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289" r:id="rId2"/>
    <p:sldId id="290" r:id="rId3"/>
    <p:sldId id="295" r:id="rId4"/>
    <p:sldId id="291" r:id="rId5"/>
    <p:sldId id="284" r:id="rId6"/>
    <p:sldId id="292" r:id="rId7"/>
    <p:sldId id="293" r:id="rId8"/>
    <p:sldId id="286" r:id="rId9"/>
    <p:sldId id="287" r:id="rId10"/>
    <p:sldId id="256" r:id="rId11"/>
    <p:sldId id="29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339966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8749B-3CAC-4240-A381-9ED509CC998C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6948C-120A-4DC4-ABA5-898F401C1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772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45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6948C-120A-4DC4-ABA5-898F401C16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519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281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498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08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121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480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993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87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43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06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96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00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50D7D-F74F-4262-B4FB-2AD91599BE64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89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431075" y="0"/>
            <a:ext cx="11220994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29822" y="1333819"/>
            <a:ext cx="951491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000" b="1" i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000" b="1" i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con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0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9: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G</a:t>
            </a:r>
            <a:r>
              <a:rPr lang="en-US" altLang="zh-CN" sz="4000" b="1" i="1" kern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iữ</a:t>
            </a:r>
            <a:r>
              <a:rPr lang="en-US" altLang="zh-CN" sz="40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vệ</a:t>
            </a:r>
            <a:r>
              <a:rPr lang="en-US" altLang="zh-CN" sz="40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sinh</a:t>
            </a:r>
            <a:r>
              <a:rPr lang="en-US" altLang="zh-CN" sz="40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trường</a:t>
            </a:r>
            <a:r>
              <a:rPr lang="en-US" altLang="zh-CN" sz="40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40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–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4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2</a:t>
            </a:r>
            <a:endParaRPr kumimoji="0" lang="en-US" altLang="zh-CN" sz="40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853" y="3415699"/>
            <a:ext cx="200596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5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413465-9A3E-DE01-BA8E-22D72C4B97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771DEA-5A1C-4E5B-B89C-61C84222FEDF}"/>
              </a:ext>
            </a:extLst>
          </p:cNvPr>
          <p:cNvSpPr txBox="1"/>
          <p:nvPr/>
        </p:nvSpPr>
        <p:spPr>
          <a:xfrm>
            <a:off x="4106334" y="406400"/>
            <a:ext cx="3996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VÈ TRƯỜNG HỌC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95D802-C2C3-C93C-3BBD-3469C6F1347B}"/>
              </a:ext>
            </a:extLst>
          </p:cNvPr>
          <p:cNvSpPr txBox="1"/>
          <p:nvPr/>
        </p:nvSpPr>
        <p:spPr>
          <a:xfrm>
            <a:off x="2133601" y="1305854"/>
            <a:ext cx="3090013" cy="38928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vè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6E05BE-C989-15BD-8894-2B84051C1199}"/>
              </a:ext>
            </a:extLst>
          </p:cNvPr>
          <p:cNvSpPr txBox="1"/>
          <p:nvPr/>
        </p:nvSpPr>
        <p:spPr>
          <a:xfrm>
            <a:off x="6104574" y="1336020"/>
            <a:ext cx="3996478" cy="4539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0" name="Thoại 054">
            <a:hlinkClick r:id="" action="ppaction://media"/>
            <a:extLst>
              <a:ext uri="{FF2B5EF4-FFF2-40B4-BE49-F238E27FC236}">
                <a16:creationId xmlns:a16="http://schemas.microsoft.com/office/drawing/2014/main" id="{80021FAF-8A81-75F8-BF5E-3621359BCA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28400" y="6121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7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2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582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trường em_Thúy">
            <a:hlinkClick r:id="" action="ppaction://media"/>
            <a:extLst>
              <a:ext uri="{FF2B5EF4-FFF2-40B4-BE49-F238E27FC236}">
                <a16:creationId xmlns:a16="http://schemas.microsoft.com/office/drawing/2014/main" id="{5205631A-DF7F-FD49-0911-FD29539E2A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2663" y="0"/>
            <a:ext cx="10972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9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939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586464-C930-A130-1958-656F06494F8F}"/>
              </a:ext>
            </a:extLst>
          </p:cNvPr>
          <p:cNvSpPr txBox="1"/>
          <p:nvPr/>
        </p:nvSpPr>
        <p:spPr>
          <a:xfrm>
            <a:off x="390137" y="144349"/>
            <a:ext cx="11124343" cy="6124754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HS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34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73744" y="877853"/>
            <a:ext cx="9768363" cy="1200329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8" t="12484" r="6949" b="11965"/>
          <a:stretch/>
        </p:blipFill>
        <p:spPr>
          <a:xfrm>
            <a:off x="295741" y="536765"/>
            <a:ext cx="1678003" cy="154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7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651A954-ED21-6DD2-EA53-32A20CA1C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268" y="261256"/>
            <a:ext cx="5143500" cy="63354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538E6D-A992-0E87-1012-F6B1B5A89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25" y="261257"/>
            <a:ext cx="5143500" cy="633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05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E51A5B0-BC35-F2A0-5194-430270F41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50" y="3618412"/>
            <a:ext cx="6048189" cy="26087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ECCE58-D53E-12A1-8700-F27FC61F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22" y="453358"/>
            <a:ext cx="5931647" cy="27862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06334B-D6BA-D39E-F65C-F06061CBF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925" y="453358"/>
            <a:ext cx="5675453" cy="27862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0F3928-7144-97DB-DB4E-D534DC9DA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3051" y="3618412"/>
            <a:ext cx="5516327" cy="260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92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75104" y="902906"/>
            <a:ext cx="9591188" cy="70788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t="16933" r="6313" b="9842"/>
          <a:stretch/>
        </p:blipFill>
        <p:spPr>
          <a:xfrm>
            <a:off x="235527" y="537223"/>
            <a:ext cx="1595885" cy="166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0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" t="898" r="40971" b="30433"/>
          <a:stretch/>
        </p:blipFill>
        <p:spPr>
          <a:xfrm>
            <a:off x="962298" y="300445"/>
            <a:ext cx="10267404" cy="568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5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1865</TotalTime>
  <Words>248</Words>
  <Application>Microsoft Office PowerPoint</Application>
  <PresentationFormat>Widescreen</PresentationFormat>
  <Paragraphs>25</Paragraphs>
  <Slides>11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SLIRA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435</cp:revision>
  <dcterms:created xsi:type="dcterms:W3CDTF">2021-06-08T07:37:38Z</dcterms:created>
  <dcterms:modified xsi:type="dcterms:W3CDTF">2025-11-07T03:21:27Z</dcterms:modified>
</cp:coreProperties>
</file>