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4" r:id="rId2"/>
    <p:sldMasterId id="2147483742" r:id="rId3"/>
    <p:sldMasterId id="2147483754" r:id="rId4"/>
  </p:sldMasterIdLst>
  <p:notesMasterIdLst>
    <p:notesMasterId r:id="rId16"/>
  </p:notesMasterIdLst>
  <p:sldIdLst>
    <p:sldId id="549" r:id="rId5"/>
    <p:sldId id="474" r:id="rId6"/>
    <p:sldId id="258" r:id="rId7"/>
    <p:sldId id="260" r:id="rId8"/>
    <p:sldId id="546" r:id="rId9"/>
    <p:sldId id="262" r:id="rId10"/>
    <p:sldId id="545" r:id="rId11"/>
    <p:sldId id="547" r:id="rId12"/>
    <p:sldId id="548" r:id="rId13"/>
    <p:sldId id="54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07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01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72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26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50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74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0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4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5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7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18" Type="http://schemas.microsoft.com/office/2007/relationships/hdphoto" Target="../media/hdphoto8.wdp"/><Relationship Id="rId26" Type="http://schemas.openxmlformats.org/officeDocument/2006/relationships/image" Target="../media/image45.png"/><Relationship Id="rId3" Type="http://schemas.microsoft.com/office/2007/relationships/hdphoto" Target="../media/hdphoto2.wdp"/><Relationship Id="rId21" Type="http://schemas.openxmlformats.org/officeDocument/2006/relationships/image" Target="../media/image42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5" Type="http://schemas.openxmlformats.org/officeDocument/2006/relationships/image" Target="../media/image44.gif"/><Relationship Id="rId2" Type="http://schemas.openxmlformats.org/officeDocument/2006/relationships/image" Target="../media/image31.png"/><Relationship Id="rId16" Type="http://schemas.openxmlformats.org/officeDocument/2006/relationships/image" Target="../media/image39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microsoft.com/office/2007/relationships/hdphoto" Target="../media/hdphoto5.wdp"/><Relationship Id="rId19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image" Target="../media/image15.gif"/><Relationship Id="rId19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slide" Target="slide6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CFB6-D6E3-4602-A5AD-93323C0E4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0" y="323850"/>
            <a:ext cx="10582275" cy="136207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 – TUẦN 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CEB4B-131B-40F5-868E-2B83D19FC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525" y="2800351"/>
            <a:ext cx="8734425" cy="1771650"/>
          </a:xfrm>
        </p:spPr>
        <p:txBody>
          <a:bodyPr/>
          <a:lstStyle/>
          <a:p>
            <a:r>
              <a:rPr lang="vi-VN" sz="4000" dirty="0">
                <a:solidFill>
                  <a:schemeClr val="tx2"/>
                </a:solidFill>
                <a:latin typeface="+mj-lt"/>
              </a:rPr>
              <a:t>GV: Trần Thị Bích Hường</a:t>
            </a:r>
          </a:p>
          <a:p>
            <a:r>
              <a:rPr lang="vi-VN" sz="4000" dirty="0">
                <a:solidFill>
                  <a:schemeClr val="tx2"/>
                </a:solidFill>
                <a:latin typeface="+mj-lt"/>
              </a:rPr>
              <a:t>Trường: Tiểu học Hưng Đạo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2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129051" y="2248493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Tổng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B7770-1A99-4D15-B8E2-20C07E29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49" y="4354254"/>
            <a:ext cx="6143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177</Words>
  <Application>Microsoft Office PowerPoint</Application>
  <PresentationFormat>Widescreen</PresentationFormat>
  <Paragraphs>26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Times New Roman</vt:lpstr>
      <vt:lpstr>3_Office Theme</vt:lpstr>
      <vt:lpstr>Office Theme</vt:lpstr>
      <vt:lpstr>2_Office Theme</vt:lpstr>
      <vt:lpstr>6_Office Theme</vt:lpstr>
      <vt:lpstr>TIẾNG VIỆT 2 – TUẦN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2021-05-24T13:36:31Z</dcterms:created>
  <dcterms:modified xsi:type="dcterms:W3CDTF">2025-11-07T12:14:36Z</dcterms:modified>
</cp:coreProperties>
</file>