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3106" r:id="rId3"/>
    <p:sldId id="260" r:id="rId4"/>
    <p:sldId id="269" r:id="rId5"/>
    <p:sldId id="270" r:id="rId6"/>
    <p:sldId id="261" r:id="rId7"/>
    <p:sldId id="275" r:id="rId8"/>
    <p:sldId id="276" r:id="rId9"/>
    <p:sldId id="283" r:id="rId10"/>
    <p:sldId id="284" r:id="rId11"/>
    <p:sldId id="285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0D"/>
    <a:srgbClr val="FB33B4"/>
    <a:srgbClr val="5EDF9E"/>
    <a:srgbClr val="F1CF94"/>
    <a:srgbClr val="F9388F"/>
    <a:srgbClr val="41DADE"/>
    <a:srgbClr val="F86D56"/>
    <a:srgbClr val="F7492C"/>
    <a:srgbClr val="FB25DC"/>
    <a:srgbClr val="23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1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43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23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38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52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95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05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7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6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72337A-97EB-41E1-A1AD-ED3115D1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0" y="1254818"/>
            <a:ext cx="9194800" cy="51846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2D52F3D-4892-4D7E-B633-5C0B8A987F70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7BDF8-97F0-48DB-8FBC-1672A01BC709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496A8A-1C12-42DB-94CA-B04709A88134}"/>
              </a:ext>
            </a:extLst>
          </p:cNvPr>
          <p:cNvCxnSpPr>
            <a:cxnSpLocks/>
          </p:cNvCxnSpPr>
          <p:nvPr/>
        </p:nvCxnSpPr>
        <p:spPr>
          <a:xfrm flipH="1">
            <a:off x="2730500" y="2942667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DA1FDE-0260-4ED7-B1C7-6BF93FA24B35}"/>
              </a:ext>
            </a:extLst>
          </p:cNvPr>
          <p:cNvCxnSpPr>
            <a:cxnSpLocks/>
          </p:cNvCxnSpPr>
          <p:nvPr/>
        </p:nvCxnSpPr>
        <p:spPr>
          <a:xfrm flipH="1">
            <a:off x="3518834" y="4295477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5D9CAB-C1EE-4501-918E-D26FBA9C8F28}"/>
              </a:ext>
            </a:extLst>
          </p:cNvPr>
          <p:cNvCxnSpPr>
            <a:cxnSpLocks/>
          </p:cNvCxnSpPr>
          <p:nvPr/>
        </p:nvCxnSpPr>
        <p:spPr>
          <a:xfrm>
            <a:off x="4840166" y="4295477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492E4DC-8B12-4F3B-97BE-353AD6AE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8290"/>
              </p:ext>
            </p:extLst>
          </p:nvPr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98A289-8328-4694-AFF0-12014ADAC536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109F7-C249-454B-8525-7BCF1060FD8A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5B2432-2561-4537-9524-D7FFB0C2B44F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6446A-E7DA-4EE7-998F-D8B74F4C2A40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8977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13" grpId="0"/>
      <p:bldP spid="14" grpId="0"/>
      <p:bldP spid="15" grpId="0"/>
      <p:bldP spid="17" grpId="0" animBg="1"/>
      <p:bldP spid="18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EE327-A860-447F-B53E-A31E5513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42022"/>
              </p:ext>
            </p:extLst>
          </p:nvPr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97C2B-2A77-4EF5-B4B6-C871D994AEFC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25593-23F8-4798-96F9-0EF532390CBB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CC5D47-22D3-442E-8029-AEEB9453C39F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7" grpId="0" animBg="1"/>
      <p:bldP spid="18" grpId="0"/>
      <p:bldP spid="20" grpId="0"/>
      <p:bldP spid="21" grpId="0" animBg="1"/>
      <p:bldP spid="16" grpId="0"/>
      <p:bldP spid="19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4B12A68-1890-4917-85FB-2D7BD4FEB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11442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867E9C-1540-4BD2-BA24-C583879EB09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BE600-86BE-43DE-8C68-0B5A73CBF2F1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2E0B0-1B96-4BA9-98B4-FE323733B3E3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87DE5-F09A-42D5-946E-301F7A705712}"/>
              </a:ext>
            </a:extLst>
          </p:cNvPr>
          <p:cNvSpPr txBox="1"/>
          <p:nvPr/>
        </p:nvSpPr>
        <p:spPr>
          <a:xfrm>
            <a:off x="5041022" y="755373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B6B34-D69B-45E2-8634-376BBD6B4D29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22FE3-5AED-434D-AEF4-66E1B55E232C}"/>
              </a:ext>
            </a:extLst>
          </p:cNvPr>
          <p:cNvSpPr txBox="1"/>
          <p:nvPr/>
        </p:nvSpPr>
        <p:spPr>
          <a:xfrm>
            <a:off x="5041022" y="18625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B68CF95-6B35-47DA-A4B3-A4F8F0837E43}"/>
              </a:ext>
            </a:extLst>
          </p:cNvPr>
          <p:cNvSpPr/>
          <p:nvPr/>
        </p:nvSpPr>
        <p:spPr>
          <a:xfrm>
            <a:off x="7910225" y="5430360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9973DD75-7BC2-4F25-AF9B-0235298D31D1}"/>
              </a:ext>
            </a:extLst>
          </p:cNvPr>
          <p:cNvSpPr/>
          <p:nvPr/>
        </p:nvSpPr>
        <p:spPr>
          <a:xfrm rot="5400000">
            <a:off x="3258378" y="3810517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31436F-951D-454A-B7EC-C946A91361ED}"/>
              </a:ext>
            </a:extLst>
          </p:cNvPr>
          <p:cNvSpPr txBox="1"/>
          <p:nvPr/>
        </p:nvSpPr>
        <p:spPr>
          <a:xfrm>
            <a:off x="2185143" y="3785221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0BFBCF44-5FBC-4982-8E86-C1EC717144B8}"/>
              </a:ext>
            </a:extLst>
          </p:cNvPr>
          <p:cNvSpPr/>
          <p:nvPr/>
        </p:nvSpPr>
        <p:spPr>
          <a:xfrm rot="5400000">
            <a:off x="3258378" y="4444994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89EFB-2E47-4A79-B37B-2A08DF57456A}"/>
              </a:ext>
            </a:extLst>
          </p:cNvPr>
          <p:cNvSpPr txBox="1"/>
          <p:nvPr/>
        </p:nvSpPr>
        <p:spPr>
          <a:xfrm>
            <a:off x="2185141" y="4406654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1D3F1399-1590-4F31-BC0B-206756EEED66}"/>
              </a:ext>
            </a:extLst>
          </p:cNvPr>
          <p:cNvSpPr/>
          <p:nvPr/>
        </p:nvSpPr>
        <p:spPr>
          <a:xfrm rot="5400000">
            <a:off x="3258377" y="5079471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69895-01A2-4DE5-9B79-0B4AE7AA9890}"/>
              </a:ext>
            </a:extLst>
          </p:cNvPr>
          <p:cNvSpPr txBox="1"/>
          <p:nvPr/>
        </p:nvSpPr>
        <p:spPr>
          <a:xfrm>
            <a:off x="2185141" y="5028087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B039A92-9888-48E8-9728-40872D751D67}"/>
              </a:ext>
            </a:extLst>
          </p:cNvPr>
          <p:cNvSpPr/>
          <p:nvPr/>
        </p:nvSpPr>
        <p:spPr>
          <a:xfrm rot="16200000">
            <a:off x="8565895" y="5408575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6D734-6678-4A86-85C1-F13BE8A1D4BA}"/>
              </a:ext>
            </a:extLst>
          </p:cNvPr>
          <p:cNvSpPr/>
          <p:nvPr/>
        </p:nvSpPr>
        <p:spPr>
          <a:xfrm>
            <a:off x="7872997" y="5091473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27B58F-FBC5-4E03-ACA7-9B82B419C9CD}"/>
              </a:ext>
            </a:extLst>
          </p:cNvPr>
          <p:cNvSpPr txBox="1"/>
          <p:nvPr/>
        </p:nvSpPr>
        <p:spPr>
          <a:xfrm>
            <a:off x="9193552" y="5367630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26" name="Arrow: Curved Up 25">
            <a:extLst>
              <a:ext uri="{FF2B5EF4-FFF2-40B4-BE49-F238E27FC236}">
                <a16:creationId xmlns:a16="http://schemas.microsoft.com/office/drawing/2014/main" id="{3135857A-D343-4986-ACD9-814D9F7A7B3A}"/>
              </a:ext>
            </a:extLst>
          </p:cNvPr>
          <p:cNvSpPr/>
          <p:nvPr/>
        </p:nvSpPr>
        <p:spPr>
          <a:xfrm rot="5400000">
            <a:off x="3258377" y="5690692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50191D-D337-48DF-A156-0A961224DC47}"/>
              </a:ext>
            </a:extLst>
          </p:cNvPr>
          <p:cNvSpPr txBox="1"/>
          <p:nvPr/>
        </p:nvSpPr>
        <p:spPr>
          <a:xfrm>
            <a:off x="2185141" y="5639308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</p:spTree>
    <p:extLst>
      <p:ext uri="{BB962C8B-B14F-4D97-AF65-F5344CB8AC3E}">
        <p14:creationId xmlns:p14="http://schemas.microsoft.com/office/powerpoint/2010/main" val="20607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0" grpId="0"/>
      <p:bldP spid="12" grpId="0" animBg="1"/>
      <p:bldP spid="12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2204590"/>
            <a:ext cx="7344165" cy="218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30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THÁNG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5360AF6-72CA-4E8B-884B-553979C2BA1D}"/>
              </a:ext>
            </a:extLst>
          </p:cNvPr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F7004D-7E3C-4457-81BC-4C04BA596CC1}"/>
                </a:ext>
              </a:extLst>
            </p:cNvPr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A206F70-0FF0-4019-9222-C08B2F696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939" t="14932"/>
              <a:stretch/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50330B5-982D-4253-9970-86CE7C4B4ADB}"/>
                  </a:ext>
                </a:extLst>
              </p:cNvPr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2368EC-49B0-4B24-A70D-E158DB9DD6E5}"/>
                  </a:ext>
                </a:extLst>
              </p:cNvPr>
              <p:cNvSpPr/>
              <p:nvPr/>
            </p:nvSpPr>
            <p:spPr>
              <a:xfrm>
                <a:off x="2603500" y="2020153"/>
                <a:ext cx="1943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FA091A9B-28AB-4884-8269-5089561BF2B0}"/>
                </a:ext>
              </a:extLst>
            </p:cNvPr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2BF1B81C-69D5-4ECB-B128-6212BAB7C5E9}"/>
                </a:ext>
              </a:extLst>
            </p:cNvPr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B523D72-2BA7-49CA-9043-0EE5FC52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83049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883225F-913A-4CE6-B6DF-EC6CFE699CC7}"/>
              </a:ext>
            </a:extLst>
          </p:cNvPr>
          <p:cNvSpPr txBox="1"/>
          <p:nvPr/>
        </p:nvSpPr>
        <p:spPr>
          <a:xfrm>
            <a:off x="932891" y="3390086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Tháng 11 có 30 ngày. Ngày 1 tháng 11 là thứ Hai.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F0A90A-0F68-4EB3-B8D8-2F4A712935B0}"/>
              </a:ext>
            </a:extLst>
          </p:cNvPr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DB3813-D99C-4958-8FE0-798A26AF3EC7}"/>
              </a:ext>
            </a:extLst>
          </p:cNvPr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A5639F-C1CC-40FB-A39C-D19AB4967FE0}"/>
              </a:ext>
            </a:extLst>
          </p:cNvPr>
          <p:cNvSpPr txBox="1"/>
          <p:nvPr/>
        </p:nvSpPr>
        <p:spPr>
          <a:xfrm>
            <a:off x="8765156" y="1221771"/>
            <a:ext cx="233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Ngày 20 tháng 11 là thứ Bảy.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E5D0FE-1B08-4DF9-8247-3BECA3EA4D6C}"/>
              </a:ext>
            </a:extLst>
          </p:cNvPr>
          <p:cNvSpPr/>
          <p:nvPr/>
        </p:nvSpPr>
        <p:spPr>
          <a:xfrm>
            <a:off x="7928081" y="4123482"/>
            <a:ext cx="669131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D8B05D-C66D-47E3-AFDB-1D578B81B441}"/>
              </a:ext>
            </a:extLst>
          </p:cNvPr>
          <p:cNvSpPr txBox="1"/>
          <p:nvPr/>
        </p:nvSpPr>
        <p:spPr>
          <a:xfrm>
            <a:off x="3041091" y="252521"/>
            <a:ext cx="8250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/>
              <a:t>Tháng 1, tháng 3, tháng 5, tháng 7, tháng 8, tháng 10, tháng 12 có 31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4, tháng 6, tháng 9, tháng 11 có </a:t>
            </a:r>
          </a:p>
          <a:p>
            <a:r>
              <a:rPr lang="vi-VN" sz="2400" dirty="0"/>
              <a:t>30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2 có 28 hoặc 29 ngày.</a:t>
            </a:r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776E6-E879-448B-A97A-6242B209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43" y="1254818"/>
            <a:ext cx="8596313" cy="52878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con vật có cùng ngày sinh.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4914900" y="3429000"/>
            <a:ext cx="4394200" cy="155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3300173" y="3295759"/>
            <a:ext cx="3272714" cy="1518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7620000" y="3107947"/>
            <a:ext cx="863521" cy="2073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6E8E9-AA9E-40DC-A9A2-3E8D99651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950" y="2631180"/>
            <a:ext cx="6210300" cy="33051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6184"/>
              </p:ext>
            </p:extLst>
          </p:nvPr>
        </p:nvGraphicFramePr>
        <p:xfrm>
          <a:off x="6421281" y="3055838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14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0F3D8A-D908-4ED1-988D-43A65CE6CA95}"/>
              </a:ext>
            </a:extLst>
          </p:cNvPr>
          <p:cNvSpPr/>
          <p:nvPr/>
        </p:nvSpPr>
        <p:spPr>
          <a:xfrm>
            <a:off x="9136652" y="418700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D83541-2EA3-4507-91B4-9C00EBA99D0C}"/>
              </a:ext>
            </a:extLst>
          </p:cNvPr>
          <p:cNvSpPr/>
          <p:nvPr/>
        </p:nvSpPr>
        <p:spPr>
          <a:xfrm>
            <a:off x="7203077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52E779-44D6-4FCF-B3EE-268D1A9D8B67}"/>
              </a:ext>
            </a:extLst>
          </p:cNvPr>
          <p:cNvSpPr/>
          <p:nvPr/>
        </p:nvSpPr>
        <p:spPr>
          <a:xfrm>
            <a:off x="8490540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70B55E-9A68-46CA-9A8D-81C9EED761C4}"/>
              </a:ext>
            </a:extLst>
          </p:cNvPr>
          <p:cNvSpPr/>
          <p:nvPr/>
        </p:nvSpPr>
        <p:spPr>
          <a:xfrm>
            <a:off x="6587921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566B57-2100-46F2-9BBE-BA1FB6C875FF}"/>
              </a:ext>
            </a:extLst>
          </p:cNvPr>
          <p:cNvSpPr/>
          <p:nvPr/>
        </p:nvSpPr>
        <p:spPr>
          <a:xfrm>
            <a:off x="7875384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B994A1-8CD5-4B24-AC63-F52ADC474995}"/>
              </a:ext>
            </a:extLst>
          </p:cNvPr>
          <p:cNvSpPr/>
          <p:nvPr/>
        </p:nvSpPr>
        <p:spPr>
          <a:xfrm>
            <a:off x="10488410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51200-5882-465A-8375-91FEA9C0B424}"/>
              </a:ext>
            </a:extLst>
          </p:cNvPr>
          <p:cNvSpPr/>
          <p:nvPr/>
        </p:nvSpPr>
        <p:spPr>
          <a:xfrm>
            <a:off x="7203077" y="531710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07285-69CC-4B84-8CC3-1F33A62D541D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tháng 12 rồi trả lời câu hỏi.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604156" y="2729066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604156" y="3549297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604156" y="4704312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D905018-A979-4409-8E3B-F64D4FA013A6}"/>
              </a:ext>
            </a:extLst>
          </p:cNvPr>
          <p:cNvSpPr/>
          <p:nvPr/>
        </p:nvSpPr>
        <p:spPr>
          <a:xfrm>
            <a:off x="8940990" y="5087013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623206" y="3148675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AD190D-732B-4C71-B9ED-39D0B3D4E051}"/>
              </a:ext>
            </a:extLst>
          </p:cNvPr>
          <p:cNvSpPr/>
          <p:nvPr/>
        </p:nvSpPr>
        <p:spPr>
          <a:xfrm>
            <a:off x="7687264" y="3763699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623206" y="433212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923DB-A362-42B8-A90F-101D8573EC21}"/>
              </a:ext>
            </a:extLst>
          </p:cNvPr>
          <p:cNvSpPr/>
          <p:nvPr/>
        </p:nvSpPr>
        <p:spPr>
          <a:xfrm>
            <a:off x="8979561" y="5285021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623206" y="55353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6" grpId="0" animBg="1"/>
      <p:bldP spid="6" grpId="1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CF2529-B4CE-40DC-A54A-C74EAC11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241" y="2480544"/>
            <a:ext cx="7368269" cy="3883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1 dưới đây rồi trả lời câu hỏi.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91363"/>
              </p:ext>
            </p:extLst>
          </p:nvPr>
        </p:nvGraphicFramePr>
        <p:xfrm>
          <a:off x="4045073" y="3037165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2437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5041022" y="754592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5041022" y="1579840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5027289" y="115790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5009117" y="19741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38397B53-B890-4246-A66E-731CD2FB2520}"/>
              </a:ext>
            </a:extLst>
          </p:cNvPr>
          <p:cNvSpPr/>
          <p:nvPr/>
        </p:nvSpPr>
        <p:spPr>
          <a:xfrm>
            <a:off x="4057773" y="5512964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E5D7E4-5320-454A-8550-FE3963BBFC36}"/>
              </a:ext>
            </a:extLst>
          </p:cNvPr>
          <p:cNvSpPr/>
          <p:nvPr/>
        </p:nvSpPr>
        <p:spPr>
          <a:xfrm>
            <a:off x="7866682" y="3663092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F277B-BE16-4059-90A6-DCC7E626F80C}"/>
              </a:ext>
            </a:extLst>
          </p:cNvPr>
          <p:cNvSpPr/>
          <p:nvPr/>
        </p:nvSpPr>
        <p:spPr>
          <a:xfrm>
            <a:off x="4045073" y="5715000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2F4306-218C-4BF8-9353-D4083110F71D}"/>
              </a:ext>
            </a:extLst>
          </p:cNvPr>
          <p:cNvSpPr/>
          <p:nvPr/>
        </p:nvSpPr>
        <p:spPr>
          <a:xfrm>
            <a:off x="4800600" y="5715000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  <p:bldP spid="26" grpId="0"/>
      <p:bldP spid="28" grpId="0"/>
      <p:bldP spid="30" grpId="0"/>
      <p:bldP spid="31" grpId="0" animBg="1"/>
      <p:bldP spid="31" grpId="1" animBg="1"/>
      <p:bldP spid="32" grpId="0" animBg="1"/>
      <p:bldP spid="7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56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698</Words>
  <Application>Microsoft Office PowerPoint</Application>
  <PresentationFormat>Widescreen</PresentationFormat>
  <Paragraphs>296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UTM Cookies</vt:lpstr>
      <vt:lpstr>Wingdings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84</cp:revision>
  <dcterms:created xsi:type="dcterms:W3CDTF">2021-06-02T01:34:28Z</dcterms:created>
  <dcterms:modified xsi:type="dcterms:W3CDTF">2025-12-25T14:58:06Z</dcterms:modified>
</cp:coreProperties>
</file>