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728" r:id="rId3"/>
    <p:sldMasterId id="2147483745" r:id="rId4"/>
    <p:sldMasterId id="2147483796" r:id="rId5"/>
    <p:sldMasterId id="2147483832" r:id="rId6"/>
    <p:sldMasterId id="2147483834" r:id="rId7"/>
    <p:sldMasterId id="2147483848" r:id="rId8"/>
  </p:sldMasterIdLst>
  <p:notesMasterIdLst>
    <p:notesMasterId r:id="rId25"/>
  </p:notesMasterIdLst>
  <p:sldIdLst>
    <p:sldId id="293" r:id="rId9"/>
    <p:sldId id="529" r:id="rId10"/>
    <p:sldId id="285" r:id="rId11"/>
    <p:sldId id="515" r:id="rId12"/>
    <p:sldId id="294" r:id="rId13"/>
    <p:sldId id="531" r:id="rId14"/>
    <p:sldId id="497" r:id="rId15"/>
    <p:sldId id="533" r:id="rId16"/>
    <p:sldId id="534" r:id="rId17"/>
    <p:sldId id="535" r:id="rId18"/>
    <p:sldId id="536" r:id="rId19"/>
    <p:sldId id="281" r:id="rId20"/>
    <p:sldId id="527" r:id="rId21"/>
    <p:sldId id="528" r:id="rId22"/>
    <p:sldId id="532" r:id="rId23"/>
    <p:sldId id="52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70" d="100"/>
          <a:sy n="70" d="100"/>
        </p:scale>
        <p:origin x="62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12/25/2025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1516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4846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9018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85769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3930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12/25/2025</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12/25/2025</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12/25/2025</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12/25/2025</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E82D6-BA2B-871F-9BC0-CAEBE16298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4D70BE-87FE-EA5B-DE58-E906F63AB3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88C6B-7ADB-3249-72CB-22CD9EE82446}"/>
              </a:ext>
            </a:extLst>
          </p:cNvPr>
          <p:cNvSpPr>
            <a:spLocks noGrp="1"/>
          </p:cNvSpPr>
          <p:nvPr>
            <p:ph type="dt" sz="half" idx="10"/>
          </p:nvPr>
        </p:nvSpPr>
        <p:spPr>
          <a:xfrm>
            <a:off x="838200" y="6356350"/>
            <a:ext cx="2743200" cy="365125"/>
          </a:xfrm>
          <a:prstGeom prst="rect">
            <a:avLst/>
          </a:prstGeom>
        </p:spPr>
        <p:txBody>
          <a:bodyPr/>
          <a:lstStyle/>
          <a:p>
            <a:fld id="{3395C61E-1DD3-4830-AA54-EB033E4A235D}" type="datetimeFigureOut">
              <a:rPr lang="en-US" smtClean="0"/>
              <a:t>12/25/2025</a:t>
            </a:fld>
            <a:endParaRPr lang="en-US"/>
          </a:p>
        </p:txBody>
      </p:sp>
      <p:sp>
        <p:nvSpPr>
          <p:cNvPr id="5" name="Footer Placeholder 4">
            <a:extLst>
              <a:ext uri="{FF2B5EF4-FFF2-40B4-BE49-F238E27FC236}">
                <a16:creationId xmlns:a16="http://schemas.microsoft.com/office/drawing/2014/main" id="{ADBC3E1F-F1B6-0AE9-194D-29A6C9A4E3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8EB51D-08BC-DC52-7877-91CE232A6D2F}"/>
              </a:ext>
            </a:extLst>
          </p:cNvPr>
          <p:cNvSpPr>
            <a:spLocks noGrp="1"/>
          </p:cNvSpPr>
          <p:nvPr>
            <p:ph type="sldNum" sz="quarter" idx="12"/>
          </p:nvPr>
        </p:nvSpPr>
        <p:spPr>
          <a:xfrm>
            <a:off x="8610600" y="6356350"/>
            <a:ext cx="2743200" cy="365125"/>
          </a:xfrm>
          <a:prstGeom prst="rect">
            <a:avLst/>
          </a:prstGeom>
        </p:spPr>
        <p:txBody>
          <a:bodyPr/>
          <a:lstStyle/>
          <a:p>
            <a:fld id="{CB6D2D6F-3AEA-48A6-A446-71DABBD284DF}" type="slidenum">
              <a:rPr lang="en-US" smtClean="0"/>
              <a:t>‹#›</a:t>
            </a:fld>
            <a:endParaRPr lang="en-US"/>
          </a:p>
        </p:txBody>
      </p:sp>
    </p:spTree>
    <p:extLst>
      <p:ext uri="{BB962C8B-B14F-4D97-AF65-F5344CB8AC3E}">
        <p14:creationId xmlns:p14="http://schemas.microsoft.com/office/powerpoint/2010/main" val="606301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39826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2547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181693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3430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208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3516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7236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5883852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1232348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1090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12080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3424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2197778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12/25/2025</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12/25/2025</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1974573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12/25/2025</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2613907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6145411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8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12/25/2025</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5917891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417443"/>
            <a:ext cx="11720707" cy="6269107"/>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Tree>
    <p:extLst>
      <p:ext uri="{BB962C8B-B14F-4D97-AF65-F5344CB8AC3E}">
        <p14:creationId xmlns:p14="http://schemas.microsoft.com/office/powerpoint/2010/main" val="30181788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3225796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23337097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12/25/2025</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1674670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12/25/2025</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894896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12/25/2025</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12/25/2025</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138519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12/25/2025</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3840962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07977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2025/12/25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66604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575058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56695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69754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147730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44911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535385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66243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447257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4638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354778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66913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941671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47961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07219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079185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2025/12/25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4273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2025/12/25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34694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2025/12/25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54113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77038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13877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96994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0527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02371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6520D1-921D-4F9D-B6DB-96C422901C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CE3D051-3966-4C0A-B483-4194739D6F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BB6E4D9-F142-4017-97F7-66E3B99E4A5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AC13060-9558-4CBD-9955-674929D247B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4019ED7-F697-4381-952D-EB5D76E784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45208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7C873-B686-4238-9EAA-6BCEEA0DAAC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6A7610C-C594-41C1-81BE-65058578614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380A006-39C3-46BE-81DC-A44F4C5CC8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B51045-D438-4E89-A1B0-176F9A39A13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9265BF3-C229-4DEB-AD07-A3EC48D42BC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933194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C856E2-CF4C-4535-B483-0A61FEB830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B4858DD-0E21-4922-B3D0-BE0847A44A2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B8C9A48-5656-454E-8E7B-26DE252133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CD9F0C5-2D51-4600-81CC-E35E380C27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E3FE357-9504-4CE4-B5DB-3F9A999202F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103608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12/25/2025</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D04819-A14F-4A8F-BEBB-3F6D838C9D0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CB23F78-FC90-462F-A4C6-5A6F191BFED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68AA4A1-17E2-4676-BF77-C05BC3E8093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E13CFBF-CB34-443B-A48D-FAF1833EE4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E289EA5-F6D7-4742-869D-6066F2F478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4C03C02-33FF-46FD-AD59-7208ADA90BB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942109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D8E00-C7B2-4411-964D-D51157B4AA3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12E2710-3017-4411-B72A-56563DEDFC8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B1F52C2-D83E-46C8-899A-A5A67DDC78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1C6E07D-3008-4A44-94E3-94763013993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D233A5-E9A2-4A9C-A25F-EBD8931D28C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6999A59-6884-49E1-A7B8-E2D19B416F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40A362EF-DA8B-4DF9-B354-15EB9298C68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24DAA920-F086-4213-BBDE-DD2F1F1ACE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882258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970BFF-76DB-4C96-9E9A-D4A8DAACCA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7F65DDE-1A4D-4A9D-9177-DEE9C122F72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5C83B109-8442-42CC-AB74-F24A67F5D7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87613897-A054-4C8D-9282-CF07802BF8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712763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40E648-58D3-4D27-8115-B91377B4A7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3D51EBB-0BD8-4256-9D00-104B39F693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C2064BFB-F52F-4407-BCEE-EA900E5855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50413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C50EB6-B551-47A4-B166-DA199FEAFC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1E278D2-A5F7-4877-A5CF-70D69E40DAD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CC446B3-FFDB-403D-BF6E-9BBAFDBBDF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6570845-DD31-42E3-B8B2-EC4A1A0AF52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E6DECE87-90A1-4C0A-BDD5-C094A5BAA3A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7A7CEE85-BE17-4D29-844C-8E8C6C01C4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757871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07CD18-BF87-4C10-9CFB-1F6F84FBE3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B5E41DC-B8EF-4D37-9394-03560A58DC9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121FC71-283C-48CB-91D8-3F44536319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A88760B-C304-4A19-9D5F-5E5DF57D61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D457A0C-BEED-4BC8-BE1C-5BDB5FD737A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E4F7030-4489-47BB-A712-7B5F5259D1F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996257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85B29-9812-4D11-9AEF-F5A35FF5EC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2528C18-A4AA-48AF-815A-9375C1BA0EF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8A09057-2092-42F3-AF15-26F15B320BD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44C419D-11F4-4DDE-B096-61B3EAFE11B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2B23AAC-7C31-47F6-A807-AD9C6787A6C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5537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5BF6D31-5921-4DA2-B54B-5DDCDECD1D7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797254D-A304-461A-88E9-7F1BC20ED0F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2343716-44EE-4BA1-91FA-6DBCDCA03A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7BC004A-1EE9-43EE-B474-BA11F8415C9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6887A2C-AEAE-4CB9-8D1A-4283044687F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364143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6520D1-921D-4F9D-B6DB-96C422901C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CE3D051-3966-4C0A-B483-4194739D6F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BB6E4D9-F142-4017-97F7-66E3B99E4A5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AC13060-9558-4CBD-9955-674929D247B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4019ED7-F697-4381-952D-EB5D76E784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577531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7C873-B686-4238-9EAA-6BCEEA0DAAC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6A7610C-C594-41C1-81BE-65058578614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380A006-39C3-46BE-81DC-A44F4C5CC8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B51045-D438-4E89-A1B0-176F9A39A13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9265BF3-C229-4DEB-AD07-A3EC48D42BC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951154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457200"/>
            <a:ext cx="11720707" cy="6229350"/>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Tree>
    <p:extLst>
      <p:ext uri="{BB962C8B-B14F-4D97-AF65-F5344CB8AC3E}">
        <p14:creationId xmlns:p14="http://schemas.microsoft.com/office/powerpoint/2010/main" val="1828151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C856E2-CF4C-4535-B483-0A61FEB830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B4858DD-0E21-4922-B3D0-BE0847A44A2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B8C9A48-5656-454E-8E7B-26DE252133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CD9F0C5-2D51-4600-81CC-E35E380C27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E3FE357-9504-4CE4-B5DB-3F9A999202F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860780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D04819-A14F-4A8F-BEBB-3F6D838C9D0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CB23F78-FC90-462F-A4C6-5A6F191BFED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68AA4A1-17E2-4676-BF77-C05BC3E8093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E13CFBF-CB34-443B-A48D-FAF1833EE4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E289EA5-F6D7-4742-869D-6066F2F478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4C03C02-33FF-46FD-AD59-7208ADA90BB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446280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D8E00-C7B2-4411-964D-D51157B4AA3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12E2710-3017-4411-B72A-56563DEDFC8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B1F52C2-D83E-46C8-899A-A5A67DDC78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1C6E07D-3008-4A44-94E3-94763013993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D233A5-E9A2-4A9C-A25F-EBD8931D28C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6999A59-6884-49E1-A7B8-E2D19B416F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40A362EF-DA8B-4DF9-B354-15EB9298C68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24DAA920-F086-4213-BBDE-DD2F1F1ACE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4893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970BFF-76DB-4C96-9E9A-D4A8DAACCA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7F65DDE-1A4D-4A9D-9177-DEE9C122F72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5C83B109-8442-42CC-AB74-F24A67F5D7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87613897-A054-4C8D-9282-CF07802BF8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622323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40E648-58D3-4D27-8115-B91377B4A7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3D51EBB-0BD8-4256-9D00-104B39F693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C2064BFB-F52F-4407-BCEE-EA900E5855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148758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C50EB6-B551-47A4-B166-DA199FEAFC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1E278D2-A5F7-4877-A5CF-70D69E40DAD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CC446B3-FFDB-403D-BF6E-9BBAFDBBDF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6570845-DD31-42E3-B8B2-EC4A1A0AF52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E6DECE87-90A1-4C0A-BDD5-C094A5BAA3A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7A7CEE85-BE17-4D29-844C-8E8C6C01C4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867841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07CD18-BF87-4C10-9CFB-1F6F84FBE3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B5E41DC-B8EF-4D37-9394-03560A58DC9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121FC71-283C-48CB-91D8-3F44536319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A88760B-C304-4A19-9D5F-5E5DF57D61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D457A0C-BEED-4BC8-BE1C-5BDB5FD737A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E4F7030-4489-47BB-A712-7B5F5259D1F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868502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85B29-9812-4D11-9AEF-F5A35FF5EC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2528C18-A4AA-48AF-815A-9375C1BA0EF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8A09057-2092-42F3-AF15-26F15B320BD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44C419D-11F4-4DDE-B096-61B3EAFE11B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2B23AAC-7C31-47F6-A807-AD9C6787A6C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737735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5BF6D31-5921-4DA2-B54B-5DDCDECD1D7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797254D-A304-461A-88E9-7F1BC20ED0F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2343716-44EE-4BA1-91FA-6DBCDCA03A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7BC004A-1EE9-43EE-B474-BA11F8415C9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6887A2C-AEAE-4CB9-8D1A-4283044687F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48036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27.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theme" Target="../theme/theme6.xml"/><Relationship Id="rId1"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 id="2147483862" r:id="rId16"/>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B38E6A37-DBF0-4806-82C8-8CC4A6CEC8AE}"/>
              </a:ext>
            </a:extLst>
          </p:cNvPr>
          <p:cNvSpPr txBox="1"/>
          <p:nvPr userDrawn="1"/>
        </p:nvSpPr>
        <p:spPr>
          <a:xfrm>
            <a:off x="8610600" y="36484"/>
            <a:ext cx="474114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chemeClr val="bg1">
                    <a:lumMod val="95000"/>
                  </a:schemeClr>
                </a:solidFill>
                <a:effectLst>
                  <a:outerShdw blurRad="38100" dist="19050" dir="2700000" algn="tl" rotWithShape="0">
                    <a:prstClr val="black">
                      <a:alpha val="40000"/>
                    </a:prstClr>
                  </a:outerShdw>
                </a:effectLst>
                <a:uLnTx/>
                <a:uFillTx/>
                <a:latin typeface="Calibri"/>
                <a:ea typeface="+mn-ea"/>
                <a:cs typeface="+mn-cs"/>
              </a:rPr>
              <a:t>Hương</a:t>
            </a:r>
            <a:r>
              <a:rPr kumimoji="0" lang="en-US" sz="1400" b="0" i="0" u="none" strike="noStrike" kern="1200" cap="none" spc="0" normalizeH="0" baseline="0" noProof="0" dirty="0">
                <a:ln>
                  <a:noFill/>
                </a:ln>
                <a:solidFill>
                  <a:schemeClr val="bg1">
                    <a:lumMod val="95000"/>
                  </a:schemeClr>
                </a:solidFill>
                <a:effectLst>
                  <a:outerShdw blurRad="38100" dist="19050" dir="2700000" algn="tl" rotWithShape="0">
                    <a:prstClr val="black">
                      <a:alpha val="40000"/>
                    </a:prstClr>
                  </a:outerShdw>
                </a:effectLst>
                <a:uLnTx/>
                <a:uFillTx/>
                <a:latin typeface="Calibri"/>
                <a:ea typeface="+mn-ea"/>
                <a:cs typeface="+mn-cs"/>
              </a:rPr>
              <a:t> </a:t>
            </a:r>
            <a:r>
              <a:rPr kumimoji="0" lang="en-US" sz="1400" b="0" i="0" u="none" strike="noStrike" kern="1200" cap="none" spc="0" normalizeH="0" baseline="0" noProof="0" dirty="0" err="1">
                <a:ln>
                  <a:noFill/>
                </a:ln>
                <a:solidFill>
                  <a:schemeClr val="bg1">
                    <a:lumMod val="95000"/>
                  </a:schemeClr>
                </a:solidFill>
                <a:effectLst>
                  <a:outerShdw blurRad="38100" dist="19050" dir="2700000" algn="tl" rotWithShape="0">
                    <a:prstClr val="black">
                      <a:alpha val="40000"/>
                    </a:prstClr>
                  </a:outerShdw>
                </a:effectLst>
                <a:uLnTx/>
                <a:uFillTx/>
                <a:latin typeface="Calibri"/>
                <a:ea typeface="+mn-ea"/>
                <a:cs typeface="+mn-cs"/>
              </a:rPr>
              <a:t>Thảo</a:t>
            </a:r>
            <a:r>
              <a:rPr lang="en-US" sz="1400" dirty="0">
                <a:solidFill>
                  <a:schemeClr val="bg1">
                    <a:lumMod val="95000"/>
                  </a:schemeClr>
                </a:solidFill>
                <a:effectLst>
                  <a:outerShdw blurRad="38100" dist="19050" dir="2700000" algn="tl" rotWithShape="0">
                    <a:prstClr val="black">
                      <a:alpha val="40000"/>
                    </a:prstClr>
                  </a:outerShdw>
                </a:effectLst>
                <a:latin typeface="Calibri"/>
              </a:rPr>
              <a:t>: tranthao121004@gmail.com</a:t>
            </a:r>
            <a:endParaRPr kumimoji="0" lang="en-US" sz="1400" b="0" i="0" u="none" strike="noStrike" kern="1200" cap="none" spc="0" normalizeH="0" baseline="0" noProof="0" dirty="0">
              <a:ln>
                <a:noFill/>
              </a:ln>
              <a:solidFill>
                <a:schemeClr val="bg1">
                  <a:lumMod val="95000"/>
                </a:schemeClr>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213883443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76197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50071775"/>
      </p:ext>
    </p:extLst>
  </p:cSld>
  <p:clrMap bg1="lt1" tx1="dk1" bg2="dk2" tx2="lt2" accent1="accent1" accent2="accent2" accent3="accent3" accent4="accent4" accent5="accent5" accent6="accent6" hlink="hlink" folHlink="folHlink"/>
  <p:sldLayoutIdLst>
    <p:sldLayoutId id="2147483746" r:id="rId1"/>
    <p:sldLayoutId id="2147483747" r:id="rId2"/>
    <p:sldLayoutId id="2147483748"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2025/12/25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7217367"/>
      </p:ext>
    </p:extLst>
  </p:cSld>
  <p:clrMap bg1="lt1" tx1="dk1" bg2="lt2" tx2="dk2" accent1="accent1" accent2="accent2" accent3="accent3" accent4="accent4" accent5="accent5" accent6="accent6" hlink="hlink" folHlink="folHlink"/>
  <p:sldLayoutIdLst>
    <p:sldLayoutId id="2147483797" r:id="rId1"/>
    <p:sldLayoutId id="2147483799" r:id="rId2"/>
    <p:sldLayoutId id="2147483800" r:id="rId3"/>
    <p:sldLayoutId id="2147483801" r:id="rId4"/>
    <p:sldLayoutId id="2147483802" r:id="rId5"/>
    <p:sldLayoutId id="2147483803" r:id="rId6"/>
    <p:sldLayoutId id="2147483804" r:id="rId7"/>
    <p:sldLayoutId id="2147483828" r:id="rId8"/>
    <p:sldLayoutId id="2147483829" r:id="rId9"/>
    <p:sldLayoutId id="2147483830" r:id="rId10"/>
    <p:sldLayoutId id="214748383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0159813"/>
      </p:ext>
    </p:extLst>
  </p:cSld>
  <p:clrMap bg1="lt1" tx1="dk1" bg2="lt2" tx2="dk2" accent1="accent1" accent2="accent2" accent3="accent3" accent4="accent4" accent5="accent5" accent6="accent6" hlink="hlink" folHlink="folHlink"/>
  <p:sldLayoutIdLst>
    <p:sldLayoutId id="2147483833" r:id="rId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7547572"/>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4" r:id="rId8"/>
    <p:sldLayoutId id="2147483845" r:id="rId9"/>
    <p:sldLayoutId id="2147483846" r:id="rId10"/>
    <p:sldLayoutId id="2147483847"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8302769"/>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8" r:id="rId8"/>
    <p:sldLayoutId id="2147483859" r:id="rId9"/>
    <p:sldLayoutId id="2147483860" r:id="rId10"/>
    <p:sldLayoutId id="2147483861"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slideLayout" Target="../slideLayouts/slideLayout16.xml"/><Relationship Id="rId1" Type="http://schemas.openxmlformats.org/officeDocument/2006/relationships/tags" Target="../tags/tag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notesSlide" Target="../notesSlides/notesSlide2.xml"/><Relationship Id="rId1" Type="http://schemas.openxmlformats.org/officeDocument/2006/relationships/slideLayout" Target="../slideLayouts/slideLayout73.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1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73.xml"/><Relationship Id="rId6" Type="http://schemas.openxmlformats.org/officeDocument/2006/relationships/image" Target="../media/image66.png"/><Relationship Id="rId11" Type="http://schemas.openxmlformats.org/officeDocument/2006/relationships/image" Target="../media/image70.png"/><Relationship Id="rId5" Type="http://schemas.openxmlformats.org/officeDocument/2006/relationships/image" Target="../media/image65.png"/><Relationship Id="rId10" Type="http://schemas.openxmlformats.org/officeDocument/2006/relationships/image" Target="../media/image69.png"/><Relationship Id="rId4" Type="http://schemas.openxmlformats.org/officeDocument/2006/relationships/image" Target="../media/image64.png"/><Relationship Id="rId9" Type="http://schemas.openxmlformats.org/officeDocument/2006/relationships/image" Target="../media/image71.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64.png"/><Relationship Id="rId7" Type="http://schemas.openxmlformats.org/officeDocument/2006/relationships/image" Target="../media/image73.png"/><Relationship Id="rId2" Type="http://schemas.openxmlformats.org/officeDocument/2006/relationships/notesSlide" Target="../notesSlides/notesSlide4.xml"/><Relationship Id="rId1" Type="http://schemas.openxmlformats.org/officeDocument/2006/relationships/slideLayout" Target="../slideLayouts/slideLayout8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72.png"/></Relationships>
</file>

<file path=ppt/slides/_rels/slide1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7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74.jpeg"/></Relationships>
</file>

<file path=ppt/slides/_rels/slide1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61.xml"/><Relationship Id="rId1" Type="http://schemas.openxmlformats.org/officeDocument/2006/relationships/tags" Target="../tags/tag4.xml"/><Relationship Id="rId5" Type="http://schemas.openxmlformats.org/officeDocument/2006/relationships/image" Target="../media/image77.png"/><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6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5.jpeg"/><Relationship Id="rId1" Type="http://schemas.openxmlformats.org/officeDocument/2006/relationships/slideLayout" Target="../slideLayouts/slideLayout6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emf"/><Relationship Id="rId2" Type="http://schemas.openxmlformats.org/officeDocument/2006/relationships/notesSlide" Target="../notesSlides/notesSlide1.xml"/><Relationship Id="rId1" Type="http://schemas.openxmlformats.org/officeDocument/2006/relationships/slideLayout" Target="../slideLayouts/slideLayout46.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jpg"/><Relationship Id="rId1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66.xml"/><Relationship Id="rId5" Type="http://schemas.openxmlformats.org/officeDocument/2006/relationships/image" Target="../media/image38.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media" Target="../media/media3.mp4"/><Relationship Id="rId7" Type="http://schemas.openxmlformats.org/officeDocument/2006/relationships/image" Target="../media/image5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6.jpg"/><Relationship Id="rId5" Type="http://schemas.openxmlformats.org/officeDocument/2006/relationships/slideLayout" Target="../slideLayouts/slideLayout18.xml"/><Relationship Id="rId4" Type="http://schemas.openxmlformats.org/officeDocument/2006/relationships/video" Target="../media/media3.mp4"/></Relationships>
</file>

<file path=ppt/slides/_rels/slide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p:cNvSpPr/>
          <p:nvPr/>
        </p:nvSpPr>
        <p:spPr>
          <a:xfrm>
            <a:off x="-36195" y="1503784"/>
            <a:ext cx="12228195" cy="3547110"/>
          </a:xfrm>
          <a:prstGeom prst="rect">
            <a:avLst/>
          </a:prstGeom>
          <a:solidFill>
            <a:srgbClr val="FFF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Microsoft YaHei" panose="020B0503020204020204" charset="-122"/>
              <a:cs typeface="+mn-cs"/>
            </a:endParaRPr>
          </a:p>
        </p:txBody>
      </p:sp>
      <p:grpSp>
        <p:nvGrpSpPr>
          <p:cNvPr id="67" name="组合 66"/>
          <p:cNvGrpSpPr/>
          <p:nvPr/>
        </p:nvGrpSpPr>
        <p:grpSpPr>
          <a:xfrm>
            <a:off x="0" y="159119"/>
            <a:ext cx="12232005" cy="6858000"/>
            <a:chOff x="-31" y="0"/>
            <a:chExt cx="19263" cy="10800"/>
          </a:xfrm>
        </p:grpSpPr>
        <p:pic>
          <p:nvPicPr>
            <p:cNvPr id="23" name="图片 22" descr="E:\PPT\千库网\资料\素材\组 9.png组 9"/>
            <p:cNvPicPr>
              <a:picLocks noChangeAspect="1"/>
            </p:cNvPicPr>
            <p:nvPr/>
          </p:nvPicPr>
          <p:blipFill>
            <a:blip r:embed="rId3"/>
            <a:srcRect l="4153" t="24271" r="3064" b="36054"/>
            <a:stretch>
              <a:fillRect/>
            </a:stretch>
          </p:blipFill>
          <p:spPr>
            <a:xfrm flipH="1">
              <a:off x="-31" y="0"/>
              <a:ext cx="19256" cy="3347"/>
            </a:xfrm>
            <a:prstGeom prst="rect">
              <a:avLst/>
            </a:prstGeom>
          </p:spPr>
        </p:pic>
        <p:grpSp>
          <p:nvGrpSpPr>
            <p:cNvPr id="65" name="组合 64"/>
            <p:cNvGrpSpPr/>
            <p:nvPr/>
          </p:nvGrpSpPr>
          <p:grpSpPr>
            <a:xfrm>
              <a:off x="-20" y="8338"/>
              <a:ext cx="19252" cy="2462"/>
              <a:chOff x="-20" y="8338"/>
              <a:chExt cx="19252" cy="2462"/>
            </a:xfrm>
          </p:grpSpPr>
          <p:pic>
            <p:nvPicPr>
              <p:cNvPr id="61" name="图片 60" descr="矢量智能对象"/>
              <p:cNvPicPr>
                <a:picLocks noChangeAspect="1"/>
              </p:cNvPicPr>
              <p:nvPr/>
            </p:nvPicPr>
            <p:blipFill>
              <a:blip r:embed="rId4"/>
              <a:srcRect l="23614" b="37097"/>
              <a:stretch>
                <a:fillRect/>
              </a:stretch>
            </p:blipFill>
            <p:spPr>
              <a:xfrm>
                <a:off x="-20" y="8338"/>
                <a:ext cx="3251" cy="2440"/>
              </a:xfrm>
              <a:prstGeom prst="rect">
                <a:avLst/>
              </a:prstGeom>
            </p:spPr>
          </p:pic>
          <p:pic>
            <p:nvPicPr>
              <p:cNvPr id="62" name="图片 61" descr="组 10"/>
              <p:cNvPicPr>
                <a:picLocks noChangeAspect="1"/>
              </p:cNvPicPr>
              <p:nvPr/>
            </p:nvPicPr>
            <p:blipFill>
              <a:blip r:embed="rId5"/>
              <a:srcRect r="22588" b="30591"/>
              <a:stretch>
                <a:fillRect/>
              </a:stretch>
            </p:blipFill>
            <p:spPr>
              <a:xfrm>
                <a:off x="15565" y="8547"/>
                <a:ext cx="3667" cy="2253"/>
              </a:xfrm>
              <a:prstGeom prst="rect">
                <a:avLst/>
              </a:prstGeom>
            </p:spPr>
          </p:pic>
        </p:grpSp>
      </p:grpSp>
      <p:pic>
        <p:nvPicPr>
          <p:cNvPr id="57" name="图片 56" descr="3d6d4de7dbb5ea7020e22a244ccd5202"/>
          <p:cNvPicPr>
            <a:picLocks noChangeAspect="1"/>
          </p:cNvPicPr>
          <p:nvPr/>
        </p:nvPicPr>
        <p:blipFill>
          <a:blip r:embed="rId6"/>
          <a:stretch>
            <a:fillRect/>
          </a:stretch>
        </p:blipFill>
        <p:spPr>
          <a:xfrm>
            <a:off x="2892286" y="3930082"/>
            <a:ext cx="6041486" cy="3741220"/>
          </a:xfrm>
          <a:prstGeom prst="rect">
            <a:avLst/>
          </a:prstGeom>
        </p:spPr>
      </p:pic>
      <p:pic>
        <p:nvPicPr>
          <p:cNvPr id="66" name="图片 65" descr="图层 28"/>
          <p:cNvPicPr>
            <a:picLocks noChangeAspect="1"/>
          </p:cNvPicPr>
          <p:nvPr/>
        </p:nvPicPr>
        <p:blipFill>
          <a:blip r:embed="rId7"/>
          <a:stretch>
            <a:fillRect/>
          </a:stretch>
        </p:blipFill>
        <p:spPr>
          <a:xfrm rot="1458231">
            <a:off x="6198789" y="450276"/>
            <a:ext cx="3333750" cy="723900"/>
          </a:xfrm>
          <a:prstGeom prst="rect">
            <a:avLst/>
          </a:prstGeom>
        </p:spPr>
      </p:pic>
      <p:pic>
        <p:nvPicPr>
          <p:cNvPr id="69" name="图片 68" descr="矢量智能对象"/>
          <p:cNvPicPr>
            <a:picLocks noChangeAspect="1"/>
          </p:cNvPicPr>
          <p:nvPr/>
        </p:nvPicPr>
        <p:blipFill>
          <a:blip r:embed="rId8"/>
          <a:stretch>
            <a:fillRect/>
          </a:stretch>
        </p:blipFill>
        <p:spPr>
          <a:xfrm rot="360000">
            <a:off x="907028" y="1643621"/>
            <a:ext cx="1060450" cy="3361055"/>
          </a:xfrm>
          <a:prstGeom prst="rect">
            <a:avLst/>
          </a:prstGeom>
        </p:spPr>
      </p:pic>
      <p:sp>
        <p:nvSpPr>
          <p:cNvPr id="3" name="Rectangle 2">
            <a:extLst>
              <a:ext uri="{FF2B5EF4-FFF2-40B4-BE49-F238E27FC236}">
                <a16:creationId xmlns:a16="http://schemas.microsoft.com/office/drawing/2014/main" id="{C8F97730-EA21-E106-E5ED-33700E7229B0}"/>
              </a:ext>
            </a:extLst>
          </p:cNvPr>
          <p:cNvSpPr/>
          <p:nvPr/>
        </p:nvSpPr>
        <p:spPr>
          <a:xfrm>
            <a:off x="5117582" y="2647275"/>
            <a:ext cx="7074418" cy="11208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ptos Narrow" panose="020B0004020202020204" pitchFamily="34" charset="0"/>
                <a:ea typeface="微软雅黑"/>
                <a:cs typeface="Times New Roman" panose="02020603050405020304" pitchFamily="18" charset="0"/>
              </a:rPr>
              <a:t>Giáo</a:t>
            </a:r>
            <a:r>
              <a:rPr kumimoji="0" lang="en-US" sz="2800" b="0" i="0" u="none" strike="noStrike" kern="1200" cap="none" spc="0" normalizeH="0" baseline="0" noProof="0" dirty="0">
                <a:ln>
                  <a:noFill/>
                </a:ln>
                <a:solidFill>
                  <a:srgbClr val="FF0000"/>
                </a:solidFill>
                <a:effectLst/>
                <a:uLnTx/>
                <a:uFillTx/>
                <a:latin typeface="Aptos Narrow" panose="020B0004020202020204" pitchFamily="34"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Aptos Narrow" panose="020B0004020202020204" pitchFamily="34" charset="0"/>
                <a:ea typeface="微软雅黑"/>
                <a:cs typeface="Times New Roman" panose="02020603050405020304" pitchFamily="18" charset="0"/>
              </a:rPr>
              <a:t>viên</a:t>
            </a:r>
            <a:r>
              <a:rPr kumimoji="0" lang="en-US" sz="2800" b="0" i="0" u="none" strike="noStrike" kern="1200" cap="none" spc="0" normalizeH="0" baseline="0" noProof="0" dirty="0">
                <a:ln>
                  <a:noFill/>
                </a:ln>
                <a:solidFill>
                  <a:srgbClr val="FF0000"/>
                </a:solidFill>
                <a:effectLst/>
                <a:uLnTx/>
                <a:uFillTx/>
                <a:latin typeface="Aptos Narrow" panose="020B0004020202020204" pitchFamily="34"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Aptos Narrow" panose="020B0004020202020204" pitchFamily="34" charset="0"/>
                <a:ea typeface="微软雅黑"/>
                <a:cs typeface="Times New Roman" panose="02020603050405020304" pitchFamily="18" charset="0"/>
              </a:rPr>
              <a:t>Đào</a:t>
            </a:r>
            <a:r>
              <a:rPr kumimoji="0" lang="en-US" sz="2800" b="0" i="0" u="none" strike="noStrike" kern="1200" cap="none" spc="0" normalizeH="0" baseline="0" noProof="0" dirty="0">
                <a:ln>
                  <a:noFill/>
                </a:ln>
                <a:solidFill>
                  <a:srgbClr val="FF0000"/>
                </a:solidFill>
                <a:effectLst/>
                <a:uLnTx/>
                <a:uFillTx/>
                <a:latin typeface="Aptos Narrow" panose="020B0004020202020204" pitchFamily="34"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Aptos Narrow" panose="020B0004020202020204" pitchFamily="34" charset="0"/>
                <a:ea typeface="微软雅黑"/>
                <a:cs typeface="Times New Roman" panose="02020603050405020304" pitchFamily="18" charset="0"/>
              </a:rPr>
              <a:t>Thị</a:t>
            </a:r>
            <a:r>
              <a:rPr kumimoji="0" lang="en-US" sz="2800" b="0" i="0" u="none" strike="noStrike" kern="1200" cap="none" spc="0" normalizeH="0" baseline="0" noProof="0" dirty="0">
                <a:ln>
                  <a:noFill/>
                </a:ln>
                <a:solidFill>
                  <a:srgbClr val="FF0000"/>
                </a:solidFill>
                <a:effectLst/>
                <a:uLnTx/>
                <a:uFillTx/>
                <a:latin typeface="Aptos Narrow" panose="020B0004020202020204" pitchFamily="34" charset="0"/>
                <a:ea typeface="微软雅黑"/>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Aptos Narrow" panose="020B0004020202020204" pitchFamily="34" charset="0"/>
                <a:ea typeface="微软雅黑"/>
                <a:cs typeface="Times New Roman" panose="02020603050405020304" pitchFamily="18" charset="0"/>
              </a:rPr>
              <a:t>Tuyết</a:t>
            </a:r>
            <a:r>
              <a:rPr kumimoji="0" lang="en-US" sz="2800" b="0" i="0" u="none" strike="noStrike" kern="1200" cap="none" spc="0" normalizeH="0" baseline="0" noProof="0" dirty="0">
                <a:ln>
                  <a:noFill/>
                </a:ln>
                <a:solidFill>
                  <a:srgbClr val="FF0000"/>
                </a:solidFill>
                <a:effectLst/>
                <a:uLnTx/>
                <a:uFillTx/>
                <a:latin typeface="Aptos Narrow" panose="020B0004020202020204" pitchFamily="34" charset="0"/>
                <a:ea typeface="微软雅黑"/>
                <a:cs typeface="Times New Roman" panose="02020603050405020304" pitchFamily="18" charset="0"/>
              </a:rPr>
              <a:t> Lan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ptos Narrow" panose="020B0004020202020204" pitchFamily="34" charset="0"/>
                <a:ea typeface="微软雅黑"/>
                <a:cs typeface="Times New Roman" panose="02020603050405020304" pitchFamily="18" charset="0"/>
              </a:rPr>
              <a:t>Lớp</a:t>
            </a:r>
            <a:r>
              <a:rPr kumimoji="0" lang="en-US" sz="2800" b="0" i="0" u="none" strike="noStrike" kern="1200" cap="none" spc="0" normalizeH="0" baseline="0" noProof="0" dirty="0">
                <a:ln>
                  <a:noFill/>
                </a:ln>
                <a:solidFill>
                  <a:srgbClr val="FF0000"/>
                </a:solidFill>
                <a:effectLst/>
                <a:uLnTx/>
                <a:uFillTx/>
                <a:latin typeface="Aptos Narrow" panose="020B0004020202020204" pitchFamily="34" charset="0"/>
                <a:ea typeface="微软雅黑"/>
                <a:cs typeface="Times New Roman" panose="02020603050405020304" pitchFamily="18" charset="0"/>
              </a:rPr>
              <a:t>: 2A3</a:t>
            </a:r>
          </a:p>
        </p:txBody>
      </p:sp>
      <p:sp>
        <p:nvSpPr>
          <p:cNvPr id="4" name="Rectangle 3">
            <a:extLst>
              <a:ext uri="{FF2B5EF4-FFF2-40B4-BE49-F238E27FC236}">
                <a16:creationId xmlns:a16="http://schemas.microsoft.com/office/drawing/2014/main" id="{32E8C32F-7E04-382B-5135-528D7377344D}"/>
              </a:ext>
            </a:extLst>
          </p:cNvPr>
          <p:cNvSpPr/>
          <p:nvPr/>
        </p:nvSpPr>
        <p:spPr>
          <a:xfrm>
            <a:off x="2892286" y="382137"/>
            <a:ext cx="6811272" cy="16288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UBND PHƯỜNG HƯNG ĐẠO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rPr>
              <a:t>TRƯỜNG TIỂU HỌC HƯNG ĐẠO</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E476A26-B619-2026-F012-89CFC7811FC0}"/>
              </a:ext>
            </a:extLst>
          </p:cNvPr>
          <p:cNvSpPr txBox="1"/>
          <p:nvPr/>
        </p:nvSpPr>
        <p:spPr>
          <a:xfrm>
            <a:off x="6115050" y="1983741"/>
            <a:ext cx="5638799" cy="2862322"/>
          </a:xfrm>
          <a:prstGeom prst="rect">
            <a:avLst/>
          </a:prstGeom>
          <a:ln>
            <a:prstDash val="dashDot"/>
          </a:ln>
        </p:spPr>
        <p:style>
          <a:lnRef idx="3">
            <a:schemeClr val="lt1"/>
          </a:lnRef>
          <a:fillRef idx="1">
            <a:schemeClr val="accent4"/>
          </a:fillRef>
          <a:effectRef idx="1">
            <a:schemeClr val="accent4"/>
          </a:effectRef>
          <a:fontRef idx="minor">
            <a:schemeClr val="lt1"/>
          </a:fontRef>
        </p:style>
        <p:txBody>
          <a:bodyPr wrap="square" rtlCol="0">
            <a:spAutoFit/>
          </a:bodyPr>
          <a:lstStyle/>
          <a:p>
            <a:pPr lvl="0" algn="just"/>
            <a:r>
              <a:rPr lang="vi-VN" sz="3600" i="1" dirty="0">
                <a:solidFill>
                  <a:srgbClr val="002060"/>
                </a:solidFill>
                <a:latin typeface="Cambria" panose="02040503050406030204" pitchFamily="18" charset="0"/>
                <a:ea typeface="Cambria" panose="02040503050406030204" pitchFamily="18" charset="0"/>
              </a:rPr>
              <a:t>Nhưng vàng bạc, châu báu không thay được tình thương ấm áp của bà. Nhớ bà, hai anh em càng ngày càng buồn bã.</a:t>
            </a:r>
          </a:p>
        </p:txBody>
      </p:sp>
      <p:pic>
        <p:nvPicPr>
          <p:cNvPr id="2" name="Picture 1">
            <a:extLst>
              <a:ext uri="{FF2B5EF4-FFF2-40B4-BE49-F238E27FC236}">
                <a16:creationId xmlns:a16="http://schemas.microsoft.com/office/drawing/2014/main" id="{9CD697BC-061B-54EB-B38C-1204CDB7FC35}"/>
              </a:ext>
            </a:extLst>
          </p:cNvPr>
          <p:cNvPicPr>
            <a:picLocks noChangeAspect="1"/>
          </p:cNvPicPr>
          <p:nvPr/>
        </p:nvPicPr>
        <p:blipFill>
          <a:blip r:embed="rId2"/>
          <a:stretch>
            <a:fillRect/>
          </a:stretch>
        </p:blipFill>
        <p:spPr>
          <a:xfrm>
            <a:off x="400050" y="2247900"/>
            <a:ext cx="5034514" cy="2838450"/>
          </a:xfrm>
          <a:prstGeom prst="rect">
            <a:avLst/>
          </a:prstGeom>
        </p:spPr>
      </p:pic>
    </p:spTree>
    <p:extLst>
      <p:ext uri="{BB962C8B-B14F-4D97-AF65-F5344CB8AC3E}">
        <p14:creationId xmlns:p14="http://schemas.microsoft.com/office/powerpoint/2010/main" val="1649010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E476A26-B619-2026-F012-89CFC7811FC0}"/>
              </a:ext>
            </a:extLst>
          </p:cNvPr>
          <p:cNvSpPr txBox="1"/>
          <p:nvPr/>
        </p:nvSpPr>
        <p:spPr>
          <a:xfrm>
            <a:off x="5886450" y="1678941"/>
            <a:ext cx="5638799" cy="3785652"/>
          </a:xfrm>
          <a:prstGeom prst="rect">
            <a:avLst/>
          </a:prstGeom>
          <a:ln>
            <a:prstDash val="dashDot"/>
          </a:ln>
        </p:spPr>
        <p:style>
          <a:lnRef idx="3">
            <a:schemeClr val="lt1"/>
          </a:lnRef>
          <a:fillRef idx="1">
            <a:schemeClr val="accent4"/>
          </a:fillRef>
          <a:effectRef idx="1">
            <a:schemeClr val="accent4"/>
          </a:effectRef>
          <a:fontRef idx="minor">
            <a:schemeClr val="lt1"/>
          </a:fontRef>
        </p:style>
        <p:txBody>
          <a:bodyPr wrap="square" rtlCol="0">
            <a:spAutoFit/>
          </a:bodyPr>
          <a:lstStyle/>
          <a:p>
            <a:pPr lvl="0" algn="just"/>
            <a:r>
              <a:rPr lang="vi-VN" sz="2400" i="1" dirty="0">
                <a:solidFill>
                  <a:srgbClr val="002060"/>
                </a:solidFill>
                <a:latin typeface="Cambria" panose="02040503050406030204" pitchFamily="18" charset="0"/>
                <a:ea typeface="Cambria" panose="02040503050406030204" pitchFamily="18" charset="0"/>
              </a:rPr>
              <a:t>Cô tiên lại hiện lên. Hai anh em oà khóc xin cô hoá phép cho bà sống lại. Cô tiên nói: “Nếu bà sống lại thì ba bà cháu sẽ cực khổ như xưa, các cháu có chịu không?”. Hai anh em cùng nói: “Chúng cháu chỉ cần bà sống lại.”.</a:t>
            </a:r>
          </a:p>
          <a:p>
            <a:pPr lvl="0" algn="just"/>
            <a:r>
              <a:rPr lang="vi-VN" sz="2400" i="1" dirty="0">
                <a:solidFill>
                  <a:srgbClr val="002060"/>
                </a:solidFill>
                <a:latin typeface="Cambria" panose="02040503050406030204" pitchFamily="18" charset="0"/>
                <a:ea typeface="Cambria" panose="02040503050406030204" pitchFamily="18" charset="0"/>
              </a:rPr>
              <a:t>Cô tiên phất chiếc quạt màu nhiệm. Nhà cửa, ruộng vườn phút chốc biến mất. Bà hiện ra móm mém, hiền từ, dang tay ôm hai đứa cháu hiếu thảo vào lòng.</a:t>
            </a:r>
          </a:p>
        </p:txBody>
      </p:sp>
      <p:pic>
        <p:nvPicPr>
          <p:cNvPr id="3" name="Picture 2">
            <a:extLst>
              <a:ext uri="{FF2B5EF4-FFF2-40B4-BE49-F238E27FC236}">
                <a16:creationId xmlns:a16="http://schemas.microsoft.com/office/drawing/2014/main" id="{86B1A12A-0AD3-B486-BFFA-ADFEC7B5F072}"/>
              </a:ext>
            </a:extLst>
          </p:cNvPr>
          <p:cNvPicPr>
            <a:picLocks noChangeAspect="1"/>
          </p:cNvPicPr>
          <p:nvPr/>
        </p:nvPicPr>
        <p:blipFill>
          <a:blip r:embed="rId2"/>
          <a:stretch>
            <a:fillRect/>
          </a:stretch>
        </p:blipFill>
        <p:spPr>
          <a:xfrm>
            <a:off x="871537" y="2114550"/>
            <a:ext cx="4650581" cy="2657475"/>
          </a:xfrm>
          <a:prstGeom prst="rect">
            <a:avLst/>
          </a:prstGeom>
        </p:spPr>
      </p:pic>
    </p:spTree>
    <p:extLst>
      <p:ext uri="{BB962C8B-B14F-4D97-AF65-F5344CB8AC3E}">
        <p14:creationId xmlns:p14="http://schemas.microsoft.com/office/powerpoint/2010/main" val="690898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BEC1472-9F1D-4EA7-8B86-CC0D51AB9C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4">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0" name="图片 9">
            <a:extLst>
              <a:ext uri="{FF2B5EF4-FFF2-40B4-BE49-F238E27FC236}">
                <a16:creationId xmlns:a16="http://schemas.microsoft.com/office/drawing/2014/main" id="{D02DE68C-2BC2-494F-B66A-30EB54DA1BF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4421207"/>
            <a:ext cx="12191999" cy="2436794"/>
          </a:xfrm>
          <a:prstGeom prst="rect">
            <a:avLst/>
          </a:prstGeom>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 y="0"/>
            <a:ext cx="5509153" cy="5004881"/>
          </a:xfrm>
          <a:prstGeom prst="rect">
            <a:avLst/>
          </a:prstGeom>
        </p:spPr>
      </p:pic>
      <p:pic>
        <p:nvPicPr>
          <p:cNvPr id="18"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7">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8">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sp>
        <p:nvSpPr>
          <p:cNvPr id="13" name="矩形: 圆角 12">
            <a:extLst>
              <a:ext uri="{FF2B5EF4-FFF2-40B4-BE49-F238E27FC236}">
                <a16:creationId xmlns:a16="http://schemas.microsoft.com/office/drawing/2014/main" id="{8954B49A-3A9D-4CD4-A153-0BADAB8DF30D}"/>
              </a:ext>
            </a:extLst>
          </p:cNvPr>
          <p:cNvSpPr/>
          <p:nvPr/>
        </p:nvSpPr>
        <p:spPr>
          <a:xfrm>
            <a:off x="304801" y="306449"/>
            <a:ext cx="11765280" cy="6064650"/>
          </a:xfrm>
          <a:prstGeom prst="roundRect">
            <a:avLst>
              <a:gd name="adj" fmla="val 10732"/>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TextBox 15"/>
          <p:cNvSpPr txBox="1"/>
          <p:nvPr/>
        </p:nvSpPr>
        <p:spPr>
          <a:xfrm>
            <a:off x="2505678" y="145416"/>
            <a:ext cx="7498749" cy="1569660"/>
          </a:xfrm>
          <a:prstGeom prst="rect">
            <a:avLst/>
          </a:prstGeom>
          <a:ln>
            <a:prstDash val="dashDot"/>
          </a:ln>
        </p:spPr>
        <p:style>
          <a:lnRef idx="3">
            <a:schemeClr val="lt1"/>
          </a:lnRef>
          <a:fillRef idx="1">
            <a:schemeClr val="accent4"/>
          </a:fillRef>
          <a:effectRef idx="1">
            <a:schemeClr val="accent4"/>
          </a:effectRef>
          <a:fontRef idx="minor">
            <a:schemeClr val="lt1"/>
          </a:fontRef>
        </p:style>
        <p:txBody>
          <a:bodyPr wrap="square" rtlCol="0">
            <a:spAutoFit/>
          </a:bodyPr>
          <a:lstStyle/>
          <a:p>
            <a:pPr lvl="0" algn="ctr"/>
            <a:r>
              <a:rPr lang="en-US" sz="4800" i="1">
                <a:solidFill>
                  <a:prstClr val="white"/>
                </a:solidFill>
                <a:latin typeface="Cambria" panose="02040503050406030204" pitchFamily="18" charset="0"/>
                <a:ea typeface="Cambria" panose="02040503050406030204" pitchFamily="18" charset="0"/>
              </a:rPr>
              <a:t>Chọn kể lại 1 - 2 đoạn của câu chuyện theo tranh.</a:t>
            </a:r>
            <a:endPar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TextBox 1"/>
          <p:cNvSpPr txBox="1"/>
          <p:nvPr/>
        </p:nvSpPr>
        <p:spPr>
          <a:xfrm>
            <a:off x="693555" y="2519624"/>
            <a:ext cx="5488170" cy="255454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Yêu</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cầu</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Kể</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đúng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nội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dung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từng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bức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tranh</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defRPr/>
            </a:pPr>
            <a:r>
              <a:rPr lang="en-US" sz="32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Sử</a:t>
            </a:r>
            <a:r>
              <a:rPr lang="en-US" sz="3200" kern="0"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2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dụng</a:t>
            </a:r>
            <a:r>
              <a:rPr lang="en-US" sz="3200" kern="0"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2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ánh</a:t>
            </a:r>
            <a:r>
              <a:rPr lang="en-US" sz="3200" kern="0"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2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mắt</a:t>
            </a:r>
            <a:r>
              <a:rPr lang="en-US" sz="3200" kern="0"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2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cử</a:t>
            </a:r>
            <a:r>
              <a:rPr lang="en-US" sz="3200" kern="0"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2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chỉ</a:t>
            </a:r>
            <a:r>
              <a:rPr lang="en-US" sz="3200" kern="0"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2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giọng</a:t>
            </a:r>
            <a:r>
              <a:rPr lang="en-US" sz="3200" kern="0"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200" kern="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điệu</a:t>
            </a:r>
            <a:endParaRPr lang="en-US" sz="3200" kern="0"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grpSp>
        <p:nvGrpSpPr>
          <p:cNvPr id="4" name="Group 3">
            <a:extLst>
              <a:ext uri="{FF2B5EF4-FFF2-40B4-BE49-F238E27FC236}">
                <a16:creationId xmlns:a16="http://schemas.microsoft.com/office/drawing/2014/main" id="{C0974CAD-395F-E769-999E-399C93909059}"/>
              </a:ext>
            </a:extLst>
          </p:cNvPr>
          <p:cNvGrpSpPr/>
          <p:nvPr/>
        </p:nvGrpSpPr>
        <p:grpSpPr>
          <a:xfrm>
            <a:off x="6558022" y="2001283"/>
            <a:ext cx="4936996" cy="3502885"/>
            <a:chOff x="242529" y="1908603"/>
            <a:chExt cx="6817350" cy="4550842"/>
          </a:xfrm>
        </p:grpSpPr>
        <p:pic>
          <p:nvPicPr>
            <p:cNvPr id="6" name="Picture 5">
              <a:extLst>
                <a:ext uri="{FF2B5EF4-FFF2-40B4-BE49-F238E27FC236}">
                  <a16:creationId xmlns:a16="http://schemas.microsoft.com/office/drawing/2014/main" id="{5B5D0426-7C2D-056C-4CCB-3AB72D874F26}"/>
                </a:ext>
              </a:extLst>
            </p:cNvPr>
            <p:cNvPicPr>
              <a:picLocks noChangeAspect="1"/>
            </p:cNvPicPr>
            <p:nvPr/>
          </p:nvPicPr>
          <p:blipFill rotWithShape="1">
            <a:blip r:embed="rId9">
              <a:clrChange>
                <a:clrFrom>
                  <a:srgbClr val="FFFFFF"/>
                </a:clrFrom>
                <a:clrTo>
                  <a:srgbClr val="FFFFFF">
                    <a:alpha val="0"/>
                  </a:srgbClr>
                </a:clrTo>
              </a:clrChange>
            </a:blip>
            <a:srcRect b="15287"/>
            <a:stretch/>
          </p:blipFill>
          <p:spPr>
            <a:xfrm>
              <a:off x="242529" y="1908603"/>
              <a:ext cx="6817350" cy="2207295"/>
            </a:xfrm>
            <a:prstGeom prst="rect">
              <a:avLst/>
            </a:prstGeom>
          </p:spPr>
        </p:pic>
        <p:pic>
          <p:nvPicPr>
            <p:cNvPr id="7" name="Picture 6">
              <a:extLst>
                <a:ext uri="{FF2B5EF4-FFF2-40B4-BE49-F238E27FC236}">
                  <a16:creationId xmlns:a16="http://schemas.microsoft.com/office/drawing/2014/main" id="{5562C7F5-C35E-80FF-ED12-EEAA0E9F4945}"/>
                </a:ext>
              </a:extLst>
            </p:cNvPr>
            <p:cNvPicPr>
              <a:picLocks noChangeAspect="1"/>
            </p:cNvPicPr>
            <p:nvPr/>
          </p:nvPicPr>
          <p:blipFill rotWithShape="1">
            <a:blip r:embed="rId10"/>
            <a:srcRect b="25689"/>
            <a:stretch/>
          </p:blipFill>
          <p:spPr>
            <a:xfrm>
              <a:off x="388258" y="4252149"/>
              <a:ext cx="6671620" cy="2207296"/>
            </a:xfrm>
            <a:prstGeom prst="rect">
              <a:avLst/>
            </a:prstGeom>
          </p:spPr>
        </p:pic>
      </p:grpSp>
    </p:spTree>
    <p:extLst>
      <p:ext uri="{BB962C8B-B14F-4D97-AF65-F5344CB8AC3E}">
        <p14:creationId xmlns:p14="http://schemas.microsoft.com/office/powerpoint/2010/main" val="27541397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BEC1472-9F1D-4EA7-8B86-CC0D51AB9C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4">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0" name="图片 9">
            <a:extLst>
              <a:ext uri="{FF2B5EF4-FFF2-40B4-BE49-F238E27FC236}">
                <a16:creationId xmlns:a16="http://schemas.microsoft.com/office/drawing/2014/main" id="{D02DE68C-2BC2-494F-B66A-30EB54DA1BF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4421207"/>
            <a:ext cx="12191999" cy="2436794"/>
          </a:xfrm>
          <a:prstGeom prst="rect">
            <a:avLst/>
          </a:prstGeom>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 y="0"/>
            <a:ext cx="5509153" cy="5004881"/>
          </a:xfrm>
          <a:prstGeom prst="rect">
            <a:avLst/>
          </a:prstGeom>
        </p:spPr>
      </p:pic>
      <p:pic>
        <p:nvPicPr>
          <p:cNvPr id="18"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7">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8">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sp>
        <p:nvSpPr>
          <p:cNvPr id="13" name="矩形: 圆角 12">
            <a:extLst>
              <a:ext uri="{FF2B5EF4-FFF2-40B4-BE49-F238E27FC236}">
                <a16:creationId xmlns:a16="http://schemas.microsoft.com/office/drawing/2014/main" id="{8954B49A-3A9D-4CD4-A153-0BADAB8DF30D}"/>
              </a:ext>
            </a:extLst>
          </p:cNvPr>
          <p:cNvSpPr/>
          <p:nvPr/>
        </p:nvSpPr>
        <p:spPr>
          <a:xfrm>
            <a:off x="247651" y="306449"/>
            <a:ext cx="11765280" cy="6064650"/>
          </a:xfrm>
          <a:prstGeom prst="roundRect">
            <a:avLst>
              <a:gd name="adj" fmla="val 10732"/>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Picture 8">
            <a:extLst>
              <a:ext uri="{FF2B5EF4-FFF2-40B4-BE49-F238E27FC236}">
                <a16:creationId xmlns:a16="http://schemas.microsoft.com/office/drawing/2014/main" id="{9CE5F9DF-F767-B638-96CA-3A334FFDDAC5}"/>
              </a:ext>
            </a:extLst>
          </p:cNvPr>
          <p:cNvPicPr>
            <a:picLocks noChangeAspect="1"/>
          </p:cNvPicPr>
          <p:nvPr/>
        </p:nvPicPr>
        <p:blipFill>
          <a:blip r:embed="rId9"/>
          <a:stretch>
            <a:fillRect/>
          </a:stretch>
        </p:blipFill>
        <p:spPr>
          <a:xfrm>
            <a:off x="2053473" y="404173"/>
            <a:ext cx="10138527" cy="1572904"/>
          </a:xfrm>
          <a:prstGeom prst="rect">
            <a:avLst/>
          </a:prstGeom>
        </p:spPr>
      </p:pic>
      <p:grpSp>
        <p:nvGrpSpPr>
          <p:cNvPr id="11" name="Group 10">
            <a:extLst>
              <a:ext uri="{FF2B5EF4-FFF2-40B4-BE49-F238E27FC236}">
                <a16:creationId xmlns:a16="http://schemas.microsoft.com/office/drawing/2014/main" id="{11334BAC-EE40-7C6F-AF27-E1C87420EA4A}"/>
              </a:ext>
            </a:extLst>
          </p:cNvPr>
          <p:cNvGrpSpPr/>
          <p:nvPr/>
        </p:nvGrpSpPr>
        <p:grpSpPr>
          <a:xfrm>
            <a:off x="3290947" y="1886983"/>
            <a:ext cx="5500628" cy="4104242"/>
            <a:chOff x="242529" y="1908603"/>
            <a:chExt cx="6817350" cy="4550842"/>
          </a:xfrm>
        </p:grpSpPr>
        <p:pic>
          <p:nvPicPr>
            <p:cNvPr id="14" name="Picture 13">
              <a:extLst>
                <a:ext uri="{FF2B5EF4-FFF2-40B4-BE49-F238E27FC236}">
                  <a16:creationId xmlns:a16="http://schemas.microsoft.com/office/drawing/2014/main" id="{76D09BB8-4093-73B6-E35B-5E9F4DA079A8}"/>
                </a:ext>
              </a:extLst>
            </p:cNvPr>
            <p:cNvPicPr>
              <a:picLocks noChangeAspect="1"/>
            </p:cNvPicPr>
            <p:nvPr/>
          </p:nvPicPr>
          <p:blipFill rotWithShape="1">
            <a:blip r:embed="rId10">
              <a:clrChange>
                <a:clrFrom>
                  <a:srgbClr val="FFFFFF"/>
                </a:clrFrom>
                <a:clrTo>
                  <a:srgbClr val="FFFFFF">
                    <a:alpha val="0"/>
                  </a:srgbClr>
                </a:clrTo>
              </a:clrChange>
            </a:blip>
            <a:srcRect b="15287"/>
            <a:stretch/>
          </p:blipFill>
          <p:spPr>
            <a:xfrm>
              <a:off x="242529" y="1908603"/>
              <a:ext cx="6817350" cy="2207295"/>
            </a:xfrm>
            <a:prstGeom prst="rect">
              <a:avLst/>
            </a:prstGeom>
          </p:spPr>
        </p:pic>
        <p:pic>
          <p:nvPicPr>
            <p:cNvPr id="15" name="Picture 14">
              <a:extLst>
                <a:ext uri="{FF2B5EF4-FFF2-40B4-BE49-F238E27FC236}">
                  <a16:creationId xmlns:a16="http://schemas.microsoft.com/office/drawing/2014/main" id="{608D5455-D044-FD8F-B38F-6197B579C638}"/>
                </a:ext>
              </a:extLst>
            </p:cNvPr>
            <p:cNvPicPr>
              <a:picLocks noChangeAspect="1"/>
            </p:cNvPicPr>
            <p:nvPr/>
          </p:nvPicPr>
          <p:blipFill rotWithShape="1">
            <a:blip r:embed="rId11"/>
            <a:srcRect b="25689"/>
            <a:stretch/>
          </p:blipFill>
          <p:spPr>
            <a:xfrm>
              <a:off x="388258" y="4252149"/>
              <a:ext cx="6671620" cy="2207296"/>
            </a:xfrm>
            <a:prstGeom prst="rect">
              <a:avLst/>
            </a:prstGeom>
          </p:spPr>
        </p:pic>
      </p:grpSp>
    </p:spTree>
    <p:extLst>
      <p:ext uri="{BB962C8B-B14F-4D97-AF65-F5344CB8AC3E}">
        <p14:creationId xmlns:p14="http://schemas.microsoft.com/office/powerpoint/2010/main" val="9780706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3">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4">
            <a:extLst>
              <a:ext uri="{28A0092B-C50C-407E-A947-70E740481C1C}">
                <a14:useLocalDpi xmlns:a14="http://schemas.microsoft.com/office/drawing/2010/main" val="0"/>
              </a:ext>
            </a:extLst>
          </a:blip>
          <a:srcRect l="45745" t="51422" b="8905"/>
          <a:stretch/>
        </p:blipFill>
        <p:spPr>
          <a:xfrm>
            <a:off x="-2" y="0"/>
            <a:ext cx="5509153" cy="5004881"/>
          </a:xfrm>
          <a:prstGeom prst="rect">
            <a:avLst/>
          </a:prstGeom>
        </p:spPr>
      </p:pic>
      <p:pic>
        <p:nvPicPr>
          <p:cNvPr id="18"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5">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0" name="图片 19">
            <a:extLst>
              <a:ext uri="{FF2B5EF4-FFF2-40B4-BE49-F238E27FC236}">
                <a16:creationId xmlns:a16="http://schemas.microsoft.com/office/drawing/2014/main" id="{846B5158-80B5-45FA-A20E-3F4C267E9183}"/>
              </a:ext>
            </a:extLst>
          </p:cNvPr>
          <p:cNvPicPr>
            <a:picLocks noChangeAspect="1"/>
          </p:cNvPicPr>
          <p:nvPr/>
        </p:nvPicPr>
        <p:blipFill rotWithShape="1">
          <a:blip r:embed="rId6">
            <a:extLst>
              <a:ext uri="{28A0092B-C50C-407E-A947-70E740481C1C}">
                <a14:useLocalDpi xmlns:a14="http://schemas.microsoft.com/office/drawing/2010/main" val="0"/>
              </a:ext>
            </a:extLst>
          </a:blip>
          <a:srcRect l="23378" t="32731" r="39982" b="43403"/>
          <a:stretch/>
        </p:blipFill>
        <p:spPr>
          <a:xfrm>
            <a:off x="0" y="878480"/>
            <a:ext cx="2527678" cy="2469731"/>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6">
            <a:extLst>
              <a:ext uri="{28A0092B-C50C-407E-A947-70E740481C1C}">
                <a14:useLocalDpi xmlns:a14="http://schemas.microsoft.com/office/drawing/2010/main" val="0"/>
              </a:ext>
            </a:extLst>
          </a:blip>
          <a:srcRect l="54131" t="41498" b="43403"/>
          <a:stretch/>
        </p:blipFill>
        <p:spPr>
          <a:xfrm>
            <a:off x="9373229" y="306449"/>
            <a:ext cx="3580770" cy="1768111"/>
          </a:xfrm>
          <a:prstGeom prst="rect">
            <a:avLst/>
          </a:prstGeom>
        </p:spPr>
      </p:pic>
      <p:sp>
        <p:nvSpPr>
          <p:cNvPr id="2" name="TextBox 1"/>
          <p:cNvSpPr txBox="1"/>
          <p:nvPr/>
        </p:nvSpPr>
        <p:spPr>
          <a:xfrm>
            <a:off x="1767840" y="1779165"/>
            <a:ext cx="9220200" cy="1446550"/>
          </a:xfrm>
          <a:prstGeom prst="rect">
            <a:avLst/>
          </a:prstGeom>
          <a:solidFill>
            <a:schemeClr val="accent4">
              <a:lumMod val="40000"/>
              <a:lumOff val="60000"/>
            </a:schemeClr>
          </a:solidFill>
          <a:ln>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Hãy</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kể</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chuyện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hôm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nay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thân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3" name="Picture 2">
            <a:extLst>
              <a:ext uri="{FF2B5EF4-FFF2-40B4-BE49-F238E27FC236}">
                <a16:creationId xmlns:a16="http://schemas.microsoft.com/office/drawing/2014/main" id="{E1CB5922-2B8D-1231-79A3-E5A770EF0901}"/>
              </a:ext>
            </a:extLst>
          </p:cNvPr>
          <p:cNvPicPr>
            <a:picLocks noChangeAspect="1"/>
          </p:cNvPicPr>
          <p:nvPr/>
        </p:nvPicPr>
        <p:blipFill>
          <a:blip r:embed="rId7"/>
          <a:stretch>
            <a:fillRect/>
          </a:stretch>
        </p:blipFill>
        <p:spPr>
          <a:xfrm>
            <a:off x="3195186" y="0"/>
            <a:ext cx="6011177" cy="1542422"/>
          </a:xfrm>
          <a:prstGeom prst="rect">
            <a:avLst/>
          </a:prstGeom>
        </p:spPr>
      </p:pic>
      <p:pic>
        <p:nvPicPr>
          <p:cNvPr id="4" name="图片 5">
            <a:extLst>
              <a:ext uri="{FF2B5EF4-FFF2-40B4-BE49-F238E27FC236}">
                <a16:creationId xmlns:a16="http://schemas.microsoft.com/office/drawing/2014/main" id="{4A932C94-7255-2D9A-8EFD-710A8DC7C2E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9630" y="3769555"/>
            <a:ext cx="3088445" cy="3088445"/>
          </a:xfrm>
          <a:prstGeom prst="rect">
            <a:avLst/>
          </a:prstGeom>
        </p:spPr>
      </p:pic>
      <p:sp>
        <p:nvSpPr>
          <p:cNvPr id="6" name="Rectangle: Rounded Corners 12">
            <a:extLst>
              <a:ext uri="{FF2B5EF4-FFF2-40B4-BE49-F238E27FC236}">
                <a16:creationId xmlns:a16="http://schemas.microsoft.com/office/drawing/2014/main" id="{BB7769D6-0AC9-03C5-8CD5-58E6A565EE83}"/>
              </a:ext>
            </a:extLst>
          </p:cNvPr>
          <p:cNvSpPr/>
          <p:nvPr/>
        </p:nvSpPr>
        <p:spPr>
          <a:xfrm>
            <a:off x="4171950" y="3990975"/>
            <a:ext cx="7334250" cy="2628900"/>
          </a:xfrm>
          <a:prstGeom prst="roundRect">
            <a:avLst/>
          </a:prstGeom>
          <a:solidFill>
            <a:schemeClr val="bg1"/>
          </a:solidFill>
          <a:ln>
            <a:solidFill>
              <a:srgbClr val="C0000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dirty="0">
                <a:solidFill>
                  <a:srgbClr val="FF0000"/>
                </a:solidFill>
                <a:latin typeface="Cambria" panose="02040503050406030204" pitchFamily="18" charset="0"/>
                <a:ea typeface="Cambria" panose="02040503050406030204" pitchFamily="18" charset="0"/>
                <a:cs typeface="Calibri" panose="020F0502020204030204" pitchFamily="34" charset="0"/>
              </a:rPr>
              <a:t>Trước khi kể, em xem lại các tranh minh hoạ và câu hỏi dưới mỗi tranh để:</a:t>
            </a:r>
          </a:p>
          <a:p>
            <a:pPr lvl="0" algn="just"/>
            <a:r>
              <a:rPr lang="vi-VN" sz="2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en-US" sz="24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2400" dirty="0">
                <a:solidFill>
                  <a:srgbClr val="FF0000"/>
                </a:solidFill>
                <a:latin typeface="Cambria" panose="02040503050406030204" pitchFamily="18" charset="0"/>
                <a:ea typeface="Cambria" panose="02040503050406030204" pitchFamily="18" charset="0"/>
                <a:cs typeface="Calibri" panose="020F0502020204030204" pitchFamily="34" charset="0"/>
              </a:rPr>
              <a:t>Nhớ các nhân vật trong câu chuyện.</a:t>
            </a:r>
          </a:p>
          <a:p>
            <a:pPr lvl="0" algn="just"/>
            <a:r>
              <a:rPr lang="vi-VN" sz="2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en-US" sz="24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2400" dirty="0">
                <a:solidFill>
                  <a:srgbClr val="FF0000"/>
                </a:solidFill>
                <a:latin typeface="Cambria" panose="02040503050406030204" pitchFamily="18" charset="0"/>
                <a:ea typeface="Cambria" panose="02040503050406030204" pitchFamily="18" charset="0"/>
                <a:cs typeface="Calibri" panose="020F0502020204030204" pitchFamily="34" charset="0"/>
              </a:rPr>
              <a:t>Nhớ lại nội dung từng đoạn của câu chuyện.</a:t>
            </a:r>
          </a:p>
          <a:p>
            <a:pPr lvl="0" algn="just"/>
            <a:r>
              <a:rPr lang="vi-VN" sz="2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en-US" sz="24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2400" dirty="0">
                <a:solidFill>
                  <a:srgbClr val="FF0000"/>
                </a:solidFill>
                <a:latin typeface="Cambria" panose="02040503050406030204" pitchFamily="18" charset="0"/>
                <a:ea typeface="Cambria" panose="02040503050406030204" pitchFamily="18" charset="0"/>
                <a:cs typeface="Calibri" panose="020F0502020204030204" pitchFamily="34" charset="0"/>
              </a:rPr>
              <a:t>Nói lại được lời nói của các nhân vật trong câu chuyện.</a:t>
            </a:r>
          </a:p>
        </p:txBody>
      </p:sp>
    </p:spTree>
    <p:extLst>
      <p:ext uri="{BB962C8B-B14F-4D97-AF65-F5344CB8AC3E}">
        <p14:creationId xmlns:p14="http://schemas.microsoft.com/office/powerpoint/2010/main" val="147373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BEC1472-9F1D-4EA7-8B86-CC0D51AB9C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4">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0" name="图片 9">
            <a:extLst>
              <a:ext uri="{FF2B5EF4-FFF2-40B4-BE49-F238E27FC236}">
                <a16:creationId xmlns:a16="http://schemas.microsoft.com/office/drawing/2014/main" id="{D02DE68C-2BC2-494F-B66A-30EB54DA1BF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4421207"/>
            <a:ext cx="12191999" cy="2436794"/>
          </a:xfrm>
          <a:prstGeom prst="rect">
            <a:avLst/>
          </a:prstGeom>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 y="0"/>
            <a:ext cx="5509153" cy="5004881"/>
          </a:xfrm>
          <a:prstGeom prst="rect">
            <a:avLst/>
          </a:prstGeom>
        </p:spPr>
      </p:pic>
      <p:pic>
        <p:nvPicPr>
          <p:cNvPr id="18"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7">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8">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sp>
        <p:nvSpPr>
          <p:cNvPr id="13" name="矩形: 圆角 12">
            <a:extLst>
              <a:ext uri="{FF2B5EF4-FFF2-40B4-BE49-F238E27FC236}">
                <a16:creationId xmlns:a16="http://schemas.microsoft.com/office/drawing/2014/main" id="{8954B49A-3A9D-4CD4-A153-0BADAB8DF30D}"/>
              </a:ext>
            </a:extLst>
          </p:cNvPr>
          <p:cNvSpPr/>
          <p:nvPr/>
        </p:nvSpPr>
        <p:spPr>
          <a:xfrm>
            <a:off x="304801" y="306449"/>
            <a:ext cx="11765280" cy="6064650"/>
          </a:xfrm>
          <a:prstGeom prst="roundRect">
            <a:avLst>
              <a:gd name="adj" fmla="val 10732"/>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id="{7B49E10C-614A-8BBD-4FBD-F1E60027967F}"/>
              </a:ext>
            </a:extLst>
          </p:cNvPr>
          <p:cNvPicPr/>
          <p:nvPr/>
        </p:nvPicPr>
        <p:blipFill>
          <a:blip r:embed="rId9"/>
          <a:stretch>
            <a:fillRect/>
          </a:stretch>
        </p:blipFill>
        <p:spPr>
          <a:xfrm>
            <a:off x="1161294" y="3692479"/>
            <a:ext cx="2952041" cy="2511031"/>
          </a:xfrm>
          <a:prstGeom prst="rect">
            <a:avLst/>
          </a:prstGeom>
          <a:noFill/>
          <a:ln w="9525">
            <a:noFill/>
          </a:ln>
        </p:spPr>
      </p:pic>
      <p:grpSp>
        <p:nvGrpSpPr>
          <p:cNvPr id="9" name="Group 8">
            <a:extLst>
              <a:ext uri="{FF2B5EF4-FFF2-40B4-BE49-F238E27FC236}">
                <a16:creationId xmlns:a16="http://schemas.microsoft.com/office/drawing/2014/main" id="{A07B2906-1624-533C-A440-449897E9C576}"/>
              </a:ext>
            </a:extLst>
          </p:cNvPr>
          <p:cNvGrpSpPr/>
          <p:nvPr/>
        </p:nvGrpSpPr>
        <p:grpSpPr>
          <a:xfrm>
            <a:off x="2045677" y="786577"/>
            <a:ext cx="7174523" cy="2471887"/>
            <a:chOff x="3348190" y="3263275"/>
            <a:chExt cx="3009278" cy="1687773"/>
          </a:xfrm>
        </p:grpSpPr>
        <p:sp>
          <p:nvSpPr>
            <p:cNvPr id="11" name="Google Shape;1356;p48">
              <a:extLst>
                <a:ext uri="{FF2B5EF4-FFF2-40B4-BE49-F238E27FC236}">
                  <a16:creationId xmlns:a16="http://schemas.microsoft.com/office/drawing/2014/main" id="{FDB6EF3C-C911-4FF9-FBEB-A2DF28092DE0}"/>
                </a:ext>
              </a:extLst>
            </p:cNvPr>
            <p:cNvSpPr/>
            <p:nvPr/>
          </p:nvSpPr>
          <p:spPr>
            <a:xfrm>
              <a:off x="3348190" y="3263275"/>
              <a:ext cx="3009278" cy="1687773"/>
            </a:xfrm>
            <a:custGeom>
              <a:avLst/>
              <a:gdLst/>
              <a:ahLst/>
              <a:cxnLst/>
              <a:rect l="l" t="t" r="r" b="b"/>
              <a:pathLst>
                <a:path w="24471" h="12954" extrusionOk="0">
                  <a:moveTo>
                    <a:pt x="16421" y="0"/>
                  </a:moveTo>
                  <a:cubicBezTo>
                    <a:pt x="14943" y="0"/>
                    <a:pt x="13290" y="801"/>
                    <a:pt x="12743" y="2553"/>
                  </a:cubicBezTo>
                  <a:cubicBezTo>
                    <a:pt x="12743" y="2553"/>
                    <a:pt x="11376" y="331"/>
                    <a:pt x="8553" y="331"/>
                  </a:cubicBezTo>
                  <a:cubicBezTo>
                    <a:pt x="8325" y="331"/>
                    <a:pt x="8088" y="345"/>
                    <a:pt x="7841" y="377"/>
                  </a:cubicBezTo>
                  <a:cubicBezTo>
                    <a:pt x="4536" y="799"/>
                    <a:pt x="4951" y="3935"/>
                    <a:pt x="4951" y="3935"/>
                  </a:cubicBezTo>
                  <a:cubicBezTo>
                    <a:pt x="4951" y="3935"/>
                    <a:pt x="4359" y="3784"/>
                    <a:pt x="3597" y="3784"/>
                  </a:cubicBezTo>
                  <a:cubicBezTo>
                    <a:pt x="2344" y="3784"/>
                    <a:pt x="633" y="4193"/>
                    <a:pt x="345" y="6358"/>
                  </a:cubicBezTo>
                  <a:cubicBezTo>
                    <a:pt x="1" y="8970"/>
                    <a:pt x="2489" y="9383"/>
                    <a:pt x="4095" y="9383"/>
                  </a:cubicBezTo>
                  <a:cubicBezTo>
                    <a:pt x="4837" y="9383"/>
                    <a:pt x="5390" y="9295"/>
                    <a:pt x="5391" y="9295"/>
                  </a:cubicBezTo>
                  <a:lnTo>
                    <a:pt x="5391" y="9295"/>
                  </a:lnTo>
                  <a:cubicBezTo>
                    <a:pt x="5391" y="9295"/>
                    <a:pt x="4850" y="12123"/>
                    <a:pt x="8033" y="12843"/>
                  </a:cubicBezTo>
                  <a:cubicBezTo>
                    <a:pt x="8371" y="12919"/>
                    <a:pt x="8689" y="12954"/>
                    <a:pt x="8989" y="12954"/>
                  </a:cubicBezTo>
                  <a:cubicBezTo>
                    <a:pt x="11515" y="12954"/>
                    <a:pt x="12717" y="10535"/>
                    <a:pt x="12717" y="10535"/>
                  </a:cubicBezTo>
                  <a:cubicBezTo>
                    <a:pt x="12717" y="10535"/>
                    <a:pt x="14169" y="12797"/>
                    <a:pt x="16466" y="12797"/>
                  </a:cubicBezTo>
                  <a:cubicBezTo>
                    <a:pt x="16774" y="12797"/>
                    <a:pt x="17097" y="12756"/>
                    <a:pt x="17434" y="12664"/>
                  </a:cubicBezTo>
                  <a:cubicBezTo>
                    <a:pt x="20279" y="11884"/>
                    <a:pt x="19799" y="8944"/>
                    <a:pt x="19799" y="8944"/>
                  </a:cubicBezTo>
                  <a:lnTo>
                    <a:pt x="19799" y="8944"/>
                  </a:lnTo>
                  <a:cubicBezTo>
                    <a:pt x="19799" y="8944"/>
                    <a:pt x="19885" y="8949"/>
                    <a:pt x="20032" y="8949"/>
                  </a:cubicBezTo>
                  <a:cubicBezTo>
                    <a:pt x="20928" y="8949"/>
                    <a:pt x="24120" y="8757"/>
                    <a:pt x="24314" y="6040"/>
                  </a:cubicBezTo>
                  <a:cubicBezTo>
                    <a:pt x="24471" y="3886"/>
                    <a:pt x="22368" y="3542"/>
                    <a:pt x="21012" y="3542"/>
                  </a:cubicBezTo>
                  <a:cubicBezTo>
                    <a:pt x="20377" y="3542"/>
                    <a:pt x="19905" y="3618"/>
                    <a:pt x="19905" y="3618"/>
                  </a:cubicBezTo>
                  <a:cubicBezTo>
                    <a:pt x="19905" y="3618"/>
                    <a:pt x="20083" y="1012"/>
                    <a:pt x="17569" y="177"/>
                  </a:cubicBezTo>
                  <a:cubicBezTo>
                    <a:pt x="17217" y="60"/>
                    <a:pt x="16826" y="0"/>
                    <a:pt x="16421" y="0"/>
                  </a:cubicBezTo>
                  <a:close/>
                </a:path>
              </a:pathLst>
            </a:custGeom>
            <a:solidFill>
              <a:schemeClr val="accent4">
                <a:lumMod val="20000"/>
                <a:lumOff val="80000"/>
                <a:alpha val="53070"/>
              </a:schemeClr>
            </a:solidFill>
            <a:ln>
              <a:solidFill>
                <a:srgbClr val="00B05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 name="Rectangle 24">
              <a:extLst>
                <a:ext uri="{FF2B5EF4-FFF2-40B4-BE49-F238E27FC236}">
                  <a16:creationId xmlns:a16="http://schemas.microsoft.com/office/drawing/2014/main" id="{988D9BF6-8CAD-6E7E-376D-B9AC6D313E5B}"/>
                </a:ext>
              </a:extLst>
            </p:cNvPr>
            <p:cNvSpPr/>
            <p:nvPr/>
          </p:nvSpPr>
          <p:spPr>
            <a:xfrm>
              <a:off x="3712672" y="3724849"/>
              <a:ext cx="2492980" cy="735511"/>
            </a:xfrm>
            <a:prstGeom prst="rect">
              <a:avLst/>
            </a:prstGeom>
          </p:spPr>
          <p:txBody>
            <a:bodyPr wrap="square">
              <a:spAutoFit/>
            </a:bodyPr>
            <a:lstStyle/>
            <a:p>
              <a:pPr marL="0" marR="0" algn="ctr">
                <a:spcBef>
                  <a:spcPts val="0"/>
                </a:spcBef>
                <a:spcAft>
                  <a:spcPts val="0"/>
                </a:spcAft>
              </a:pPr>
              <a:r>
                <a:rPr lang="en-US" sz="3200" b="1" dirty="0" err="1">
                  <a:solidFill>
                    <a:srgbClr val="000000"/>
                  </a:solidFill>
                  <a:effectLst/>
                  <a:latin typeface="Cambria" panose="02040503050406030204" pitchFamily="18" charset="0"/>
                  <a:ea typeface="Cambria" panose="02040503050406030204" pitchFamily="18" charset="0"/>
                </a:rPr>
                <a:t>Hãy</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nói</a:t>
              </a:r>
              <a:r>
                <a:rPr lang="en-US" sz="3200" b="1" dirty="0">
                  <a:solidFill>
                    <a:srgbClr val="000000"/>
                  </a:solidFill>
                  <a:effectLst/>
                  <a:latin typeface="Cambria" panose="02040503050406030204" pitchFamily="18" charset="0"/>
                  <a:ea typeface="Cambria" panose="02040503050406030204" pitchFamily="18" charset="0"/>
                </a:rPr>
                <a:t> 1 – 2 </a:t>
              </a:r>
              <a:r>
                <a:rPr lang="en-US" sz="3200" b="1" dirty="0" err="1">
                  <a:solidFill>
                    <a:srgbClr val="000000"/>
                  </a:solidFill>
                  <a:effectLst/>
                  <a:latin typeface="Cambria" panose="02040503050406030204" pitchFamily="18" charset="0"/>
                  <a:ea typeface="Cambria" panose="02040503050406030204" pitchFamily="18" charset="0"/>
                </a:rPr>
                <a:t>câu</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về</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tình</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cảm</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của</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em</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dành</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cho</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ông</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bà</a:t>
              </a:r>
              <a:r>
                <a:rPr lang="en-US" sz="3200" b="1" dirty="0">
                  <a:solidFill>
                    <a:srgbClr val="000000"/>
                  </a:solidFill>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grpSp>
      <p:grpSp>
        <p:nvGrpSpPr>
          <p:cNvPr id="15" name="Group 14">
            <a:extLst>
              <a:ext uri="{FF2B5EF4-FFF2-40B4-BE49-F238E27FC236}">
                <a16:creationId xmlns:a16="http://schemas.microsoft.com/office/drawing/2014/main" id="{A1C11DBE-D4AE-624E-8545-E8E0E9903F75}"/>
              </a:ext>
            </a:extLst>
          </p:cNvPr>
          <p:cNvGrpSpPr/>
          <p:nvPr/>
        </p:nvGrpSpPr>
        <p:grpSpPr>
          <a:xfrm>
            <a:off x="4322152" y="3434527"/>
            <a:ext cx="7174523" cy="2471887"/>
            <a:chOff x="3348190" y="3263275"/>
            <a:chExt cx="3009278" cy="1687773"/>
          </a:xfrm>
        </p:grpSpPr>
        <p:sp>
          <p:nvSpPr>
            <p:cNvPr id="17" name="Google Shape;1356;p48">
              <a:extLst>
                <a:ext uri="{FF2B5EF4-FFF2-40B4-BE49-F238E27FC236}">
                  <a16:creationId xmlns:a16="http://schemas.microsoft.com/office/drawing/2014/main" id="{8B76AD08-697F-C808-84D5-097371C07C60}"/>
                </a:ext>
              </a:extLst>
            </p:cNvPr>
            <p:cNvSpPr/>
            <p:nvPr/>
          </p:nvSpPr>
          <p:spPr>
            <a:xfrm>
              <a:off x="3348190" y="3263275"/>
              <a:ext cx="3009278" cy="1687773"/>
            </a:xfrm>
            <a:custGeom>
              <a:avLst/>
              <a:gdLst/>
              <a:ahLst/>
              <a:cxnLst/>
              <a:rect l="l" t="t" r="r" b="b"/>
              <a:pathLst>
                <a:path w="24471" h="12954" extrusionOk="0">
                  <a:moveTo>
                    <a:pt x="16421" y="0"/>
                  </a:moveTo>
                  <a:cubicBezTo>
                    <a:pt x="14943" y="0"/>
                    <a:pt x="13290" y="801"/>
                    <a:pt x="12743" y="2553"/>
                  </a:cubicBezTo>
                  <a:cubicBezTo>
                    <a:pt x="12743" y="2553"/>
                    <a:pt x="11376" y="331"/>
                    <a:pt x="8553" y="331"/>
                  </a:cubicBezTo>
                  <a:cubicBezTo>
                    <a:pt x="8325" y="331"/>
                    <a:pt x="8088" y="345"/>
                    <a:pt x="7841" y="377"/>
                  </a:cubicBezTo>
                  <a:cubicBezTo>
                    <a:pt x="4536" y="799"/>
                    <a:pt x="4951" y="3935"/>
                    <a:pt x="4951" y="3935"/>
                  </a:cubicBezTo>
                  <a:cubicBezTo>
                    <a:pt x="4951" y="3935"/>
                    <a:pt x="4359" y="3784"/>
                    <a:pt x="3597" y="3784"/>
                  </a:cubicBezTo>
                  <a:cubicBezTo>
                    <a:pt x="2344" y="3784"/>
                    <a:pt x="633" y="4193"/>
                    <a:pt x="345" y="6358"/>
                  </a:cubicBezTo>
                  <a:cubicBezTo>
                    <a:pt x="1" y="8970"/>
                    <a:pt x="2489" y="9383"/>
                    <a:pt x="4095" y="9383"/>
                  </a:cubicBezTo>
                  <a:cubicBezTo>
                    <a:pt x="4837" y="9383"/>
                    <a:pt x="5390" y="9295"/>
                    <a:pt x="5391" y="9295"/>
                  </a:cubicBezTo>
                  <a:lnTo>
                    <a:pt x="5391" y="9295"/>
                  </a:lnTo>
                  <a:cubicBezTo>
                    <a:pt x="5391" y="9295"/>
                    <a:pt x="4850" y="12123"/>
                    <a:pt x="8033" y="12843"/>
                  </a:cubicBezTo>
                  <a:cubicBezTo>
                    <a:pt x="8371" y="12919"/>
                    <a:pt x="8689" y="12954"/>
                    <a:pt x="8989" y="12954"/>
                  </a:cubicBezTo>
                  <a:cubicBezTo>
                    <a:pt x="11515" y="12954"/>
                    <a:pt x="12717" y="10535"/>
                    <a:pt x="12717" y="10535"/>
                  </a:cubicBezTo>
                  <a:cubicBezTo>
                    <a:pt x="12717" y="10535"/>
                    <a:pt x="14169" y="12797"/>
                    <a:pt x="16466" y="12797"/>
                  </a:cubicBezTo>
                  <a:cubicBezTo>
                    <a:pt x="16774" y="12797"/>
                    <a:pt x="17097" y="12756"/>
                    <a:pt x="17434" y="12664"/>
                  </a:cubicBezTo>
                  <a:cubicBezTo>
                    <a:pt x="20279" y="11884"/>
                    <a:pt x="19799" y="8944"/>
                    <a:pt x="19799" y="8944"/>
                  </a:cubicBezTo>
                  <a:lnTo>
                    <a:pt x="19799" y="8944"/>
                  </a:lnTo>
                  <a:cubicBezTo>
                    <a:pt x="19799" y="8944"/>
                    <a:pt x="19885" y="8949"/>
                    <a:pt x="20032" y="8949"/>
                  </a:cubicBezTo>
                  <a:cubicBezTo>
                    <a:pt x="20928" y="8949"/>
                    <a:pt x="24120" y="8757"/>
                    <a:pt x="24314" y="6040"/>
                  </a:cubicBezTo>
                  <a:cubicBezTo>
                    <a:pt x="24471" y="3886"/>
                    <a:pt x="22368" y="3542"/>
                    <a:pt x="21012" y="3542"/>
                  </a:cubicBezTo>
                  <a:cubicBezTo>
                    <a:pt x="20377" y="3542"/>
                    <a:pt x="19905" y="3618"/>
                    <a:pt x="19905" y="3618"/>
                  </a:cubicBezTo>
                  <a:cubicBezTo>
                    <a:pt x="19905" y="3618"/>
                    <a:pt x="20083" y="1012"/>
                    <a:pt x="17569" y="177"/>
                  </a:cubicBezTo>
                  <a:cubicBezTo>
                    <a:pt x="17217" y="60"/>
                    <a:pt x="16826" y="0"/>
                    <a:pt x="16421" y="0"/>
                  </a:cubicBezTo>
                  <a:close/>
                </a:path>
              </a:pathLst>
            </a:custGeom>
            <a:solidFill>
              <a:schemeClr val="accent4">
                <a:lumMod val="20000"/>
                <a:lumOff val="80000"/>
                <a:alpha val="53070"/>
              </a:schemeClr>
            </a:solidFill>
            <a:ln>
              <a:solidFill>
                <a:srgbClr val="00B05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9" name="Rectangle 24">
              <a:extLst>
                <a:ext uri="{FF2B5EF4-FFF2-40B4-BE49-F238E27FC236}">
                  <a16:creationId xmlns:a16="http://schemas.microsoft.com/office/drawing/2014/main" id="{DCFD7584-AF9F-75B0-AA72-8FC514FEFB85}"/>
                </a:ext>
              </a:extLst>
            </p:cNvPr>
            <p:cNvSpPr/>
            <p:nvPr/>
          </p:nvSpPr>
          <p:spPr>
            <a:xfrm>
              <a:off x="3712672" y="3724849"/>
              <a:ext cx="2492980" cy="735511"/>
            </a:xfrm>
            <a:prstGeom prst="rect">
              <a:avLst/>
            </a:prstGeom>
          </p:spPr>
          <p:txBody>
            <a:bodyPr wrap="square">
              <a:spAutoFit/>
            </a:bodyPr>
            <a:lstStyle/>
            <a:p>
              <a:pPr marL="0" marR="0" algn="ctr">
                <a:spcBef>
                  <a:spcPts val="0"/>
                </a:spcBef>
                <a:spcAft>
                  <a:spcPts val="0"/>
                </a:spcAft>
              </a:pPr>
              <a:r>
                <a:rPr lang="en-US" sz="3200" b="1" dirty="0" err="1">
                  <a:solidFill>
                    <a:srgbClr val="000000"/>
                  </a:solidFill>
                  <a:effectLst/>
                  <a:latin typeface="Cambria" panose="02040503050406030204" pitchFamily="18" charset="0"/>
                  <a:ea typeface="Cambria" panose="02040503050406030204" pitchFamily="18" charset="0"/>
                </a:rPr>
                <a:t>Em</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cần</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làm</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gì</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để</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thể</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hiện</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tình</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cảm</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của</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mình</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với</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ông</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bà</a:t>
              </a:r>
              <a:r>
                <a:rPr lang="en-US" sz="3200" b="1" dirty="0">
                  <a:solidFill>
                    <a:srgbClr val="000000"/>
                  </a:solidFill>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2879590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4315326" y="89745"/>
            <a:ext cx="7694831" cy="4464303"/>
          </a:xfrm>
          <a:prstGeom prst="cloudCallout">
            <a:avLst>
              <a:gd name="adj1" fmla="val -61868"/>
              <a:gd name="adj2" fmla="val 5198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A6CCC16-19CD-4DCE-8CD7-9A04C8A33D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70" y="2321897"/>
            <a:ext cx="4814351" cy="4814351"/>
          </a:xfrm>
          <a:prstGeom prst="rect">
            <a:avLst/>
          </a:prstGeom>
        </p:spPr>
      </p:pic>
      <p:pic>
        <p:nvPicPr>
          <p:cNvPr id="5" name="Picture 4" descr="A blue and orange text&#10;&#10;AI-generated content may be incorrect.">
            <a:extLst>
              <a:ext uri="{FF2B5EF4-FFF2-40B4-BE49-F238E27FC236}">
                <a16:creationId xmlns:a16="http://schemas.microsoft.com/office/drawing/2014/main" id="{849AD431-7C9C-CC39-4B16-D252E36B33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7274" y="1290440"/>
            <a:ext cx="6756289" cy="2335261"/>
          </a:xfrm>
          <a:prstGeom prst="rect">
            <a:avLst/>
          </a:prstGeom>
        </p:spPr>
      </p:pic>
    </p:spTree>
    <p:custDataLst>
      <p:tags r:id="rId1"/>
    </p:custDataLst>
    <p:extLst>
      <p:ext uri="{BB962C8B-B14F-4D97-AF65-F5344CB8AC3E}">
        <p14:creationId xmlns:p14="http://schemas.microsoft.com/office/powerpoint/2010/main" val="2126751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4549C79-C189-4AB0-B6A3-519FAC2A48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2516"/>
          <a:stretch/>
        </p:blipFill>
        <p:spPr>
          <a:xfrm>
            <a:off x="0" y="1"/>
            <a:ext cx="12192000" cy="6858000"/>
          </a:xfrm>
          <a:prstGeom prst="rect">
            <a:avLst/>
          </a:prstGeom>
        </p:spPr>
      </p:pic>
      <p:pic>
        <p:nvPicPr>
          <p:cNvPr id="8" name="图片 28" descr="图片包含 游戏机, 花&#10;&#10;描述已自动生成">
            <a:extLst>
              <a:ext uri="{FF2B5EF4-FFF2-40B4-BE49-F238E27FC236}">
                <a16:creationId xmlns:a16="http://schemas.microsoft.com/office/drawing/2014/main" id="{925FC105-BC41-3C22-D3AB-79F7F00423FA}"/>
              </a:ext>
            </a:extLst>
          </p:cNvPr>
          <p:cNvPicPr>
            <a:picLocks noChangeAspect="1"/>
          </p:cNvPicPr>
          <p:nvPr/>
        </p:nvPicPr>
        <p:blipFill rotWithShape="1">
          <a:blip r:embed="rId3">
            <a:extLst>
              <a:ext uri="{28A0092B-C50C-407E-A947-70E740481C1C}">
                <a14:useLocalDpi xmlns:a14="http://schemas.microsoft.com/office/drawing/2010/main" val="0"/>
              </a:ext>
            </a:extLst>
          </a:blip>
          <a:srcRect t="16720" b="69854"/>
          <a:stretch/>
        </p:blipFill>
        <p:spPr>
          <a:xfrm>
            <a:off x="-328" y="3921752"/>
            <a:ext cx="12192000" cy="2910114"/>
          </a:xfrm>
          <a:custGeom>
            <a:avLst/>
            <a:gdLst>
              <a:gd name="connsiteX0" fmla="*/ 0 w 12192000"/>
              <a:gd name="connsiteY0" fmla="*/ 0 h 2910114"/>
              <a:gd name="connsiteX1" fmla="*/ 12192000 w 12192000"/>
              <a:gd name="connsiteY1" fmla="*/ 0 h 2910114"/>
              <a:gd name="connsiteX2" fmla="*/ 12192000 w 12192000"/>
              <a:gd name="connsiteY2" fmla="*/ 2910114 h 2910114"/>
              <a:gd name="connsiteX3" fmla="*/ 0 w 12192000"/>
              <a:gd name="connsiteY3" fmla="*/ 2910114 h 2910114"/>
            </a:gdLst>
            <a:ahLst/>
            <a:cxnLst>
              <a:cxn ang="0">
                <a:pos x="connsiteX0" y="connsiteY0"/>
              </a:cxn>
              <a:cxn ang="0">
                <a:pos x="connsiteX1" y="connsiteY1"/>
              </a:cxn>
              <a:cxn ang="0">
                <a:pos x="connsiteX2" y="connsiteY2"/>
              </a:cxn>
              <a:cxn ang="0">
                <a:pos x="connsiteX3" y="connsiteY3"/>
              </a:cxn>
            </a:cxnLst>
            <a:rect l="l" t="t" r="r" b="b"/>
            <a:pathLst>
              <a:path w="12192000" h="2910114">
                <a:moveTo>
                  <a:pt x="0" y="0"/>
                </a:moveTo>
                <a:lnTo>
                  <a:pt x="12192000" y="0"/>
                </a:lnTo>
                <a:lnTo>
                  <a:pt x="12192000" y="2910114"/>
                </a:lnTo>
                <a:lnTo>
                  <a:pt x="0" y="2910114"/>
                </a:lnTo>
                <a:close/>
              </a:path>
            </a:pathLst>
          </a:custGeom>
          <a:effectLst>
            <a:outerShdw blurRad="254000" dist="127000" dir="16200000" rotWithShape="0">
              <a:srgbClr val="25672E">
                <a:alpha val="20000"/>
              </a:srgbClr>
            </a:outerShdw>
          </a:effectLst>
        </p:spPr>
      </p:pic>
      <p:pic>
        <p:nvPicPr>
          <p:cNvPr id="9" name="图片 29" descr="卡通人物&#10;&#10;中度可信度描述已自动生成">
            <a:extLst>
              <a:ext uri="{FF2B5EF4-FFF2-40B4-BE49-F238E27FC236}">
                <a16:creationId xmlns:a16="http://schemas.microsoft.com/office/drawing/2014/main" id="{0A77464B-85E5-7D0E-7ED6-D20D9054AF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617997"/>
            <a:ext cx="3627031" cy="3627031"/>
          </a:xfrm>
          <a:prstGeom prst="rect">
            <a:avLst/>
          </a:prstGeom>
        </p:spPr>
      </p:pic>
      <p:pic>
        <p:nvPicPr>
          <p:cNvPr id="14" name="图片 3" descr="图片包含 形状&#10;&#10;描述已自动生成">
            <a:extLst>
              <a:ext uri="{FF2B5EF4-FFF2-40B4-BE49-F238E27FC236}">
                <a16:creationId xmlns:a16="http://schemas.microsoft.com/office/drawing/2014/main" id="{518598DB-B16F-4B6B-3285-AC061280D9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286" t="24703" r="10239" b="22560"/>
          <a:stretch/>
        </p:blipFill>
        <p:spPr>
          <a:xfrm>
            <a:off x="3183740" y="657154"/>
            <a:ext cx="6472690" cy="4241718"/>
          </a:xfrm>
          <a:prstGeom prst="rect">
            <a:avLst/>
          </a:prstGeom>
        </p:spPr>
      </p:pic>
      <p:pic>
        <p:nvPicPr>
          <p:cNvPr id="20" name="Picture 19">
            <a:extLst>
              <a:ext uri="{FF2B5EF4-FFF2-40B4-BE49-F238E27FC236}">
                <a16:creationId xmlns:a16="http://schemas.microsoft.com/office/drawing/2014/main" id="{D3B44CD9-D7A2-6F7F-3B5B-7AA9F66D7B08}"/>
              </a:ext>
            </a:extLst>
          </p:cNvPr>
          <p:cNvPicPr>
            <a:picLocks noChangeAspect="1"/>
          </p:cNvPicPr>
          <p:nvPr/>
        </p:nvPicPr>
        <p:blipFill>
          <a:blip r:embed="rId6"/>
          <a:stretch>
            <a:fillRect/>
          </a:stretch>
        </p:blipFill>
        <p:spPr>
          <a:xfrm>
            <a:off x="4015897" y="1824905"/>
            <a:ext cx="5169856" cy="1950889"/>
          </a:xfrm>
          <a:prstGeom prst="rect">
            <a:avLst/>
          </a:prstGeom>
        </p:spPr>
      </p:pic>
    </p:spTree>
    <p:extLst>
      <p:ext uri="{BB962C8B-B14F-4D97-AF65-F5344CB8AC3E}">
        <p14:creationId xmlns:p14="http://schemas.microsoft.com/office/powerpoint/2010/main" val="1363800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4549C79-C189-4AB0-B6A3-519FAC2A48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2516"/>
          <a:stretch/>
        </p:blipFill>
        <p:spPr>
          <a:xfrm>
            <a:off x="0" y="1"/>
            <a:ext cx="12192000" cy="6858000"/>
          </a:xfrm>
          <a:prstGeom prst="rect">
            <a:avLst/>
          </a:prstGeom>
        </p:spPr>
      </p:pic>
      <p:pic>
        <p:nvPicPr>
          <p:cNvPr id="11" name="图片 10">
            <a:extLst>
              <a:ext uri="{FF2B5EF4-FFF2-40B4-BE49-F238E27FC236}">
                <a16:creationId xmlns:a16="http://schemas.microsoft.com/office/drawing/2014/main" id="{D5D44FCC-61ED-43E1-842F-46612ECCF0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603" t="75961" r="19875" b="-3616"/>
          <a:stretch/>
        </p:blipFill>
        <p:spPr>
          <a:xfrm>
            <a:off x="2728730" y="0"/>
            <a:ext cx="7240768" cy="2681696"/>
          </a:xfrm>
          <a:prstGeom prst="rect">
            <a:avLst/>
          </a:prstGeom>
        </p:spPr>
      </p:pic>
      <p:sp>
        <p:nvSpPr>
          <p:cNvPr id="4" name="Rectangle 3">
            <a:extLst>
              <a:ext uri="{FF2B5EF4-FFF2-40B4-BE49-F238E27FC236}">
                <a16:creationId xmlns:a16="http://schemas.microsoft.com/office/drawing/2014/main" id="{17833087-15EC-D4A1-8E7E-CAB26195C3A9}"/>
              </a:ext>
            </a:extLst>
          </p:cNvPr>
          <p:cNvSpPr/>
          <p:nvPr/>
        </p:nvSpPr>
        <p:spPr>
          <a:xfrm>
            <a:off x="5025685" y="726802"/>
            <a:ext cx="2747868"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err="1">
                <a:ln w="9525">
                  <a:solidFill>
                    <a:srgbClr val="7030A0"/>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pitchFamily="34" charset="0"/>
                <a:ea typeface="杨任东竹石体-Semibold"/>
                <a:cs typeface="Calibri" panose="020F0502020204030204" pitchFamily="34" charset="0"/>
                <a:sym typeface="Arial"/>
              </a:rPr>
              <a:t>Tiếng</a:t>
            </a:r>
            <a:r>
              <a:rPr kumimoji="0" lang="en-US" sz="4800" b="1" i="0" u="none" strike="noStrike" kern="0" cap="none" spc="0" normalizeH="0" baseline="0" noProof="0" dirty="0">
                <a:ln w="9525">
                  <a:solidFill>
                    <a:srgbClr val="7030A0"/>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800" b="1" i="0" u="none" strike="noStrike" kern="0" cap="none" spc="0" normalizeH="0" baseline="0" noProof="0" dirty="0" err="1">
                <a:ln w="9525">
                  <a:solidFill>
                    <a:srgbClr val="7030A0"/>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pitchFamily="34" charset="0"/>
                <a:ea typeface="杨任东竹石体-Semibold"/>
                <a:cs typeface="Calibri" panose="020F0502020204030204" pitchFamily="34" charset="0"/>
                <a:sym typeface="Arial"/>
              </a:rPr>
              <a:t>Việt</a:t>
            </a:r>
            <a:endParaRPr kumimoji="0" lang="en-US" sz="4800" b="1" i="0" u="none" strike="noStrike" kern="0" cap="none" spc="0" normalizeH="0" baseline="0" noProof="0" dirty="0">
              <a:ln w="9525">
                <a:solidFill>
                  <a:srgbClr val="7030A0"/>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pitchFamily="34" charset="0"/>
              <a:ea typeface="杨任东竹石体-Semibold"/>
              <a:cs typeface="Calibri" panose="020F0502020204030204" pitchFamily="34" charset="0"/>
              <a:sym typeface="Arial"/>
            </a:endParaRPr>
          </a:p>
        </p:txBody>
      </p:sp>
      <p:pic>
        <p:nvPicPr>
          <p:cNvPr id="16" name="Picture 15">
            <a:extLst>
              <a:ext uri="{FF2B5EF4-FFF2-40B4-BE49-F238E27FC236}">
                <a16:creationId xmlns:a16="http://schemas.microsoft.com/office/drawing/2014/main" id="{F1DE8989-5AAE-FBEA-3ABF-F286A47EC6F7}"/>
              </a:ext>
            </a:extLst>
          </p:cNvPr>
          <p:cNvPicPr>
            <a:picLocks noChangeAspect="1"/>
          </p:cNvPicPr>
          <p:nvPr/>
        </p:nvPicPr>
        <p:blipFill>
          <a:blip r:embed="rId4"/>
          <a:stretch>
            <a:fillRect/>
          </a:stretch>
        </p:blipFill>
        <p:spPr>
          <a:xfrm>
            <a:off x="3141766" y="2652360"/>
            <a:ext cx="7870618" cy="3724979"/>
          </a:xfrm>
          <a:prstGeom prst="rect">
            <a:avLst/>
          </a:prstGeom>
        </p:spPr>
      </p:pic>
      <p:pic>
        <p:nvPicPr>
          <p:cNvPr id="17" name="Picture 16">
            <a:extLst>
              <a:ext uri="{FF2B5EF4-FFF2-40B4-BE49-F238E27FC236}">
                <a16:creationId xmlns:a16="http://schemas.microsoft.com/office/drawing/2014/main" id="{7899A945-A860-97BC-6922-9A8C3E95D8F7}"/>
              </a:ext>
            </a:extLst>
          </p:cNvPr>
          <p:cNvPicPr>
            <a:picLocks noChangeAspect="1"/>
          </p:cNvPicPr>
          <p:nvPr/>
        </p:nvPicPr>
        <p:blipFill>
          <a:blip r:embed="rId5"/>
          <a:stretch>
            <a:fillRect/>
          </a:stretch>
        </p:blipFill>
        <p:spPr>
          <a:xfrm rot="1404244">
            <a:off x="181963" y="1293380"/>
            <a:ext cx="3560373" cy="2651990"/>
          </a:xfrm>
          <a:prstGeom prst="rect">
            <a:avLst/>
          </a:prstGeom>
        </p:spPr>
      </p:pic>
      <p:pic>
        <p:nvPicPr>
          <p:cNvPr id="18" name="图片 5">
            <a:extLst>
              <a:ext uri="{FF2B5EF4-FFF2-40B4-BE49-F238E27FC236}">
                <a16:creationId xmlns:a16="http://schemas.microsoft.com/office/drawing/2014/main" id="{05525273-1BC1-98CB-FB4A-A860050009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930" y="3605598"/>
            <a:ext cx="3088445" cy="3088445"/>
          </a:xfrm>
          <a:prstGeom prst="rect">
            <a:avLst/>
          </a:prstGeom>
        </p:spPr>
      </p:pic>
    </p:spTree>
    <p:extLst>
      <p:ext uri="{BB962C8B-B14F-4D97-AF65-F5344CB8AC3E}">
        <p14:creationId xmlns:p14="http://schemas.microsoft.com/office/powerpoint/2010/main" val="3785627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42"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0-#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5">
            <a:extLst>
              <a:ext uri="{FF2B5EF4-FFF2-40B4-BE49-F238E27FC236}">
                <a16:creationId xmlns:a16="http://schemas.microsoft.com/office/drawing/2014/main" id="{D93D3B70-AE52-433A-AEEF-4C40150CA876}"/>
              </a:ext>
            </a:extLst>
          </p:cNvPr>
          <p:cNvSpPr/>
          <p:nvPr/>
        </p:nvSpPr>
        <p:spPr>
          <a:xfrm>
            <a:off x="7294879" y="1958865"/>
            <a:ext cx="4654591" cy="1736646"/>
          </a:xfrm>
          <a:prstGeom prst="roundRect">
            <a:avLst/>
          </a:prstGeom>
          <a:solidFill>
            <a:srgbClr val="70AD47">
              <a:lumMod val="20000"/>
              <a:lumOff val="80000"/>
            </a:srgbClr>
          </a:solidFill>
          <a:ln w="28575">
            <a:solidFill>
              <a:srgbClr val="729E5D"/>
            </a:solidFill>
            <a:prstDash val="lgDash"/>
          </a:ln>
        </p:spPr>
        <p:txBody>
          <a:bodyPr wrap="square">
            <a:spAutoFit/>
          </a:bodyPr>
          <a:lstStyle/>
          <a:p>
            <a:pPr lvl="0" algn="just">
              <a:defRPr/>
            </a:pPr>
            <a:r>
              <a:rPr lang="en-US" sz="32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Tranh</a:t>
            </a:r>
            <a:r>
              <a:rPr lang="en-US" sz="32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vẽ</a:t>
            </a:r>
            <a:r>
              <a:rPr lang="en-US" sz="32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về</a:t>
            </a:r>
            <a:r>
              <a:rPr lang="en-US" sz="3200" dirty="0">
                <a:solidFill>
                  <a:srgbClr val="000000"/>
                </a:solidFill>
                <a:latin typeface="Cambria" panose="02040503050406030204" pitchFamily="18" charset="0"/>
                <a:ea typeface="Cambria" panose="02040503050406030204" pitchFamily="18" charset="0"/>
                <a:cs typeface="Arial-Rounded" panose="020B0500000000000000" pitchFamily="34" charset="0"/>
              </a:rPr>
              <a:t> ai, </a:t>
            </a:r>
            <a:r>
              <a:rPr lang="en-US" sz="32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vẽ</a:t>
            </a:r>
            <a:r>
              <a:rPr lang="en-US" sz="32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những</a:t>
            </a:r>
            <a:r>
              <a:rPr lang="en-US" sz="32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gì</a:t>
            </a:r>
            <a:r>
              <a:rPr lang="en-US" sz="32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Vẽ</a:t>
            </a:r>
            <a:r>
              <a:rPr lang="en-US" sz="32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cảnh</a:t>
            </a:r>
            <a:r>
              <a:rPr lang="en-US" sz="3200" dirty="0">
                <a:solidFill>
                  <a:srgbClr val="000000"/>
                </a:solidFill>
                <a:latin typeface="Cambria" panose="02040503050406030204" pitchFamily="18" charset="0"/>
                <a:ea typeface="Cambria" panose="02040503050406030204" pitchFamily="18" charset="0"/>
                <a:cs typeface="Arial-Rounded" panose="020B0500000000000000" pitchFamily="34" charset="0"/>
              </a:rPr>
              <a:t> ở </a:t>
            </a:r>
            <a:r>
              <a:rPr lang="en-US" sz="32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đâu</a:t>
            </a:r>
            <a:r>
              <a:rPr lang="en-US" sz="32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Chuyện</a:t>
            </a:r>
            <a:r>
              <a:rPr lang="en-US" sz="32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gì</a:t>
            </a:r>
            <a:r>
              <a:rPr lang="en-US" sz="32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xảy</a:t>
            </a:r>
            <a:r>
              <a:rPr lang="en-US" sz="32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ra</a:t>
            </a:r>
            <a:r>
              <a:rPr lang="en-US" sz="32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p>
        </p:txBody>
      </p:sp>
      <p:sp>
        <p:nvSpPr>
          <p:cNvPr id="3" name="TextBox 2">
            <a:extLst>
              <a:ext uri="{FF2B5EF4-FFF2-40B4-BE49-F238E27FC236}">
                <a16:creationId xmlns:a16="http://schemas.microsoft.com/office/drawing/2014/main" id="{E8503777-0126-63BD-9288-EDB655BDF330}"/>
              </a:ext>
            </a:extLst>
          </p:cNvPr>
          <p:cNvSpPr txBox="1"/>
          <p:nvPr/>
        </p:nvSpPr>
        <p:spPr>
          <a:xfrm>
            <a:off x="1381761" y="590550"/>
            <a:ext cx="10333990" cy="954107"/>
          </a:xfrm>
          <a:prstGeom prst="rect">
            <a:avLst/>
          </a:prstGeom>
          <a:noFill/>
        </p:spPr>
        <p:txBody>
          <a:bodyPr wrap="square" rtlCol="0">
            <a:spAutoFit/>
          </a:bodyPr>
          <a:lstStyle/>
          <a:p>
            <a:r>
              <a:rPr lang="fr-FR" sz="2800" b="1" i="1" dirty="0">
                <a:solidFill>
                  <a:srgbClr val="000000"/>
                </a:solidFill>
                <a:effectLst/>
                <a:latin typeface="Cambria" panose="02040503050406030204" pitchFamily="18" charset="0"/>
                <a:ea typeface="Cambria" panose="02040503050406030204" pitchFamily="18" charset="0"/>
              </a:rPr>
              <a:t>1. </a:t>
            </a:r>
            <a:r>
              <a:rPr lang="fr-FR" sz="2800" b="1" i="1" dirty="0" err="1">
                <a:solidFill>
                  <a:srgbClr val="000000"/>
                </a:solidFill>
                <a:effectLst/>
                <a:latin typeface="Cambria" panose="02040503050406030204" pitchFamily="18" charset="0"/>
                <a:ea typeface="Cambria" panose="02040503050406030204" pitchFamily="18" charset="0"/>
              </a:rPr>
              <a:t>Dựa</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tranh</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và</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câu</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hỏi</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gợi</a:t>
            </a:r>
            <a:r>
              <a:rPr lang="fr-FR" sz="2800" b="1" i="1" dirty="0">
                <a:solidFill>
                  <a:srgbClr val="000000"/>
                </a:solidFill>
                <a:effectLst/>
                <a:latin typeface="Cambria" panose="02040503050406030204" pitchFamily="18" charset="0"/>
                <a:ea typeface="Cambria" panose="02040503050406030204" pitchFamily="18" charset="0"/>
              </a:rPr>
              <a:t> ý, </a:t>
            </a:r>
            <a:r>
              <a:rPr lang="fr-FR" sz="2800" b="1" i="1" dirty="0" err="1">
                <a:solidFill>
                  <a:srgbClr val="000000"/>
                </a:solidFill>
                <a:effectLst/>
                <a:latin typeface="Cambria" panose="02040503050406030204" pitchFamily="18" charset="0"/>
                <a:ea typeface="Cambria" panose="02040503050406030204" pitchFamily="18" charset="0"/>
              </a:rPr>
              <a:t>đoán</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nội</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dung</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của</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từng</a:t>
            </a:r>
            <a:r>
              <a:rPr lang="fr-FR" sz="2800" b="1" i="1" dirty="0">
                <a:solidFill>
                  <a:srgbClr val="000000"/>
                </a:solidFill>
                <a:effectLst/>
                <a:latin typeface="Cambria" panose="02040503050406030204" pitchFamily="18" charset="0"/>
                <a:ea typeface="Cambria" panose="02040503050406030204" pitchFamily="18" charset="0"/>
              </a:rPr>
              <a:t> </a:t>
            </a:r>
            <a:r>
              <a:rPr lang="fr-FR" sz="2800" b="1" i="1" dirty="0" err="1">
                <a:solidFill>
                  <a:srgbClr val="000000"/>
                </a:solidFill>
                <a:effectLst/>
                <a:latin typeface="Cambria" panose="02040503050406030204" pitchFamily="18" charset="0"/>
                <a:ea typeface="Cambria" panose="02040503050406030204" pitchFamily="18" charset="0"/>
              </a:rPr>
              <a:t>tranh</a:t>
            </a:r>
            <a:r>
              <a:rPr lang="fr-FR" sz="2800" b="1" i="1" dirty="0">
                <a:solidFill>
                  <a:srgbClr val="000000"/>
                </a:solidFill>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a:p>
            <a:endParaRPr lang="en-US" sz="28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1BB39312-85BD-48D3-6927-4FD2F53E0534}"/>
              </a:ext>
            </a:extLst>
          </p:cNvPr>
          <p:cNvPicPr>
            <a:picLocks noChangeAspect="1"/>
          </p:cNvPicPr>
          <p:nvPr/>
        </p:nvPicPr>
        <p:blipFill>
          <a:blip r:embed="rId2"/>
          <a:stretch>
            <a:fillRect/>
          </a:stretch>
        </p:blipFill>
        <p:spPr>
          <a:xfrm>
            <a:off x="504825" y="1185862"/>
            <a:ext cx="6762750" cy="5438775"/>
          </a:xfrm>
          <a:prstGeom prst="rect">
            <a:avLst/>
          </a:prstGeom>
        </p:spPr>
      </p:pic>
    </p:spTree>
    <p:extLst>
      <p:ext uri="{BB962C8B-B14F-4D97-AF65-F5344CB8AC3E}">
        <p14:creationId xmlns:p14="http://schemas.microsoft.com/office/powerpoint/2010/main" val="38890027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78126" y="1859278"/>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4549C79-C189-4AB0-B6A3-519FAC2A48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2516"/>
          <a:stretch/>
        </p:blipFill>
        <p:spPr>
          <a:xfrm>
            <a:off x="0" y="1"/>
            <a:ext cx="12192000" cy="6858000"/>
          </a:xfrm>
          <a:prstGeom prst="rect">
            <a:avLst/>
          </a:prstGeom>
        </p:spPr>
      </p:pic>
      <p:pic>
        <p:nvPicPr>
          <p:cNvPr id="8" name="图片 28" descr="图片包含 游戏机, 花&#10;&#10;描述已自动生成">
            <a:extLst>
              <a:ext uri="{FF2B5EF4-FFF2-40B4-BE49-F238E27FC236}">
                <a16:creationId xmlns:a16="http://schemas.microsoft.com/office/drawing/2014/main" id="{925FC105-BC41-3C22-D3AB-79F7F00423FA}"/>
              </a:ext>
            </a:extLst>
          </p:cNvPr>
          <p:cNvPicPr>
            <a:picLocks noChangeAspect="1"/>
          </p:cNvPicPr>
          <p:nvPr/>
        </p:nvPicPr>
        <p:blipFill rotWithShape="1">
          <a:blip r:embed="rId3">
            <a:extLst>
              <a:ext uri="{28A0092B-C50C-407E-A947-70E740481C1C}">
                <a14:useLocalDpi xmlns:a14="http://schemas.microsoft.com/office/drawing/2010/main" val="0"/>
              </a:ext>
            </a:extLst>
          </a:blip>
          <a:srcRect t="16720" b="69854"/>
          <a:stretch/>
        </p:blipFill>
        <p:spPr>
          <a:xfrm>
            <a:off x="-328" y="3921752"/>
            <a:ext cx="12192000" cy="2910114"/>
          </a:xfrm>
          <a:custGeom>
            <a:avLst/>
            <a:gdLst>
              <a:gd name="connsiteX0" fmla="*/ 0 w 12192000"/>
              <a:gd name="connsiteY0" fmla="*/ 0 h 2910114"/>
              <a:gd name="connsiteX1" fmla="*/ 12192000 w 12192000"/>
              <a:gd name="connsiteY1" fmla="*/ 0 h 2910114"/>
              <a:gd name="connsiteX2" fmla="*/ 12192000 w 12192000"/>
              <a:gd name="connsiteY2" fmla="*/ 2910114 h 2910114"/>
              <a:gd name="connsiteX3" fmla="*/ 0 w 12192000"/>
              <a:gd name="connsiteY3" fmla="*/ 2910114 h 2910114"/>
            </a:gdLst>
            <a:ahLst/>
            <a:cxnLst>
              <a:cxn ang="0">
                <a:pos x="connsiteX0" y="connsiteY0"/>
              </a:cxn>
              <a:cxn ang="0">
                <a:pos x="connsiteX1" y="connsiteY1"/>
              </a:cxn>
              <a:cxn ang="0">
                <a:pos x="connsiteX2" y="connsiteY2"/>
              </a:cxn>
              <a:cxn ang="0">
                <a:pos x="connsiteX3" y="connsiteY3"/>
              </a:cxn>
            </a:cxnLst>
            <a:rect l="l" t="t" r="r" b="b"/>
            <a:pathLst>
              <a:path w="12192000" h="2910114">
                <a:moveTo>
                  <a:pt x="0" y="0"/>
                </a:moveTo>
                <a:lnTo>
                  <a:pt x="12192000" y="0"/>
                </a:lnTo>
                <a:lnTo>
                  <a:pt x="12192000" y="2910114"/>
                </a:lnTo>
                <a:lnTo>
                  <a:pt x="0" y="2910114"/>
                </a:lnTo>
                <a:close/>
              </a:path>
            </a:pathLst>
          </a:custGeom>
          <a:effectLst>
            <a:outerShdw blurRad="254000" dist="127000" dir="16200000" rotWithShape="0">
              <a:srgbClr val="25672E">
                <a:alpha val="20000"/>
              </a:srgbClr>
            </a:outerShdw>
          </a:effectLst>
        </p:spPr>
      </p:pic>
      <p:pic>
        <p:nvPicPr>
          <p:cNvPr id="9" name="图片 29" descr="卡通人物&#10;&#10;中度可信度描述已自动生成">
            <a:extLst>
              <a:ext uri="{FF2B5EF4-FFF2-40B4-BE49-F238E27FC236}">
                <a16:creationId xmlns:a16="http://schemas.microsoft.com/office/drawing/2014/main" id="{0A77464B-85E5-7D0E-7ED6-D20D9054AF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617997"/>
            <a:ext cx="3627031" cy="3627031"/>
          </a:xfrm>
          <a:prstGeom prst="rect">
            <a:avLst/>
          </a:prstGeom>
        </p:spPr>
      </p:pic>
      <p:pic>
        <p:nvPicPr>
          <p:cNvPr id="14" name="图片 3" descr="图片包含 形状&#10;&#10;描述已自动生成">
            <a:extLst>
              <a:ext uri="{FF2B5EF4-FFF2-40B4-BE49-F238E27FC236}">
                <a16:creationId xmlns:a16="http://schemas.microsoft.com/office/drawing/2014/main" id="{518598DB-B16F-4B6B-3285-AC061280D9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286" t="24703" r="10239" b="22560"/>
          <a:stretch/>
        </p:blipFill>
        <p:spPr>
          <a:xfrm>
            <a:off x="3183740" y="657154"/>
            <a:ext cx="8189110" cy="4241718"/>
          </a:xfrm>
          <a:prstGeom prst="rect">
            <a:avLst/>
          </a:prstGeom>
        </p:spPr>
      </p:pic>
      <p:sp>
        <p:nvSpPr>
          <p:cNvPr id="2" name="矩形 12">
            <a:extLst>
              <a:ext uri="{FF2B5EF4-FFF2-40B4-BE49-F238E27FC236}">
                <a16:creationId xmlns:a16="http://schemas.microsoft.com/office/drawing/2014/main" id="{14844E06-B719-C659-5583-BE6E409C167A}"/>
              </a:ext>
            </a:extLst>
          </p:cNvPr>
          <p:cNvSpPr/>
          <p:nvPr/>
        </p:nvSpPr>
        <p:spPr>
          <a:xfrm>
            <a:off x="3915953" y="2067327"/>
            <a:ext cx="6752047" cy="128836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dirty="0">
                <a:ln w="28575">
                  <a:solidFill>
                    <a:prstClr val="black">
                      <a:lumMod val="75000"/>
                      <a:lumOff val="25000"/>
                    </a:prstClr>
                  </a:solid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NGHE KỂ</a:t>
            </a:r>
            <a:r>
              <a:rPr kumimoji="0" lang="en-US" altLang="zh-CN" sz="6000" b="1" i="0" u="none" strike="noStrike" kern="1200" cap="none" spc="0" normalizeH="0" noProof="0" dirty="0">
                <a:ln w="28575">
                  <a:solidFill>
                    <a:prstClr val="black">
                      <a:lumMod val="75000"/>
                      <a:lumOff val="25000"/>
                    </a:prstClr>
                  </a:solid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CHUYỆN</a:t>
            </a:r>
            <a:endParaRPr kumimoji="0" lang="zh-CN" altLang="zh-CN" sz="6000" b="1" i="0" u="none" strike="noStrike" kern="1200" cap="none" spc="0" normalizeH="0" baseline="0" noProof="0" dirty="0">
              <a:ln w="28575">
                <a:solidFill>
                  <a:prstClr val="black">
                    <a:lumMod val="75000"/>
                    <a:lumOff val="25000"/>
                  </a:prstClr>
                </a:solid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spTree>
    <p:extLst>
      <p:ext uri="{BB962C8B-B14F-4D97-AF65-F5344CB8AC3E}">
        <p14:creationId xmlns:p14="http://schemas.microsoft.com/office/powerpoint/2010/main" val="936464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6">
            <a:lum/>
          </a:blip>
          <a:srcRect/>
          <a:stretch>
            <a:fillRect t="-15000" b="-1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4B8C1-C28D-4CBD-9AFF-4655D37CAD93}"/>
              </a:ext>
            </a:extLst>
          </p:cNvPr>
          <p:cNvSpPr>
            <a:spLocks noGrp="1"/>
          </p:cNvSpPr>
          <p:nvPr>
            <p:ph type="title"/>
          </p:nvPr>
        </p:nvSpPr>
        <p:spPr/>
        <p:txBody>
          <a:bodyPr/>
          <a:lstStyle/>
          <a:p>
            <a:endParaRPr lang="en-US"/>
          </a:p>
        </p:txBody>
      </p:sp>
      <p:pic>
        <p:nvPicPr>
          <p:cNvPr id="4" name="video-30">
            <a:hlinkClick r:id="" action="ppaction://media"/>
            <a:extLst>
              <a:ext uri="{FF2B5EF4-FFF2-40B4-BE49-F238E27FC236}">
                <a16:creationId xmlns:a16="http://schemas.microsoft.com/office/drawing/2014/main" id="{0A67E008-92B0-40AC-A87B-EF84E413AAC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0" y="0"/>
            <a:ext cx="0" cy="0"/>
          </a:xfrm>
        </p:spPr>
      </p:pic>
      <p:pic>
        <p:nvPicPr>
          <p:cNvPr id="3" name="y2mate.com - Kể chuyện BÀ CHÁU  Tuần 16 Tiếng Việt Lớp 2  Bộ Kết nối tri thức với cuộc sống_360p">
            <a:hlinkClick r:id="" action="ppaction://media"/>
            <a:extLst>
              <a:ext uri="{FF2B5EF4-FFF2-40B4-BE49-F238E27FC236}">
                <a16:creationId xmlns:a16="http://schemas.microsoft.com/office/drawing/2014/main" id="{9158969E-5D0D-D6C0-4F60-6EFFF8975C29}"/>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0" y="-85725"/>
            <a:ext cx="12192000" cy="6943725"/>
          </a:xfrm>
          <a:prstGeom prst="rect">
            <a:avLst/>
          </a:prstGeom>
        </p:spPr>
      </p:pic>
    </p:spTree>
    <p:extLst>
      <p:ext uri="{BB962C8B-B14F-4D97-AF65-F5344CB8AC3E}">
        <p14:creationId xmlns:p14="http://schemas.microsoft.com/office/powerpoint/2010/main" val="21416214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838" fill="hold"/>
                                        <p:tgtEl>
                                          <p:spTgt spid="4"/>
                                        </p:tgtEl>
                                      </p:cBhvr>
                                    </p:cmd>
                                  </p:childTnLst>
                                </p:cTn>
                              </p:par>
                            </p:childTnLst>
                          </p:cTn>
                        </p:par>
                        <p:par>
                          <p:cTn id="7" fill="hold">
                            <p:stCondLst>
                              <p:cond delay="149838"/>
                            </p:stCondLst>
                            <p:childTnLst>
                              <p:par>
                                <p:cTn id="8" presetID="1" presetClass="mediacall" presetSubtype="0" fill="hold" nodeType="afterEffect">
                                  <p:stCondLst>
                                    <p:cond delay="0"/>
                                  </p:stCondLst>
                                  <p:childTnLst>
                                    <p:cmd type="call" cmd="playFrom(0.0)">
                                      <p:cBhvr>
                                        <p:cTn id="9" dur="1292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A92362-2408-A734-30C8-5F03171DE944}"/>
              </a:ext>
            </a:extLst>
          </p:cNvPr>
          <p:cNvPicPr>
            <a:picLocks noChangeAspect="1"/>
          </p:cNvPicPr>
          <p:nvPr/>
        </p:nvPicPr>
        <p:blipFill>
          <a:blip r:embed="rId2"/>
          <a:stretch>
            <a:fillRect/>
          </a:stretch>
        </p:blipFill>
        <p:spPr>
          <a:xfrm>
            <a:off x="547687" y="1962150"/>
            <a:ext cx="5218043" cy="3048000"/>
          </a:xfrm>
          <a:prstGeom prst="rect">
            <a:avLst/>
          </a:prstGeom>
        </p:spPr>
      </p:pic>
      <p:sp>
        <p:nvSpPr>
          <p:cNvPr id="4" name="TextBox 3">
            <a:extLst>
              <a:ext uri="{FF2B5EF4-FFF2-40B4-BE49-F238E27FC236}">
                <a16:creationId xmlns:a16="http://schemas.microsoft.com/office/drawing/2014/main" id="{9E476A26-B619-2026-F012-89CFC7811FC0}"/>
              </a:ext>
            </a:extLst>
          </p:cNvPr>
          <p:cNvSpPr txBox="1"/>
          <p:nvPr/>
        </p:nvSpPr>
        <p:spPr>
          <a:xfrm>
            <a:off x="6115050" y="1983741"/>
            <a:ext cx="5638799" cy="3539430"/>
          </a:xfrm>
          <a:prstGeom prst="rect">
            <a:avLst/>
          </a:prstGeom>
          <a:ln>
            <a:prstDash val="dashDot"/>
          </a:ln>
        </p:spPr>
        <p:style>
          <a:lnRef idx="3">
            <a:schemeClr val="lt1"/>
          </a:lnRef>
          <a:fillRef idx="1">
            <a:schemeClr val="accent4"/>
          </a:fillRef>
          <a:effectRef idx="1">
            <a:schemeClr val="accent4"/>
          </a:effectRef>
          <a:fontRef idx="minor">
            <a:schemeClr val="lt1"/>
          </a:fontRef>
        </p:style>
        <p:txBody>
          <a:bodyPr wrap="square" rtlCol="0">
            <a:spAutoFit/>
          </a:bodyPr>
          <a:lstStyle/>
          <a:p>
            <a:pPr lvl="0" algn="just"/>
            <a:r>
              <a:rPr lang="vi-VN" sz="2800" i="1" dirty="0">
                <a:solidFill>
                  <a:srgbClr val="002060"/>
                </a:solidFill>
                <a:latin typeface="Cambria" panose="02040503050406030204" pitchFamily="18" charset="0"/>
                <a:ea typeface="Cambria" panose="02040503050406030204" pitchFamily="18" charset="0"/>
              </a:rPr>
              <a:t>Ngày xưa, ở làng kia, có hai em bé ở với bà. Ba bà cháu rau cháo nuôi nhau, tuy vất vả nhưng cảnh nhà lúc nào cũng đầm ấm.</a:t>
            </a:r>
          </a:p>
          <a:p>
            <a:pPr lvl="0" algn="just"/>
            <a:r>
              <a:rPr lang="vi-VN" sz="2800" i="1" dirty="0">
                <a:solidFill>
                  <a:srgbClr val="002060"/>
                </a:solidFill>
                <a:latin typeface="Cambria" panose="02040503050406030204" pitchFamily="18" charset="0"/>
                <a:ea typeface="Cambria" panose="02040503050406030204" pitchFamily="18" charset="0"/>
              </a:rPr>
              <a:t>Một hôm, có cô tiên đi ngang qua cho một hạt đào và dặn: “Khi bà mất, gieo hạt đào này bên mộ, các cháu sẽ giàu sang, sung sướng”</a:t>
            </a:r>
          </a:p>
        </p:txBody>
      </p:sp>
    </p:spTree>
    <p:extLst>
      <p:ext uri="{BB962C8B-B14F-4D97-AF65-F5344CB8AC3E}">
        <p14:creationId xmlns:p14="http://schemas.microsoft.com/office/powerpoint/2010/main" val="21255141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E476A26-B619-2026-F012-89CFC7811FC0}"/>
              </a:ext>
            </a:extLst>
          </p:cNvPr>
          <p:cNvSpPr txBox="1"/>
          <p:nvPr/>
        </p:nvSpPr>
        <p:spPr>
          <a:xfrm>
            <a:off x="6115050" y="1983741"/>
            <a:ext cx="5638799" cy="2862322"/>
          </a:xfrm>
          <a:prstGeom prst="rect">
            <a:avLst/>
          </a:prstGeom>
          <a:ln>
            <a:prstDash val="dashDot"/>
          </a:ln>
        </p:spPr>
        <p:style>
          <a:lnRef idx="3">
            <a:schemeClr val="lt1"/>
          </a:lnRef>
          <a:fillRef idx="1">
            <a:schemeClr val="accent4"/>
          </a:fillRef>
          <a:effectRef idx="1">
            <a:schemeClr val="accent4"/>
          </a:effectRef>
          <a:fontRef idx="minor">
            <a:schemeClr val="lt1"/>
          </a:fontRef>
        </p:style>
        <p:txBody>
          <a:bodyPr wrap="square" rtlCol="0">
            <a:spAutoFit/>
          </a:bodyPr>
          <a:lstStyle/>
          <a:p>
            <a:pPr lvl="0" algn="just"/>
            <a:r>
              <a:rPr lang="vi-VN" sz="3600" i="1" dirty="0">
                <a:solidFill>
                  <a:srgbClr val="002060"/>
                </a:solidFill>
                <a:latin typeface="Cambria" panose="02040503050406030204" pitchFamily="18" charset="0"/>
                <a:ea typeface="Cambria" panose="02040503050406030204" pitchFamily="18" charset="0"/>
              </a:rPr>
              <a:t>Bà mất. Hai anh em đem hạt đào gieo bên mộ bà. Hạt đào vừa gieo xuống đã nảy mầm, ra lá, đơm hoa, kết bao nhiêu trái vàng, trái bạc.</a:t>
            </a:r>
          </a:p>
        </p:txBody>
      </p:sp>
      <p:pic>
        <p:nvPicPr>
          <p:cNvPr id="3" name="Picture 2">
            <a:extLst>
              <a:ext uri="{FF2B5EF4-FFF2-40B4-BE49-F238E27FC236}">
                <a16:creationId xmlns:a16="http://schemas.microsoft.com/office/drawing/2014/main" id="{0E59A36D-1B82-924C-C055-62FB2768F21D}"/>
              </a:ext>
            </a:extLst>
          </p:cNvPr>
          <p:cNvPicPr>
            <a:picLocks noChangeAspect="1"/>
          </p:cNvPicPr>
          <p:nvPr/>
        </p:nvPicPr>
        <p:blipFill>
          <a:blip r:embed="rId2"/>
          <a:stretch>
            <a:fillRect/>
          </a:stretch>
        </p:blipFill>
        <p:spPr>
          <a:xfrm>
            <a:off x="547687" y="2095500"/>
            <a:ext cx="5093126" cy="2914650"/>
          </a:xfrm>
          <a:prstGeom prst="rect">
            <a:avLst/>
          </a:prstGeom>
        </p:spPr>
      </p:pic>
    </p:spTree>
    <p:extLst>
      <p:ext uri="{BB962C8B-B14F-4D97-AF65-F5344CB8AC3E}">
        <p14:creationId xmlns:p14="http://schemas.microsoft.com/office/powerpoint/2010/main" val="1129200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433</TotalTime>
  <Words>434</Words>
  <Application>Microsoft Office PowerPoint</Application>
  <PresentationFormat>Widescreen</PresentationFormat>
  <Paragraphs>29</Paragraphs>
  <Slides>16</Slides>
  <Notes>5</Notes>
  <HiddenSlides>0</HiddenSlides>
  <MMClips>2</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16</vt:i4>
      </vt:variant>
    </vt:vector>
  </HeadingPairs>
  <TitlesOfParts>
    <vt:vector size="33" baseType="lpstr">
      <vt:lpstr>等线</vt:lpstr>
      <vt:lpstr>Aptos Narrow</vt:lpstr>
      <vt:lpstr>Arial</vt:lpstr>
      <vt:lpstr>Arial-Rounded</vt:lpstr>
      <vt:lpstr>Calibri</vt:lpstr>
      <vt:lpstr>Calibri Light</vt:lpstr>
      <vt:lpstr>Cambria</vt:lpstr>
      <vt:lpstr>Georgia</vt:lpstr>
      <vt:lpstr>Times New Roman</vt:lpstr>
      <vt:lpstr>Office Theme</vt:lpstr>
      <vt:lpstr>7_Office Theme</vt:lpstr>
      <vt:lpstr>3_Office Theme</vt:lpstr>
      <vt:lpstr>1_Simple Light</vt:lpstr>
      <vt:lpstr>Office 主题</vt:lpstr>
      <vt:lpstr>5_Office Theme</vt:lpstr>
      <vt:lpstr>2_Office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72</cp:revision>
  <dcterms:created xsi:type="dcterms:W3CDTF">2021-07-20T01:55:21Z</dcterms:created>
  <dcterms:modified xsi:type="dcterms:W3CDTF">2025-12-25T01:59:03Z</dcterms:modified>
</cp:coreProperties>
</file>