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png"/>
  <Override PartName="/ppt/media/image21.jpg" ContentType="image/pn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  <p:sldMasterId id="2147483722" r:id="rId3"/>
  </p:sldMasterIdLst>
  <p:notesMasterIdLst>
    <p:notesMasterId r:id="rId16"/>
  </p:notesMasterIdLst>
  <p:sldIdLst>
    <p:sldId id="2007577096" r:id="rId4"/>
    <p:sldId id="2007577128" r:id="rId5"/>
    <p:sldId id="326" r:id="rId6"/>
    <p:sldId id="327" r:id="rId7"/>
    <p:sldId id="2007577129" r:id="rId8"/>
    <p:sldId id="2007577131" r:id="rId9"/>
    <p:sldId id="262" r:id="rId10"/>
    <p:sldId id="261" r:id="rId11"/>
    <p:sldId id="2007577132" r:id="rId12"/>
    <p:sldId id="2007577134" r:id="rId13"/>
    <p:sldId id="2007577133" r:id="rId14"/>
    <p:sldId id="200757712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30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luongtran8495@gmail.com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04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734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9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14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5983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738625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65252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21542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081192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2745587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984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304548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48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21202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056076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70182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326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345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886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162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593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986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76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41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22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093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0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5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3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7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31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9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9916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8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4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jpg"/><Relationship Id="rId18" Type="http://schemas.openxmlformats.org/officeDocument/2006/relationships/image" Target="../media/image14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jpg"/><Relationship Id="rId18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microsoft.com/office/2007/relationships/hdphoto" Target="../media/hdphoto3.wdp"/><Relationship Id="rId17" Type="http://schemas.openxmlformats.org/officeDocument/2006/relationships/image" Target="../media/image18.jp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jpg"/><Relationship Id="rId18" Type="http://schemas.openxmlformats.org/officeDocument/2006/relationships/image" Target="../media/image21.jp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2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microsoft.com/office/2007/relationships/media" Target="../media/media4.mp3"/><Relationship Id="rId11" Type="http://schemas.openxmlformats.org/officeDocument/2006/relationships/image" Target="../media/image11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4.xml"/><Relationship Id="rId10" Type="http://schemas.microsoft.com/office/2007/relationships/hdphoto" Target="../media/hdphoto1.wdp"/><Relationship Id="rId4" Type="http://schemas.microsoft.com/office/2007/relationships/media" Target="../media/media4.mp3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883" y="1274227"/>
            <a:ext cx="85827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TRƯỜNG</a:t>
            </a:r>
            <a:r>
              <a:rPr kumimoji="0" lang="en-US" altLang="zh-CN" sz="4400" b="1" i="1" u="none" strike="noStrike" kern="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TIỂU HỌC 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HƯNG ĐẠO</a:t>
            </a:r>
            <a:endParaRPr kumimoji="0" lang="en-US" altLang="zh-CN" sz="4400" b="1" i="1" u="none" strike="noStrike" kern="0" cap="none" spc="0" normalizeH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8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0"/>
            <a:ext cx="10277475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6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2" y="274638"/>
            <a:ext cx="90582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-17444" y="-64123"/>
            <a:ext cx="11851481" cy="4327768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35292" y="1274227"/>
            <a:ext cx="41040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Tổng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dặn</a:t>
            </a:r>
            <a:r>
              <a:rPr lang="en-US" altLang="zh-CN" sz="44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dò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6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Chú chim nhỏ dễ thương Tập hát theo lời bài hát mẫu SGK lớp 2 Kết nối tri thức với cuộc sống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76200" y="0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857542" y="0"/>
            <a:ext cx="6350852" cy="1287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kumimoji="0" lang="en-US" sz="3200" b="1" i="0" u="none" strike="noStrike" kern="1200" cap="none" spc="0" normalizeH="0" baseline="0" noProof="0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hởi</a:t>
            </a:r>
            <a:r>
              <a:rPr kumimoji="0" lang="en-US" sz="3200" b="1" i="0" u="none" strike="noStrike" kern="1200" cap="none" spc="0" normalizeH="0" baseline="0" noProof="0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động (Xe bus yêu thương)</a:t>
            </a:r>
          </a:p>
        </p:txBody>
      </p:sp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56" y="1420467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35589" y="1392992"/>
            <a:ext cx="3092466" cy="903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04969" y="1420467"/>
            <a:ext cx="4407284" cy="9230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6113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AA11EDB-8337-4282-A2AD-4972D61C9D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795" y="2581624"/>
            <a:ext cx="4141377" cy="41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9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9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7056" y="1420467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70334" y="1406729"/>
            <a:ext cx="4681234" cy="90377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  B.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lang="en-US" sz="32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09377" y="1406729"/>
            <a:ext cx="2983232" cy="9230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lang="en-US" sz="3200" b="1" dirty="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28650" y="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1249017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6418201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66702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889" y="2581624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76113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74022" y="2269292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34" y="2370070"/>
            <a:ext cx="5225093" cy="44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-0.68333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99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49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7 0.01296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42424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43939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606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24242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68182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98210" y="1485903"/>
            <a:ext cx="3107685" cy="145119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805" y="1571144"/>
            <a:ext cx="2886789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1791" y="1592121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287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72176" y="1238251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41910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37730" y="2327498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8" y="2692846"/>
            <a:ext cx="6313359" cy="41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27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9037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1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4848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3636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4848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524" y="1270638"/>
            <a:ext cx="3113266" cy="147863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Nguy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hiểm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23314" y="1228724"/>
            <a:ext cx="3759555" cy="164813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55270" y="1298692"/>
            <a:ext cx="3600589" cy="143758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08701" y="-17145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39167" y="941835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3892" y="6452758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80538" y="133350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68608" y="214312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3432179" y="2728241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379" y="2630989"/>
            <a:ext cx="6439471" cy="42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07407E-6 L 0.25 4.07407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9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55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3333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39394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21212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39394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6617276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96800" y="45623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3333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 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1600202"/>
            <a:ext cx="12058650" cy="195262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CỘNG ĐỒNG ĐẠI PHƯƠNG </a:t>
            </a:r>
          </a:p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1 )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140</Words>
  <Application>Microsoft Office PowerPoint</Application>
  <PresentationFormat>Widescreen</PresentationFormat>
  <Paragraphs>27</Paragraphs>
  <Slides>12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等线</vt:lpstr>
      <vt:lpstr>Times New Roman</vt:lpstr>
      <vt:lpstr>1_Office Theme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 23 tháng 12 năm 2025 TỰ NHIÊN VÀ XÃ HỘI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</cp:lastModifiedBy>
  <cp:revision>117</cp:revision>
  <dcterms:created xsi:type="dcterms:W3CDTF">2021-06-05T04:03:17Z</dcterms:created>
  <dcterms:modified xsi:type="dcterms:W3CDTF">2025-12-18T22:19:11Z</dcterms:modified>
</cp:coreProperties>
</file>