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70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118" d="100"/>
          <a:sy n="118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750" y="793774"/>
            <a:ext cx="9010707" cy="50685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55875" y="3588385"/>
            <a:ext cx="6575425" cy="61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2800">
                <a:latin typeface="Baloo Bhaijaan" panose="03080902040302020200" charset="0"/>
                <a:cs typeface="Baloo Bhaijaan" panose="03080902040302020200" charset="0"/>
              </a:rPr>
              <a:t>Giáo Viên: Đào Anh Thư</a:t>
            </a:r>
            <a:endParaRPr lang="vi-VN" altLang="en-US" sz="2800">
              <a:latin typeface="Baloo Bhaijaan" panose="03080902040302020200" charset="0"/>
              <a:cs typeface="Baloo Bhaijaan" panose="0308090204030202020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,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số</a:t>
              </a:r>
              <a:r>
                <a:rPr lang="en-US" sz="2800" dirty="0"/>
                <a:t> 4, </a:t>
              </a:r>
              <a:r>
                <a:rPr lang="en-US" sz="2800" dirty="0" err="1"/>
                <a:t>số</a:t>
              </a:r>
              <a:r>
                <a:rPr lang="en-US" sz="2800" dirty="0"/>
                <a:t> 5,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3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B. 4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C. 4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>
              <a:fillRect/>
            </a:stretch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>
              <a:fillRect/>
            </a:stretch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>
              <a:fillRect/>
            </a:stretch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-1" fmla="*/ 0 w 4565650"/>
                <a:gd name="connsiteY0-2" fmla="*/ 0 h 1016000"/>
                <a:gd name="connsiteX1-3" fmla="*/ 31750 w 4565650"/>
                <a:gd name="connsiteY1-4" fmla="*/ 285750 h 1016000"/>
                <a:gd name="connsiteX2-5" fmla="*/ 565150 w 4565650"/>
                <a:gd name="connsiteY2-6" fmla="*/ 711200 h 1016000"/>
                <a:gd name="connsiteX3-7" fmla="*/ 565150 w 4565650"/>
                <a:gd name="connsiteY3-8" fmla="*/ 927100 h 1016000"/>
                <a:gd name="connsiteX4-9" fmla="*/ 831850 w 4565650"/>
                <a:gd name="connsiteY4-10" fmla="*/ 1016000 h 1016000"/>
                <a:gd name="connsiteX5-11" fmla="*/ 838200 w 4565650"/>
                <a:gd name="connsiteY5-12" fmla="*/ 819150 h 1016000"/>
                <a:gd name="connsiteX6-13" fmla="*/ 3702050 w 4565650"/>
                <a:gd name="connsiteY6-14" fmla="*/ 812800 h 1016000"/>
                <a:gd name="connsiteX7-15" fmla="*/ 3708400 w 4565650"/>
                <a:gd name="connsiteY7-16" fmla="*/ 1016000 h 1016000"/>
                <a:gd name="connsiteX8-17" fmla="*/ 4025900 w 4565650"/>
                <a:gd name="connsiteY8-18" fmla="*/ 914400 h 1016000"/>
                <a:gd name="connsiteX9-19" fmla="*/ 4508500 w 4565650"/>
                <a:gd name="connsiteY9-20" fmla="*/ 355600 h 1016000"/>
                <a:gd name="connsiteX10-21" fmla="*/ 4565650 w 4565650"/>
                <a:gd name="connsiteY10-22" fmla="*/ 6350 h 1016000"/>
                <a:gd name="connsiteX11-23" fmla="*/ 0 w 4565650"/>
                <a:gd name="connsiteY11-24" fmla="*/ 0 h 1016000"/>
                <a:gd name="connsiteX0-25" fmla="*/ 0 w 4565650"/>
                <a:gd name="connsiteY0-26" fmla="*/ 0 h 1016000"/>
                <a:gd name="connsiteX1-27" fmla="*/ 31750 w 4565650"/>
                <a:gd name="connsiteY1-28" fmla="*/ 285750 h 1016000"/>
                <a:gd name="connsiteX2-29" fmla="*/ 565150 w 4565650"/>
                <a:gd name="connsiteY2-30" fmla="*/ 711200 h 1016000"/>
                <a:gd name="connsiteX3-31" fmla="*/ 565150 w 4565650"/>
                <a:gd name="connsiteY3-32" fmla="*/ 927100 h 1016000"/>
                <a:gd name="connsiteX4-33" fmla="*/ 831850 w 4565650"/>
                <a:gd name="connsiteY4-34" fmla="*/ 1016000 h 1016000"/>
                <a:gd name="connsiteX5-35" fmla="*/ 838200 w 4565650"/>
                <a:gd name="connsiteY5-36" fmla="*/ 819150 h 1016000"/>
                <a:gd name="connsiteX6-37" fmla="*/ 3702050 w 4565650"/>
                <a:gd name="connsiteY6-38" fmla="*/ 812800 h 1016000"/>
                <a:gd name="connsiteX7-39" fmla="*/ 3708400 w 4565650"/>
                <a:gd name="connsiteY7-40" fmla="*/ 1016000 h 1016000"/>
                <a:gd name="connsiteX8-41" fmla="*/ 4025900 w 4565650"/>
                <a:gd name="connsiteY8-42" fmla="*/ 914400 h 1016000"/>
                <a:gd name="connsiteX9-43" fmla="*/ 4508500 w 4565650"/>
                <a:gd name="connsiteY9-44" fmla="*/ 355600 h 1016000"/>
                <a:gd name="connsiteX10-45" fmla="*/ 4565650 w 4565650"/>
                <a:gd name="connsiteY10-46" fmla="*/ 6350 h 1016000"/>
                <a:gd name="connsiteX11-47" fmla="*/ 0 w 4565650"/>
                <a:gd name="connsiteY11-48" fmla="*/ 0 h 1016000"/>
                <a:gd name="connsiteX0-49" fmla="*/ 0 w 4565650"/>
                <a:gd name="connsiteY0-50" fmla="*/ 0 h 1016000"/>
                <a:gd name="connsiteX1-51" fmla="*/ 31750 w 4565650"/>
                <a:gd name="connsiteY1-52" fmla="*/ 285750 h 1016000"/>
                <a:gd name="connsiteX2-53" fmla="*/ 565150 w 4565650"/>
                <a:gd name="connsiteY2-54" fmla="*/ 711200 h 1016000"/>
                <a:gd name="connsiteX3-55" fmla="*/ 565150 w 4565650"/>
                <a:gd name="connsiteY3-56" fmla="*/ 927100 h 1016000"/>
                <a:gd name="connsiteX4-57" fmla="*/ 831850 w 4565650"/>
                <a:gd name="connsiteY4-58" fmla="*/ 1016000 h 1016000"/>
                <a:gd name="connsiteX5-59" fmla="*/ 838200 w 4565650"/>
                <a:gd name="connsiteY5-60" fmla="*/ 819150 h 1016000"/>
                <a:gd name="connsiteX6-61" fmla="*/ 3702050 w 4565650"/>
                <a:gd name="connsiteY6-62" fmla="*/ 812800 h 1016000"/>
                <a:gd name="connsiteX7-63" fmla="*/ 3708400 w 4565650"/>
                <a:gd name="connsiteY7-64" fmla="*/ 1016000 h 1016000"/>
                <a:gd name="connsiteX8-65" fmla="*/ 4025900 w 4565650"/>
                <a:gd name="connsiteY8-66" fmla="*/ 914400 h 1016000"/>
                <a:gd name="connsiteX9-67" fmla="*/ 4508500 w 4565650"/>
                <a:gd name="connsiteY9-68" fmla="*/ 355600 h 1016000"/>
                <a:gd name="connsiteX10-69" fmla="*/ 4565650 w 4565650"/>
                <a:gd name="connsiteY10-70" fmla="*/ 6350 h 1016000"/>
                <a:gd name="connsiteX11-71" fmla="*/ 0 w 4565650"/>
                <a:gd name="connsiteY11-72" fmla="*/ 0 h 1016000"/>
                <a:gd name="connsiteX0-73" fmla="*/ 0 w 4565650"/>
                <a:gd name="connsiteY0-74" fmla="*/ 0 h 1016000"/>
                <a:gd name="connsiteX1-75" fmla="*/ 31750 w 4565650"/>
                <a:gd name="connsiteY1-76" fmla="*/ 285750 h 1016000"/>
                <a:gd name="connsiteX2-77" fmla="*/ 565150 w 4565650"/>
                <a:gd name="connsiteY2-78" fmla="*/ 711200 h 1016000"/>
                <a:gd name="connsiteX3-79" fmla="*/ 565150 w 4565650"/>
                <a:gd name="connsiteY3-80" fmla="*/ 927100 h 1016000"/>
                <a:gd name="connsiteX4-81" fmla="*/ 831850 w 4565650"/>
                <a:gd name="connsiteY4-82" fmla="*/ 1016000 h 1016000"/>
                <a:gd name="connsiteX5-83" fmla="*/ 838200 w 4565650"/>
                <a:gd name="connsiteY5-84" fmla="*/ 819150 h 1016000"/>
                <a:gd name="connsiteX6-85" fmla="*/ 3702050 w 4565650"/>
                <a:gd name="connsiteY6-86" fmla="*/ 812800 h 1016000"/>
                <a:gd name="connsiteX7-87" fmla="*/ 3708400 w 4565650"/>
                <a:gd name="connsiteY7-88" fmla="*/ 1016000 h 1016000"/>
                <a:gd name="connsiteX8-89" fmla="*/ 4025900 w 4565650"/>
                <a:gd name="connsiteY8-90" fmla="*/ 914400 h 1016000"/>
                <a:gd name="connsiteX9-91" fmla="*/ 4508500 w 4565650"/>
                <a:gd name="connsiteY9-92" fmla="*/ 355600 h 1016000"/>
                <a:gd name="connsiteX10-93" fmla="*/ 4565650 w 4565650"/>
                <a:gd name="connsiteY10-94" fmla="*/ 6350 h 1016000"/>
                <a:gd name="connsiteX11-95" fmla="*/ 0 w 4565650"/>
                <a:gd name="connsiteY11-96" fmla="*/ 0 h 1016000"/>
                <a:gd name="connsiteX0-97" fmla="*/ 0 w 4565650"/>
                <a:gd name="connsiteY0-98" fmla="*/ 0 h 1016000"/>
                <a:gd name="connsiteX1-99" fmla="*/ 31750 w 4565650"/>
                <a:gd name="connsiteY1-100" fmla="*/ 285750 h 1016000"/>
                <a:gd name="connsiteX2-101" fmla="*/ 565150 w 4565650"/>
                <a:gd name="connsiteY2-102" fmla="*/ 711200 h 1016000"/>
                <a:gd name="connsiteX3-103" fmla="*/ 552450 w 4565650"/>
                <a:gd name="connsiteY3-104" fmla="*/ 927100 h 1016000"/>
                <a:gd name="connsiteX4-105" fmla="*/ 831850 w 4565650"/>
                <a:gd name="connsiteY4-106" fmla="*/ 1016000 h 1016000"/>
                <a:gd name="connsiteX5-107" fmla="*/ 838200 w 4565650"/>
                <a:gd name="connsiteY5-108" fmla="*/ 819150 h 1016000"/>
                <a:gd name="connsiteX6-109" fmla="*/ 3702050 w 4565650"/>
                <a:gd name="connsiteY6-110" fmla="*/ 812800 h 1016000"/>
                <a:gd name="connsiteX7-111" fmla="*/ 3708400 w 4565650"/>
                <a:gd name="connsiteY7-112" fmla="*/ 1016000 h 1016000"/>
                <a:gd name="connsiteX8-113" fmla="*/ 4025900 w 4565650"/>
                <a:gd name="connsiteY8-114" fmla="*/ 914400 h 1016000"/>
                <a:gd name="connsiteX9-115" fmla="*/ 4508500 w 4565650"/>
                <a:gd name="connsiteY9-116" fmla="*/ 355600 h 1016000"/>
                <a:gd name="connsiteX10-117" fmla="*/ 4565650 w 4565650"/>
                <a:gd name="connsiteY10-118" fmla="*/ 6350 h 1016000"/>
                <a:gd name="connsiteX11-119" fmla="*/ 0 w 4565650"/>
                <a:gd name="connsiteY11-120" fmla="*/ 0 h 1016000"/>
                <a:gd name="connsiteX0-121" fmla="*/ 0 w 4565650"/>
                <a:gd name="connsiteY0-122" fmla="*/ 0 h 1016000"/>
                <a:gd name="connsiteX1-123" fmla="*/ 31750 w 4565650"/>
                <a:gd name="connsiteY1-124" fmla="*/ 285750 h 1016000"/>
                <a:gd name="connsiteX2-125" fmla="*/ 565150 w 4565650"/>
                <a:gd name="connsiteY2-126" fmla="*/ 711200 h 1016000"/>
                <a:gd name="connsiteX3-127" fmla="*/ 552450 w 4565650"/>
                <a:gd name="connsiteY3-128" fmla="*/ 927100 h 1016000"/>
                <a:gd name="connsiteX4-129" fmla="*/ 831850 w 4565650"/>
                <a:gd name="connsiteY4-130" fmla="*/ 1016000 h 1016000"/>
                <a:gd name="connsiteX5-131" fmla="*/ 838200 w 4565650"/>
                <a:gd name="connsiteY5-132" fmla="*/ 819150 h 1016000"/>
                <a:gd name="connsiteX6-133" fmla="*/ 3702050 w 4565650"/>
                <a:gd name="connsiteY6-134" fmla="*/ 812800 h 1016000"/>
                <a:gd name="connsiteX7-135" fmla="*/ 3708400 w 4565650"/>
                <a:gd name="connsiteY7-136" fmla="*/ 1016000 h 1016000"/>
                <a:gd name="connsiteX8-137" fmla="*/ 4025900 w 4565650"/>
                <a:gd name="connsiteY8-138" fmla="*/ 914400 h 1016000"/>
                <a:gd name="connsiteX9-139" fmla="*/ 4508500 w 4565650"/>
                <a:gd name="connsiteY9-140" fmla="*/ 355600 h 1016000"/>
                <a:gd name="connsiteX10-141" fmla="*/ 4565650 w 4565650"/>
                <a:gd name="connsiteY10-142" fmla="*/ 6350 h 1016000"/>
                <a:gd name="connsiteX11-143" fmla="*/ 0 w 4565650"/>
                <a:gd name="connsiteY11-144" fmla="*/ 0 h 1016000"/>
                <a:gd name="connsiteX0-145" fmla="*/ 0 w 4565650"/>
                <a:gd name="connsiteY0-146" fmla="*/ 0 h 1016000"/>
                <a:gd name="connsiteX1-147" fmla="*/ 31750 w 4565650"/>
                <a:gd name="connsiteY1-148" fmla="*/ 285750 h 1016000"/>
                <a:gd name="connsiteX2-149" fmla="*/ 565150 w 4565650"/>
                <a:gd name="connsiteY2-150" fmla="*/ 711200 h 1016000"/>
                <a:gd name="connsiteX3-151" fmla="*/ 552450 w 4565650"/>
                <a:gd name="connsiteY3-152" fmla="*/ 927100 h 1016000"/>
                <a:gd name="connsiteX4-153" fmla="*/ 831850 w 4565650"/>
                <a:gd name="connsiteY4-154" fmla="*/ 1016000 h 1016000"/>
                <a:gd name="connsiteX5-155" fmla="*/ 838200 w 4565650"/>
                <a:gd name="connsiteY5-156" fmla="*/ 819150 h 1016000"/>
                <a:gd name="connsiteX6-157" fmla="*/ 3702050 w 4565650"/>
                <a:gd name="connsiteY6-158" fmla="*/ 812800 h 1016000"/>
                <a:gd name="connsiteX7-159" fmla="*/ 3708400 w 4565650"/>
                <a:gd name="connsiteY7-160" fmla="*/ 1016000 h 1016000"/>
                <a:gd name="connsiteX8-161" fmla="*/ 4025900 w 4565650"/>
                <a:gd name="connsiteY8-162" fmla="*/ 914400 h 1016000"/>
                <a:gd name="connsiteX9-163" fmla="*/ 4508500 w 4565650"/>
                <a:gd name="connsiteY9-164" fmla="*/ 355600 h 1016000"/>
                <a:gd name="connsiteX10-165" fmla="*/ 4565650 w 4565650"/>
                <a:gd name="connsiteY10-166" fmla="*/ 6350 h 1016000"/>
                <a:gd name="connsiteX11-167" fmla="*/ 0 w 4565650"/>
                <a:gd name="connsiteY11-168" fmla="*/ 0 h 1016000"/>
                <a:gd name="connsiteX0-169" fmla="*/ 0 w 4565650"/>
                <a:gd name="connsiteY0-170" fmla="*/ 0 h 1016000"/>
                <a:gd name="connsiteX1-171" fmla="*/ 31750 w 4565650"/>
                <a:gd name="connsiteY1-172" fmla="*/ 285750 h 1016000"/>
                <a:gd name="connsiteX2-173" fmla="*/ 565150 w 4565650"/>
                <a:gd name="connsiteY2-174" fmla="*/ 711200 h 1016000"/>
                <a:gd name="connsiteX3-175" fmla="*/ 552450 w 4565650"/>
                <a:gd name="connsiteY3-176" fmla="*/ 927100 h 1016000"/>
                <a:gd name="connsiteX4-177" fmla="*/ 831850 w 4565650"/>
                <a:gd name="connsiteY4-178" fmla="*/ 1016000 h 1016000"/>
                <a:gd name="connsiteX5-179" fmla="*/ 838200 w 4565650"/>
                <a:gd name="connsiteY5-180" fmla="*/ 819150 h 1016000"/>
                <a:gd name="connsiteX6-181" fmla="*/ 3702050 w 4565650"/>
                <a:gd name="connsiteY6-182" fmla="*/ 812800 h 1016000"/>
                <a:gd name="connsiteX7-183" fmla="*/ 3708400 w 4565650"/>
                <a:gd name="connsiteY7-184" fmla="*/ 1016000 h 1016000"/>
                <a:gd name="connsiteX8-185" fmla="*/ 4025900 w 4565650"/>
                <a:gd name="connsiteY8-186" fmla="*/ 914400 h 1016000"/>
                <a:gd name="connsiteX9-187" fmla="*/ 4508500 w 4565650"/>
                <a:gd name="connsiteY9-188" fmla="*/ 355600 h 1016000"/>
                <a:gd name="connsiteX10-189" fmla="*/ 4565650 w 4565650"/>
                <a:gd name="connsiteY10-190" fmla="*/ 6350 h 1016000"/>
                <a:gd name="connsiteX11-191" fmla="*/ 0 w 4565650"/>
                <a:gd name="connsiteY11-192" fmla="*/ 0 h 1016000"/>
                <a:gd name="connsiteX0-193" fmla="*/ 0 w 4565650"/>
                <a:gd name="connsiteY0-194" fmla="*/ 0 h 1016000"/>
                <a:gd name="connsiteX1-195" fmla="*/ 31750 w 4565650"/>
                <a:gd name="connsiteY1-196" fmla="*/ 285750 h 1016000"/>
                <a:gd name="connsiteX2-197" fmla="*/ 565150 w 4565650"/>
                <a:gd name="connsiteY2-198" fmla="*/ 711200 h 1016000"/>
                <a:gd name="connsiteX3-199" fmla="*/ 552450 w 4565650"/>
                <a:gd name="connsiteY3-200" fmla="*/ 927100 h 1016000"/>
                <a:gd name="connsiteX4-201" fmla="*/ 831850 w 4565650"/>
                <a:gd name="connsiteY4-202" fmla="*/ 1016000 h 1016000"/>
                <a:gd name="connsiteX5-203" fmla="*/ 838200 w 4565650"/>
                <a:gd name="connsiteY5-204" fmla="*/ 819150 h 1016000"/>
                <a:gd name="connsiteX6-205" fmla="*/ 3702050 w 4565650"/>
                <a:gd name="connsiteY6-206" fmla="*/ 812800 h 1016000"/>
                <a:gd name="connsiteX7-207" fmla="*/ 3708400 w 4565650"/>
                <a:gd name="connsiteY7-208" fmla="*/ 1016000 h 1016000"/>
                <a:gd name="connsiteX8-209" fmla="*/ 4025900 w 4565650"/>
                <a:gd name="connsiteY8-210" fmla="*/ 914400 h 1016000"/>
                <a:gd name="connsiteX9-211" fmla="*/ 4508500 w 4565650"/>
                <a:gd name="connsiteY9-212" fmla="*/ 355600 h 1016000"/>
                <a:gd name="connsiteX10-213" fmla="*/ 4565650 w 4565650"/>
                <a:gd name="connsiteY10-214" fmla="*/ 6350 h 1016000"/>
                <a:gd name="connsiteX11-215" fmla="*/ 0 w 4565650"/>
                <a:gd name="connsiteY11-216" fmla="*/ 0 h 1016000"/>
                <a:gd name="connsiteX0-217" fmla="*/ 0 w 4565650"/>
                <a:gd name="connsiteY0-218" fmla="*/ 0 h 1016000"/>
                <a:gd name="connsiteX1-219" fmla="*/ 31750 w 4565650"/>
                <a:gd name="connsiteY1-220" fmla="*/ 285750 h 1016000"/>
                <a:gd name="connsiteX2-221" fmla="*/ 565150 w 4565650"/>
                <a:gd name="connsiteY2-222" fmla="*/ 711200 h 1016000"/>
                <a:gd name="connsiteX3-223" fmla="*/ 552450 w 4565650"/>
                <a:gd name="connsiteY3-224" fmla="*/ 927100 h 1016000"/>
                <a:gd name="connsiteX4-225" fmla="*/ 831850 w 4565650"/>
                <a:gd name="connsiteY4-226" fmla="*/ 1016000 h 1016000"/>
                <a:gd name="connsiteX5-227" fmla="*/ 838200 w 4565650"/>
                <a:gd name="connsiteY5-228" fmla="*/ 819150 h 1016000"/>
                <a:gd name="connsiteX6-229" fmla="*/ 3702050 w 4565650"/>
                <a:gd name="connsiteY6-230" fmla="*/ 812800 h 1016000"/>
                <a:gd name="connsiteX7-231" fmla="*/ 3708400 w 4565650"/>
                <a:gd name="connsiteY7-232" fmla="*/ 1016000 h 1016000"/>
                <a:gd name="connsiteX8-233" fmla="*/ 4025900 w 4565650"/>
                <a:gd name="connsiteY8-234" fmla="*/ 914400 h 1016000"/>
                <a:gd name="connsiteX9-235" fmla="*/ 4508500 w 4565650"/>
                <a:gd name="connsiteY9-236" fmla="*/ 355600 h 1016000"/>
                <a:gd name="connsiteX10-237" fmla="*/ 4565650 w 4565650"/>
                <a:gd name="connsiteY10-238" fmla="*/ 6350 h 1016000"/>
                <a:gd name="connsiteX11-239" fmla="*/ 0 w 4565650"/>
                <a:gd name="connsiteY11-240" fmla="*/ 0 h 1016000"/>
                <a:gd name="connsiteX0-241" fmla="*/ 0 w 4565650"/>
                <a:gd name="connsiteY0-242" fmla="*/ 0 h 1016000"/>
                <a:gd name="connsiteX1-243" fmla="*/ 31750 w 4565650"/>
                <a:gd name="connsiteY1-244" fmla="*/ 285750 h 1016000"/>
                <a:gd name="connsiteX2-245" fmla="*/ 565150 w 4565650"/>
                <a:gd name="connsiteY2-246" fmla="*/ 711200 h 1016000"/>
                <a:gd name="connsiteX3-247" fmla="*/ 552450 w 4565650"/>
                <a:gd name="connsiteY3-248" fmla="*/ 927100 h 1016000"/>
                <a:gd name="connsiteX4-249" fmla="*/ 831850 w 4565650"/>
                <a:gd name="connsiteY4-250" fmla="*/ 1016000 h 1016000"/>
                <a:gd name="connsiteX5-251" fmla="*/ 838200 w 4565650"/>
                <a:gd name="connsiteY5-252" fmla="*/ 819150 h 1016000"/>
                <a:gd name="connsiteX6-253" fmla="*/ 3702050 w 4565650"/>
                <a:gd name="connsiteY6-254" fmla="*/ 812800 h 1016000"/>
                <a:gd name="connsiteX7-255" fmla="*/ 3708400 w 4565650"/>
                <a:gd name="connsiteY7-256" fmla="*/ 1016000 h 1016000"/>
                <a:gd name="connsiteX8-257" fmla="*/ 4025900 w 4565650"/>
                <a:gd name="connsiteY8-258" fmla="*/ 914400 h 1016000"/>
                <a:gd name="connsiteX9-259" fmla="*/ 4508500 w 4565650"/>
                <a:gd name="connsiteY9-260" fmla="*/ 355600 h 1016000"/>
                <a:gd name="connsiteX10-261" fmla="*/ 4565650 w 4565650"/>
                <a:gd name="connsiteY10-262" fmla="*/ 6350 h 1016000"/>
                <a:gd name="connsiteX11-263" fmla="*/ 0 w 4565650"/>
                <a:gd name="connsiteY11-264" fmla="*/ 0 h 1016000"/>
                <a:gd name="connsiteX0-265" fmla="*/ 0 w 4565650"/>
                <a:gd name="connsiteY0-266" fmla="*/ 0 h 1016002"/>
                <a:gd name="connsiteX1-267" fmla="*/ 31750 w 4565650"/>
                <a:gd name="connsiteY1-268" fmla="*/ 285750 h 1016002"/>
                <a:gd name="connsiteX2-269" fmla="*/ 565150 w 4565650"/>
                <a:gd name="connsiteY2-270" fmla="*/ 711200 h 1016002"/>
                <a:gd name="connsiteX3-271" fmla="*/ 552450 w 4565650"/>
                <a:gd name="connsiteY3-272" fmla="*/ 927100 h 1016002"/>
                <a:gd name="connsiteX4-273" fmla="*/ 831850 w 4565650"/>
                <a:gd name="connsiteY4-274" fmla="*/ 1016000 h 1016002"/>
                <a:gd name="connsiteX5-275" fmla="*/ 838200 w 4565650"/>
                <a:gd name="connsiteY5-276" fmla="*/ 819150 h 1016002"/>
                <a:gd name="connsiteX6-277" fmla="*/ 3702050 w 4565650"/>
                <a:gd name="connsiteY6-278" fmla="*/ 812800 h 1016002"/>
                <a:gd name="connsiteX7-279" fmla="*/ 3708400 w 4565650"/>
                <a:gd name="connsiteY7-280" fmla="*/ 1016000 h 1016002"/>
                <a:gd name="connsiteX8-281" fmla="*/ 4025900 w 4565650"/>
                <a:gd name="connsiteY8-282" fmla="*/ 914400 h 1016002"/>
                <a:gd name="connsiteX9-283" fmla="*/ 4508500 w 4565650"/>
                <a:gd name="connsiteY9-284" fmla="*/ 355600 h 1016002"/>
                <a:gd name="connsiteX10-285" fmla="*/ 4565650 w 4565650"/>
                <a:gd name="connsiteY10-286" fmla="*/ 6350 h 1016002"/>
                <a:gd name="connsiteX11-287" fmla="*/ 0 w 4565650"/>
                <a:gd name="connsiteY11-288" fmla="*/ 0 h 1016002"/>
                <a:gd name="connsiteX0-289" fmla="*/ 0 w 4565650"/>
                <a:gd name="connsiteY0-290" fmla="*/ 0 h 1016002"/>
                <a:gd name="connsiteX1-291" fmla="*/ 31750 w 4565650"/>
                <a:gd name="connsiteY1-292" fmla="*/ 285750 h 1016002"/>
                <a:gd name="connsiteX2-293" fmla="*/ 565150 w 4565650"/>
                <a:gd name="connsiteY2-294" fmla="*/ 711200 h 1016002"/>
                <a:gd name="connsiteX3-295" fmla="*/ 552450 w 4565650"/>
                <a:gd name="connsiteY3-296" fmla="*/ 927100 h 1016002"/>
                <a:gd name="connsiteX4-297" fmla="*/ 831850 w 4565650"/>
                <a:gd name="connsiteY4-298" fmla="*/ 1016000 h 1016002"/>
                <a:gd name="connsiteX5-299" fmla="*/ 838200 w 4565650"/>
                <a:gd name="connsiteY5-300" fmla="*/ 819150 h 1016002"/>
                <a:gd name="connsiteX6-301" fmla="*/ 3702050 w 4565650"/>
                <a:gd name="connsiteY6-302" fmla="*/ 812800 h 1016002"/>
                <a:gd name="connsiteX7-303" fmla="*/ 3708400 w 4565650"/>
                <a:gd name="connsiteY7-304" fmla="*/ 1016000 h 1016002"/>
                <a:gd name="connsiteX8-305" fmla="*/ 4025900 w 4565650"/>
                <a:gd name="connsiteY8-306" fmla="*/ 914400 h 1016002"/>
                <a:gd name="connsiteX9-307" fmla="*/ 4508500 w 4565650"/>
                <a:gd name="connsiteY9-308" fmla="*/ 355600 h 1016002"/>
                <a:gd name="connsiteX10-309" fmla="*/ 4565650 w 4565650"/>
                <a:gd name="connsiteY10-310" fmla="*/ 6350 h 1016002"/>
                <a:gd name="connsiteX11-311" fmla="*/ 0 w 4565650"/>
                <a:gd name="connsiteY11-312" fmla="*/ 0 h 1016002"/>
                <a:gd name="connsiteX0-313" fmla="*/ 0 w 4565650"/>
                <a:gd name="connsiteY0-314" fmla="*/ 0 h 1016002"/>
                <a:gd name="connsiteX1-315" fmla="*/ 31750 w 4565650"/>
                <a:gd name="connsiteY1-316" fmla="*/ 285750 h 1016002"/>
                <a:gd name="connsiteX2-317" fmla="*/ 565150 w 4565650"/>
                <a:gd name="connsiteY2-318" fmla="*/ 711200 h 1016002"/>
                <a:gd name="connsiteX3-319" fmla="*/ 552450 w 4565650"/>
                <a:gd name="connsiteY3-320" fmla="*/ 927100 h 1016002"/>
                <a:gd name="connsiteX4-321" fmla="*/ 831850 w 4565650"/>
                <a:gd name="connsiteY4-322" fmla="*/ 1016000 h 1016002"/>
                <a:gd name="connsiteX5-323" fmla="*/ 838200 w 4565650"/>
                <a:gd name="connsiteY5-324" fmla="*/ 819150 h 1016002"/>
                <a:gd name="connsiteX6-325" fmla="*/ 3702050 w 4565650"/>
                <a:gd name="connsiteY6-326" fmla="*/ 812800 h 1016002"/>
                <a:gd name="connsiteX7-327" fmla="*/ 3708400 w 4565650"/>
                <a:gd name="connsiteY7-328" fmla="*/ 1016000 h 1016002"/>
                <a:gd name="connsiteX8-329" fmla="*/ 4025900 w 4565650"/>
                <a:gd name="connsiteY8-330" fmla="*/ 914400 h 1016002"/>
                <a:gd name="connsiteX9-331" fmla="*/ 4508500 w 4565650"/>
                <a:gd name="connsiteY9-332" fmla="*/ 355600 h 1016002"/>
                <a:gd name="connsiteX10-333" fmla="*/ 4565650 w 4565650"/>
                <a:gd name="connsiteY10-334" fmla="*/ 6350 h 1016002"/>
                <a:gd name="connsiteX11-335" fmla="*/ 0 w 4565650"/>
                <a:gd name="connsiteY11-336" fmla="*/ 0 h 1016002"/>
                <a:gd name="connsiteX0-337" fmla="*/ 0 w 4565650"/>
                <a:gd name="connsiteY0-338" fmla="*/ 0 h 1016002"/>
                <a:gd name="connsiteX1-339" fmla="*/ 31750 w 4565650"/>
                <a:gd name="connsiteY1-340" fmla="*/ 285750 h 1016002"/>
                <a:gd name="connsiteX2-341" fmla="*/ 565150 w 4565650"/>
                <a:gd name="connsiteY2-342" fmla="*/ 711200 h 1016002"/>
                <a:gd name="connsiteX3-343" fmla="*/ 552450 w 4565650"/>
                <a:gd name="connsiteY3-344" fmla="*/ 927100 h 1016002"/>
                <a:gd name="connsiteX4-345" fmla="*/ 831850 w 4565650"/>
                <a:gd name="connsiteY4-346" fmla="*/ 1016000 h 1016002"/>
                <a:gd name="connsiteX5-347" fmla="*/ 838200 w 4565650"/>
                <a:gd name="connsiteY5-348" fmla="*/ 819150 h 1016002"/>
                <a:gd name="connsiteX6-349" fmla="*/ 3702050 w 4565650"/>
                <a:gd name="connsiteY6-350" fmla="*/ 812800 h 1016002"/>
                <a:gd name="connsiteX7-351" fmla="*/ 3708400 w 4565650"/>
                <a:gd name="connsiteY7-352" fmla="*/ 1016000 h 1016002"/>
                <a:gd name="connsiteX8-353" fmla="*/ 4025900 w 4565650"/>
                <a:gd name="connsiteY8-354" fmla="*/ 914400 h 1016002"/>
                <a:gd name="connsiteX9-355" fmla="*/ 4508500 w 4565650"/>
                <a:gd name="connsiteY9-356" fmla="*/ 355600 h 1016002"/>
                <a:gd name="connsiteX10-357" fmla="*/ 4565650 w 4565650"/>
                <a:gd name="connsiteY10-358" fmla="*/ 6350 h 1016002"/>
                <a:gd name="connsiteX11-359" fmla="*/ 0 w 4565650"/>
                <a:gd name="connsiteY11-360" fmla="*/ 0 h 10160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-1" fmla="*/ 412750 w 549275"/>
                <a:gd name="connsiteY0-2" fmla="*/ 0 h 1111250"/>
                <a:gd name="connsiteX1-3" fmla="*/ 549275 w 549275"/>
                <a:gd name="connsiteY1-4" fmla="*/ 0 h 1111250"/>
                <a:gd name="connsiteX2-5" fmla="*/ 549275 w 549275"/>
                <a:gd name="connsiteY2-6" fmla="*/ 1111250 h 1111250"/>
                <a:gd name="connsiteX3-7" fmla="*/ 0 w 549275"/>
                <a:gd name="connsiteY3-8" fmla="*/ 1111250 h 1111250"/>
                <a:gd name="connsiteX4-9" fmla="*/ 0 w 549275"/>
                <a:gd name="connsiteY4-10" fmla="*/ 384175 h 1111250"/>
                <a:gd name="connsiteX5-11" fmla="*/ 412750 w 549275"/>
                <a:gd name="connsiteY5-12" fmla="*/ 0 h 1111250"/>
                <a:gd name="connsiteX0-13" fmla="*/ 412750 w 549275"/>
                <a:gd name="connsiteY0-14" fmla="*/ 0 h 1111250"/>
                <a:gd name="connsiteX1-15" fmla="*/ 549275 w 549275"/>
                <a:gd name="connsiteY1-16" fmla="*/ 0 h 1111250"/>
                <a:gd name="connsiteX2-17" fmla="*/ 549275 w 549275"/>
                <a:gd name="connsiteY2-18" fmla="*/ 1111250 h 1111250"/>
                <a:gd name="connsiteX3-19" fmla="*/ 0 w 549275"/>
                <a:gd name="connsiteY3-20" fmla="*/ 1111250 h 1111250"/>
                <a:gd name="connsiteX4-21" fmla="*/ 0 w 549275"/>
                <a:gd name="connsiteY4-22" fmla="*/ 384175 h 1111250"/>
                <a:gd name="connsiteX5-23" fmla="*/ 412750 w 549275"/>
                <a:gd name="connsiteY5-24" fmla="*/ 0 h 1111250"/>
                <a:gd name="connsiteX0-25" fmla="*/ 412750 w 549275"/>
                <a:gd name="connsiteY0-26" fmla="*/ 0 h 1111250"/>
                <a:gd name="connsiteX1-27" fmla="*/ 549275 w 549275"/>
                <a:gd name="connsiteY1-28" fmla="*/ 0 h 1111250"/>
                <a:gd name="connsiteX2-29" fmla="*/ 549275 w 549275"/>
                <a:gd name="connsiteY2-30" fmla="*/ 1111250 h 1111250"/>
                <a:gd name="connsiteX3-31" fmla="*/ 0 w 549275"/>
                <a:gd name="connsiteY3-32" fmla="*/ 1111250 h 1111250"/>
                <a:gd name="connsiteX4-33" fmla="*/ 0 w 549275"/>
                <a:gd name="connsiteY4-34" fmla="*/ 384175 h 1111250"/>
                <a:gd name="connsiteX5-35" fmla="*/ 412750 w 549275"/>
                <a:gd name="connsiteY5-36" fmla="*/ 0 h 1111250"/>
                <a:gd name="connsiteX0-37" fmla="*/ 412750 w 549275"/>
                <a:gd name="connsiteY0-38" fmla="*/ 0 h 1111250"/>
                <a:gd name="connsiteX1-39" fmla="*/ 549275 w 549275"/>
                <a:gd name="connsiteY1-40" fmla="*/ 0 h 1111250"/>
                <a:gd name="connsiteX2-41" fmla="*/ 549275 w 549275"/>
                <a:gd name="connsiteY2-42" fmla="*/ 1111250 h 1111250"/>
                <a:gd name="connsiteX3-43" fmla="*/ 0 w 549275"/>
                <a:gd name="connsiteY3-44" fmla="*/ 1111250 h 1111250"/>
                <a:gd name="connsiteX4-45" fmla="*/ 0 w 549275"/>
                <a:gd name="connsiteY4-46" fmla="*/ 384175 h 1111250"/>
                <a:gd name="connsiteX5-47" fmla="*/ 412750 w 549275"/>
                <a:gd name="connsiteY5-48" fmla="*/ 0 h 1111250"/>
                <a:gd name="connsiteX0-49" fmla="*/ 412750 w 549275"/>
                <a:gd name="connsiteY0-50" fmla="*/ 0 h 1111250"/>
                <a:gd name="connsiteX1-51" fmla="*/ 549275 w 549275"/>
                <a:gd name="connsiteY1-52" fmla="*/ 0 h 1111250"/>
                <a:gd name="connsiteX2-53" fmla="*/ 549275 w 549275"/>
                <a:gd name="connsiteY2-54" fmla="*/ 1111250 h 1111250"/>
                <a:gd name="connsiteX3-55" fmla="*/ 0 w 549275"/>
                <a:gd name="connsiteY3-56" fmla="*/ 1111250 h 1111250"/>
                <a:gd name="connsiteX4-57" fmla="*/ 0 w 549275"/>
                <a:gd name="connsiteY4-58" fmla="*/ 384175 h 1111250"/>
                <a:gd name="connsiteX5-59" fmla="*/ 412750 w 549275"/>
                <a:gd name="connsiteY5-60" fmla="*/ 0 h 1111250"/>
                <a:gd name="connsiteX0-61" fmla="*/ 412750 w 549275"/>
                <a:gd name="connsiteY0-62" fmla="*/ 0 h 1111250"/>
                <a:gd name="connsiteX1-63" fmla="*/ 549275 w 549275"/>
                <a:gd name="connsiteY1-64" fmla="*/ 0 h 1111250"/>
                <a:gd name="connsiteX2-65" fmla="*/ 549275 w 549275"/>
                <a:gd name="connsiteY2-66" fmla="*/ 1111250 h 1111250"/>
                <a:gd name="connsiteX3-67" fmla="*/ 0 w 549275"/>
                <a:gd name="connsiteY3-68" fmla="*/ 1111250 h 1111250"/>
                <a:gd name="connsiteX4-69" fmla="*/ 0 w 549275"/>
                <a:gd name="connsiteY4-70" fmla="*/ 384175 h 1111250"/>
                <a:gd name="connsiteX5-71" fmla="*/ 412750 w 549275"/>
                <a:gd name="connsiteY5-72" fmla="*/ 0 h 11112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-1" fmla="*/ 0 w 314325"/>
                <a:gd name="connsiteY0-2" fmla="*/ 0 h 390525"/>
                <a:gd name="connsiteX1-3" fmla="*/ 261937 w 314325"/>
                <a:gd name="connsiteY1-4" fmla="*/ 0 h 390525"/>
                <a:gd name="connsiteX2-5" fmla="*/ 314325 w 314325"/>
                <a:gd name="connsiteY2-6" fmla="*/ 209550 h 390525"/>
                <a:gd name="connsiteX3-7" fmla="*/ 0 w 314325"/>
                <a:gd name="connsiteY3-8" fmla="*/ 390525 h 390525"/>
                <a:gd name="connsiteX4-9" fmla="*/ 0 w 314325"/>
                <a:gd name="connsiteY4-10" fmla="*/ 0 h 390525"/>
                <a:gd name="connsiteX0-11" fmla="*/ 0 w 314325"/>
                <a:gd name="connsiteY0-12" fmla="*/ 0 h 390525"/>
                <a:gd name="connsiteX1-13" fmla="*/ 261937 w 314325"/>
                <a:gd name="connsiteY1-14" fmla="*/ 0 h 390525"/>
                <a:gd name="connsiteX2-15" fmla="*/ 314325 w 314325"/>
                <a:gd name="connsiteY2-16" fmla="*/ 209550 h 390525"/>
                <a:gd name="connsiteX3-17" fmla="*/ 0 w 314325"/>
                <a:gd name="connsiteY3-18" fmla="*/ 390525 h 390525"/>
                <a:gd name="connsiteX4-19" fmla="*/ 0 w 314325"/>
                <a:gd name="connsiteY4-20" fmla="*/ 0 h 3905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Tây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Nguyên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Huế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13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Mù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Cang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Chải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30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Chợ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nổi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Năm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Căn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21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thăm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tàng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Quân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Nam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>
            <a:fillRect/>
          </a:stretch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16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?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>
            <a:fillRect/>
          </a:stretch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WPS Spreadsheets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Arial</vt:lpstr>
      <vt:lpstr>UTM Cookies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Baloo Bhaijaan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62</cp:revision>
  <dcterms:created xsi:type="dcterms:W3CDTF">2025-12-27T03:53:49Z</dcterms:created>
  <dcterms:modified xsi:type="dcterms:W3CDTF">2025-12-27T03:53:49Z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