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ppt/media/image21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2" r:id="rId3"/>
  </p:sldMasterIdLst>
  <p:notesMasterIdLst>
    <p:notesMasterId r:id="rId17"/>
  </p:notesMasterIdLst>
  <p:sldIdLst>
    <p:sldId id="2007577135" r:id="rId4"/>
    <p:sldId id="2007577096" r:id="rId5"/>
    <p:sldId id="2007577128" r:id="rId6"/>
    <p:sldId id="326" r:id="rId7"/>
    <p:sldId id="327" r:id="rId8"/>
    <p:sldId id="2007577129" r:id="rId9"/>
    <p:sldId id="2007577131" r:id="rId10"/>
    <p:sldId id="262" r:id="rId11"/>
    <p:sldId id="261" r:id="rId12"/>
    <p:sldId id="2007577132" r:id="rId13"/>
    <p:sldId id="2007577134" r:id="rId14"/>
    <p:sldId id="2007577133" r:id="rId15"/>
    <p:sldId id="20075771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2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luongtran8495@gmail.com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jpg"/><Relationship Id="rId18" Type="http://schemas.openxmlformats.org/officeDocument/2006/relationships/image" Target="../media/image14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jp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17" Type="http://schemas.openxmlformats.org/officeDocument/2006/relationships/image" Target="../media/image18.jp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jpg"/><Relationship Id="rId1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4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57" y="538843"/>
            <a:ext cx="11065329" cy="5143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2A1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600202"/>
            <a:ext cx="12058650" cy="195262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CỘNG ĐỒNG ĐẠI PHƯƠNG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1 )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0"/>
            <a:ext cx="1027747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274638"/>
            <a:ext cx="90582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7444" y="-64123"/>
            <a:ext cx="11851481" cy="432776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5292" y="1274227"/>
            <a:ext cx="4104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dò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883" y="1274227"/>
            <a:ext cx="8582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TIỂU HỌC 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HƯNG ĐẠO</a:t>
            </a:r>
            <a:endParaRPr kumimoji="0" lang="en-US" altLang="zh-CN" sz="4400" b="1" i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kumimoji="0" lang="en-US" sz="32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9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0334" y="1406729"/>
            <a:ext cx="4681234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B.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lang="en-US" sz="32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9377" y="1406729"/>
            <a:ext cx="2983232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lang="en-US" sz="32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34" y="2370070"/>
            <a:ext cx="5225093" cy="44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9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9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5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155</Words>
  <Application>Microsoft Office PowerPoint</Application>
  <PresentationFormat>Custom</PresentationFormat>
  <Paragraphs>31</Paragraphs>
  <Slides>13</Slides>
  <Notes>2</Notes>
  <HiddenSlides>0</HiddenSlides>
  <MMClips>23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 23 tháng 12 năm 2025 TỰ NHIÊN VÀ XÃ HỘI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Dao Thuy</cp:lastModifiedBy>
  <cp:revision>118</cp:revision>
  <dcterms:created xsi:type="dcterms:W3CDTF">2021-06-05T04:03:17Z</dcterms:created>
  <dcterms:modified xsi:type="dcterms:W3CDTF">2025-12-28T14:40:23Z</dcterms:modified>
</cp:coreProperties>
</file>