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>
        <p:scale>
          <a:sx n="70" d="100"/>
          <a:sy n="70" d="100"/>
        </p:scale>
        <p:origin x="-41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94758" y="794658"/>
            <a:ext cx="9002486" cy="5230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54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2A5</a:t>
            </a:r>
            <a:endParaRPr lang="en-US" sz="5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225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 Thuy</cp:lastModifiedBy>
  <cp:revision>62</cp:revision>
  <dcterms:created xsi:type="dcterms:W3CDTF">2021-06-02T01:34:28Z</dcterms:created>
  <dcterms:modified xsi:type="dcterms:W3CDTF">2025-12-28T14:37:59Z</dcterms:modified>
</cp:coreProperties>
</file>