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A8"/>
    <a:srgbClr val="FBDDDF"/>
    <a:srgbClr val="F5B81F"/>
    <a:srgbClr val="F9D172"/>
    <a:srgbClr val="FFE2B2"/>
    <a:srgbClr val="E3EBA2"/>
    <a:srgbClr val="C1E7A7"/>
    <a:srgbClr val="B4DE86"/>
    <a:srgbClr val="FBDCD9"/>
    <a:srgbClr val="7D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909" autoAdjust="0"/>
  </p:normalViewPr>
  <p:slideViewPr>
    <p:cSldViewPr snapToGrid="0">
      <p:cViewPr varScale="1">
        <p:scale>
          <a:sx n="118" d="100"/>
          <a:sy n="118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B66E11-0048-073D-FB0C-78871B42F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65" y="894739"/>
            <a:ext cx="9010707" cy="506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4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9022" y="1369567"/>
            <a:ext cx="10414938" cy="3985226"/>
            <a:chOff x="1183342" y="1369567"/>
            <a:chExt cx="10414938" cy="398522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bên</a:t>
              </a:r>
              <a:r>
                <a:rPr lang="en-US" sz="2800" dirty="0"/>
                <a:t>, </a:t>
              </a:r>
              <a:r>
                <a:rPr lang="en-US" sz="2800" dirty="0" err="1"/>
                <a:t>khi</a:t>
              </a:r>
              <a:r>
                <a:rPr lang="en-US" sz="2800" dirty="0"/>
                <a:t> </a:t>
              </a:r>
              <a:r>
                <a:rPr lang="en-US" sz="2800" dirty="0" err="1"/>
                <a:t>kim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chạy</a:t>
              </a:r>
              <a:r>
                <a:rPr lang="en-US" sz="2800" dirty="0"/>
                <a:t> qua </a:t>
              </a:r>
              <a:r>
                <a:rPr lang="en-US" sz="2800" dirty="0" err="1"/>
                <a:t>số</a:t>
              </a:r>
              <a:r>
                <a:rPr lang="en-US" sz="2800" dirty="0"/>
                <a:t> 4, </a:t>
              </a:r>
              <a:r>
                <a:rPr lang="en-US" sz="2800" dirty="0" err="1"/>
                <a:t>số</a:t>
              </a:r>
              <a:r>
                <a:rPr lang="en-US" sz="2800" dirty="0"/>
                <a:t> 5,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6 </a:t>
              </a:r>
              <a:r>
                <a:rPr lang="en-US" sz="2800" dirty="0" err="1"/>
                <a:t>thì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</a:t>
              </a:r>
              <a:r>
                <a:rPr lang="en-US" sz="2800" dirty="0" err="1"/>
                <a:t>này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endParaRPr lang="en-US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A. 3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B. 4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/>
                <a:t>C. 4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351" y="2829610"/>
            <a:ext cx="3672552" cy="3575906"/>
            <a:chOff x="1800786" y="3410493"/>
            <a:chExt cx="2686908" cy="2616200"/>
          </a:xfrm>
        </p:grpSpPr>
        <p:pic>
          <p:nvPicPr>
            <p:cNvPr id="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8270935" y="3658106"/>
            <a:ext cx="101064" cy="1881248"/>
            <a:chOff x="4658451" y="3999435"/>
            <a:chExt cx="73940" cy="1376350"/>
          </a:xfrm>
        </p:grpSpPr>
        <p:grpSp>
          <p:nvGrpSpPr>
            <p:cNvPr id="10" name="Group 9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3" name="Isosceles Triangle 12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820000">
            <a:off x="8232995" y="3865664"/>
            <a:ext cx="176941" cy="1483712"/>
            <a:chOff x="4783093" y="4150007"/>
            <a:chExt cx="129453" cy="1085509"/>
          </a:xfrm>
        </p:grpSpPr>
        <p:grpSp>
          <p:nvGrpSpPr>
            <p:cNvPr id="18" name="Group 17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1" name="Isosceles Triangle 20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1679772" y="3512457"/>
            <a:ext cx="537029" cy="537029"/>
          </a:xfrm>
          <a:prstGeom prst="ellipse">
            <a:avLst/>
          </a:prstGeom>
          <a:noFill/>
          <a:ln w="28575">
            <a:solidFill>
              <a:srgbClr val="E43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28054" y="927100"/>
            <a:ext cx="10015204" cy="5346700"/>
            <a:chOff x="1220154" y="1193800"/>
            <a:chExt cx="9753524" cy="5207000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" t="46258" r="5813" b="21833"/>
            <a:stretch/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4722" y="4932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chụp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1652" y="3157625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Tây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Nguyên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2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Huế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13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9252" y="5933488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Mù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Cang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Chải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30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8245" y="5869988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7DA12F"/>
                </a:solidFill>
              </a:rPr>
              <a:t>Chợ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nổi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Năm</a:t>
            </a:r>
            <a:r>
              <a:rPr lang="en-US" sz="2000" b="1" dirty="0">
                <a:solidFill>
                  <a:srgbClr val="7DA12F"/>
                </a:solidFill>
              </a:rPr>
              <a:t> </a:t>
            </a:r>
            <a:r>
              <a:rPr lang="en-US" sz="2000" b="1" dirty="0" err="1">
                <a:solidFill>
                  <a:srgbClr val="7DA12F"/>
                </a:solidFill>
              </a:rPr>
              <a:t>Căn</a:t>
            </a:r>
            <a:r>
              <a:rPr lang="en-US" sz="2000" b="1" dirty="0">
                <a:solidFill>
                  <a:srgbClr val="7DA12F"/>
                </a:solidFill>
              </a:rPr>
              <a:t>: </a:t>
            </a:r>
            <a:r>
              <a:rPr lang="en-US" sz="2000" b="1" dirty="0" err="1">
                <a:solidFill>
                  <a:srgbClr val="7DA12F"/>
                </a:solidFill>
              </a:rPr>
              <a:t>ngày</a:t>
            </a:r>
            <a:r>
              <a:rPr lang="en-US" sz="2000" b="1" dirty="0">
                <a:solidFill>
                  <a:srgbClr val="7DA12F"/>
                </a:solidFill>
              </a:rPr>
              <a:t> 21 </a:t>
            </a:r>
            <a:r>
              <a:rPr lang="en-US" sz="2000" b="1" dirty="0" err="1">
                <a:solidFill>
                  <a:srgbClr val="7DA12F"/>
                </a:solidFill>
              </a:rPr>
              <a:t>tháng</a:t>
            </a:r>
            <a:r>
              <a:rPr lang="en-US" sz="2000" b="1" dirty="0">
                <a:solidFill>
                  <a:srgbClr val="7DA12F"/>
                </a:solidFill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3885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gian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thăm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tàng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sử</a:t>
              </a:r>
              <a:r>
                <a:rPr lang="en-US" sz="2800" dirty="0"/>
                <a:t> </a:t>
              </a:r>
              <a:r>
                <a:rPr lang="en-US" sz="2800" dirty="0" err="1"/>
                <a:t>Quân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Việt</a:t>
              </a:r>
              <a:r>
                <a:rPr lang="en-US" sz="2800" dirty="0"/>
                <a:t> Nam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2774" r="9617" b="58581"/>
          <a:stretch/>
        </p:blipFill>
        <p:spPr bwMode="auto">
          <a:xfrm>
            <a:off x="2314933" y="1499907"/>
            <a:ext cx="7425968" cy="401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672" y="5410878"/>
            <a:ext cx="959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cửa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8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16 </a:t>
            </a:r>
            <a:r>
              <a:rPr lang="en-US" sz="2800" dirty="0" err="1"/>
              <a:t>giờ</a:t>
            </a:r>
            <a:r>
              <a:rPr lang="en-US" sz="2800" dirty="0"/>
              <a:t> 30 </a:t>
            </a:r>
            <a:r>
              <a:rPr lang="en-US" sz="2800" dirty="0" err="1"/>
              <a:t>phút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thăm</a:t>
            </a:r>
            <a:r>
              <a:rPr lang="en-US" sz="2800" dirty="0"/>
              <a:t> </a:t>
            </a:r>
            <a:r>
              <a:rPr lang="en-US" sz="2800" dirty="0" err="1"/>
              <a:t>bảo</a:t>
            </a:r>
            <a:r>
              <a:rPr lang="en-US" sz="2800" dirty="0"/>
              <a:t> </a:t>
            </a:r>
            <a:r>
              <a:rPr lang="en-US" sz="2800" dirty="0" err="1"/>
              <a:t>tàng</a:t>
            </a:r>
            <a:r>
              <a:rPr lang="en-US" sz="2800" dirty="0"/>
              <a:t>?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5155" y="2636900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155" y="4610271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11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9677" y="2636900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5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9677" y="4610271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339" y="2918254"/>
            <a:ext cx="717452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D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Mai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73194" y="3756603"/>
            <a:ext cx="745588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Việt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4253" y="3714399"/>
            <a:ext cx="890270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Nam</a:t>
            </a:r>
          </a:p>
        </p:txBody>
      </p:sp>
    </p:spTree>
    <p:extLst>
      <p:ext uri="{BB962C8B-B14F-4D97-AF65-F5344CB8AC3E}">
        <p14:creationId xmlns:p14="http://schemas.microsoft.com/office/powerpoint/2010/main" val="13505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964436"/>
            <a:chOff x="1183342" y="1369567"/>
            <a:chExt cx="10414938" cy="96443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379896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môn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khiếu</a:t>
              </a:r>
              <a:r>
                <a:rPr lang="en-US" sz="2800" dirty="0"/>
                <a:t>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sáng</a:t>
              </a:r>
              <a:r>
                <a:rPr lang="en-US" sz="2800" dirty="0"/>
                <a:t> </a:t>
              </a:r>
              <a:r>
                <a:rPr lang="en-US" sz="2800" dirty="0" err="1"/>
                <a:t>thứ</a:t>
              </a:r>
              <a:r>
                <a:rPr lang="en-US" sz="2800" dirty="0"/>
                <a:t> </a:t>
              </a:r>
              <a:r>
                <a:rPr lang="en-US" sz="2800" dirty="0" err="1"/>
                <a:t>Bảy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52657" r="12638" b="11841"/>
          <a:stretch/>
        </p:blipFill>
        <p:spPr bwMode="auto">
          <a:xfrm>
            <a:off x="2919847" y="1488859"/>
            <a:ext cx="5999073" cy="427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1069" y="5767750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 </a:t>
            </a:r>
            <a:r>
              <a:rPr lang="en-US" sz="2800" dirty="0" err="1"/>
              <a:t>rổ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05741" y="2285208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9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741" y="4461943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7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15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8920" y="2285208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8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18920" y="4461943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10 </a:t>
            </a:r>
            <a:r>
              <a:rPr lang="en-US" sz="2000" b="1" dirty="0" err="1">
                <a:solidFill>
                  <a:schemeClr val="tx1"/>
                </a:solidFill>
              </a:rPr>
              <a:t>giờ</a:t>
            </a:r>
            <a:r>
              <a:rPr lang="en-US" sz="2000" b="1" dirty="0">
                <a:solidFill>
                  <a:schemeClr val="tx1"/>
                </a:solidFill>
              </a:rPr>
              <a:t> 30 </a:t>
            </a:r>
            <a:r>
              <a:rPr lang="en-US" sz="2000" b="1" dirty="0" err="1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5" y="4694994"/>
            <a:ext cx="1349310" cy="131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8" y="2504672"/>
            <a:ext cx="1349310" cy="13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211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61</cp:revision>
  <dcterms:created xsi:type="dcterms:W3CDTF">2021-06-02T01:34:28Z</dcterms:created>
  <dcterms:modified xsi:type="dcterms:W3CDTF">2025-12-26T03:38:34Z</dcterms:modified>
</cp:coreProperties>
</file>