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sldIdLst>
    <p:sldId id="3106" r:id="rId3"/>
    <p:sldId id="285" r:id="rId4"/>
    <p:sldId id="286" r:id="rId5"/>
    <p:sldId id="287" r:id="rId6"/>
    <p:sldId id="289" r:id="rId7"/>
    <p:sldId id="290" r:id="rId8"/>
    <p:sldId id="291" r:id="rId9"/>
    <p:sldId id="292" r:id="rId10"/>
    <p:sldId id="293" r:id="rId11"/>
    <p:sldId id="294" r:id="rId12"/>
    <p:sldId id="296" r:id="rId13"/>
    <p:sldId id="295" r:id="rId14"/>
    <p:sldId id="297" r:id="rId15"/>
    <p:sldId id="298" r:id="rId16"/>
    <p:sldId id="299" r:id="rId17"/>
    <p:sldId id="302" r:id="rId18"/>
    <p:sldId id="300" r:id="rId19"/>
    <p:sldId id="301" r:id="rId20"/>
    <p:sldId id="303"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64" d="100"/>
          <a:sy n="64" d="100"/>
        </p:scale>
        <p:origin x="524" y="48"/>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CF2E77-4E87-4338-A6B2-93E833A84A3C}"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037710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845358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75677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F2E77-4E87-4338-A6B2-93E833A84A3C}"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33190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F2E77-4E87-4338-A6B2-93E833A84A3C}" type="datetimeFigureOut">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816188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F2E77-4E87-4338-A6B2-93E833A84A3C}" type="datetimeFigureOut">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595279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3690416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650908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812650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2757893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extLst>
      <p:ext uri="{BB962C8B-B14F-4D97-AF65-F5344CB8AC3E}">
        <p14:creationId xmlns:p14="http://schemas.microsoft.com/office/powerpoint/2010/main" val="130090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1CF2E77-4E87-4338-A6B2-93E833A84A3C}" type="datetimeFigureOut">
              <a:rPr lang="en-US" smtClean="0"/>
              <a:t>12/31/2025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96E19DA-92E0-4635-8627-DEB5FDE3EBA8}" type="slidenum">
              <a:rPr lang="en-US" smtClean="0"/>
              <a:t>‹#›</a:t>
            </a:fld>
            <a:endParaRPr lang="en-US"/>
          </a:p>
        </p:txBody>
      </p:sp>
    </p:spTree>
    <p:extLst>
      <p:ext uri="{BB962C8B-B14F-4D97-AF65-F5344CB8AC3E}">
        <p14:creationId xmlns:p14="http://schemas.microsoft.com/office/powerpoint/2010/main" val="36262987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13.wdp"/></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2.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8.wdp"/><Relationship Id="rId3" Type="http://schemas.microsoft.com/office/2007/relationships/hdphoto" Target="../media/hdphoto6.wdp"/><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1.xml"/><Relationship Id="rId6" Type="http://schemas.microsoft.com/office/2007/relationships/hdphoto" Target="../media/hdphoto7.wdp"/><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063" y="1669774"/>
            <a:ext cx="10947230" cy="2686724"/>
          </a:xfrm>
        </p:spPr>
        <p:txBody>
          <a:bodyPr>
            <a:noAutofit/>
          </a:bodyPr>
          <a:lstStyle/>
          <a:p>
            <a:pPr lvl="0" defTabSz="914400">
              <a:spcBef>
                <a:spcPts val="0"/>
              </a:spcBef>
              <a:defRPr/>
            </a:pPr>
            <a:br>
              <a:rPr lang="vi-VN" sz="2400" b="1" dirty="0">
                <a:solidFill>
                  <a:srgbClr val="0066FF"/>
                </a:solidFill>
                <a:cs typeface="Times New Roman" panose="02020603050405020304" pitchFamily="18" charset="0"/>
              </a:rPr>
            </a:br>
            <a:br>
              <a:rPr lang="en-US" sz="4500" b="1" dirty="0">
                <a:solidFill>
                  <a:srgbClr val="FF0000"/>
                </a:solidFill>
                <a:latin typeface="Times New Roman" panose="02020603050405020304" pitchFamily="18" charset="0"/>
                <a:ea typeface="+mn-ea"/>
                <a:cs typeface="Times New Roman" panose="02020603050405020304" pitchFamily="18" charset="0"/>
              </a:rPr>
            </a:br>
            <a:r>
              <a:rPr lang="vi-VN" sz="4000" b="1" dirty="0">
                <a:solidFill>
                  <a:srgbClr val="0070C0"/>
                </a:solidFill>
                <a:cs typeface="Times New Roman" panose="02020603050405020304" pitchFamily="18" charset="0"/>
              </a:rPr>
              <a:t>MÔN: </a:t>
            </a:r>
            <a:r>
              <a:rPr lang="en-US" sz="4000" b="1" dirty="0">
                <a:solidFill>
                  <a:srgbClr val="0070C0"/>
                </a:solidFill>
                <a:latin typeface="Times New Roman" panose="02020603050405020304" pitchFamily="18" charset="0"/>
                <a:cs typeface="Times New Roman" panose="02020603050405020304" pitchFamily="18" charset="0"/>
              </a:rPr>
              <a:t>TOÁN</a:t>
            </a:r>
            <a:br>
              <a:rPr lang="en-US" sz="4000" b="1" dirty="0">
                <a:solidFill>
                  <a:srgbClr val="0070C0"/>
                </a:solidFill>
                <a:latin typeface="Times New Roman" panose="02020603050405020304" pitchFamily="18" charset="0"/>
                <a:cs typeface="Times New Roman" panose="02020603050405020304" pitchFamily="18" charset="0"/>
              </a:rPr>
            </a:br>
            <a:r>
              <a:rPr lang="en-US" sz="3000" b="1" dirty="0">
                <a:solidFill>
                  <a:srgbClr val="0070C0"/>
                </a:solidFill>
                <a:latin typeface="Times New Roman" panose="02020603050405020304" pitchFamily="18" charset="0"/>
                <a:cs typeface="Times New Roman" panose="02020603050405020304" pitchFamily="18" charset="0"/>
              </a:rPr>
              <a:t>GV: </a:t>
            </a:r>
            <a:r>
              <a:rPr lang="en-US" sz="3000" b="1" dirty="0" err="1">
                <a:solidFill>
                  <a:srgbClr val="0070C0"/>
                </a:solidFill>
                <a:latin typeface="Times New Roman" panose="02020603050405020304" pitchFamily="18" charset="0"/>
                <a:cs typeface="Times New Roman" panose="02020603050405020304" pitchFamily="18" charset="0"/>
              </a:rPr>
              <a:t>Nguyễn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Thị</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Huệ</a:t>
            </a:r>
            <a:br>
              <a:rPr lang="en-US" sz="3000" b="1" dirty="0">
                <a:solidFill>
                  <a:srgbClr val="0070C0"/>
                </a:solidFill>
                <a:latin typeface="Times New Roman" panose="02020603050405020304" pitchFamily="18" charset="0"/>
                <a:cs typeface="Times New Roman" panose="02020603050405020304" pitchFamily="18" charset="0"/>
              </a:rPr>
            </a:br>
            <a:r>
              <a:rPr lang="en-US" sz="3000" b="1" dirty="0" err="1">
                <a:solidFill>
                  <a:srgbClr val="0070C0"/>
                </a:solidFill>
                <a:latin typeface="Times New Roman" panose="02020603050405020304" pitchFamily="18" charset="0"/>
                <a:cs typeface="Times New Roman" panose="02020603050405020304" pitchFamily="18" charset="0"/>
              </a:rPr>
              <a:t>Lớp</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dạy</a:t>
            </a:r>
            <a:r>
              <a:rPr lang="en-US" sz="3000" b="1" dirty="0">
                <a:solidFill>
                  <a:srgbClr val="0070C0"/>
                </a:solidFill>
                <a:latin typeface="Times New Roman" panose="02020603050405020304" pitchFamily="18" charset="0"/>
                <a:cs typeface="Times New Roman" panose="02020603050405020304" pitchFamily="18" charset="0"/>
              </a:rPr>
              <a:t>: 2A2</a:t>
            </a:r>
            <a:br>
              <a:rPr lang="en-US" sz="3000" b="1" dirty="0">
                <a:solidFill>
                  <a:srgbClr val="0070C0"/>
                </a:solidFill>
                <a:latin typeface="Times New Roman" panose="02020603050405020304" pitchFamily="18" charset="0"/>
                <a:cs typeface="Times New Roman" panose="02020603050405020304" pitchFamily="18" charset="0"/>
              </a:rPr>
            </a:br>
            <a:r>
              <a:rPr lang="en-US" sz="3000" b="1" dirty="0" err="1">
                <a:solidFill>
                  <a:srgbClr val="0070C0"/>
                </a:solidFill>
                <a:latin typeface="Times New Roman" panose="02020603050405020304" pitchFamily="18" charset="0"/>
                <a:cs typeface="Times New Roman" panose="02020603050405020304" pitchFamily="18" charset="0"/>
              </a:rPr>
              <a:t>Đơn</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vị</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công</a:t>
            </a:r>
            <a:r>
              <a:rPr lang="en-US" sz="3000" b="1" dirty="0">
                <a:solidFill>
                  <a:srgbClr val="0070C0"/>
                </a:solidFill>
                <a:latin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cs typeface="Times New Roman" panose="02020603050405020304" pitchFamily="18" charset="0"/>
              </a:rPr>
              <a:t>tác</a:t>
            </a:r>
            <a:r>
              <a:rPr lang="en-US" sz="30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0070C0"/>
                </a:solidFill>
                <a:latin typeface="Times New Roman" panose="02020603050405020304" pitchFamily="18" charset="0"/>
                <a:cs typeface="Times New Roman" panose="02020603050405020304" pitchFamily="18" charset="0"/>
              </a:rPr>
              <a:t>TRƯỜNG TIỂU HỌC HƯNG ĐẠO </a:t>
            </a:r>
            <a:br>
              <a:rPr lang="en-US" sz="2000" b="1" u="sng" dirty="0">
                <a:solidFill>
                  <a:srgbClr val="002060"/>
                </a:solidFill>
                <a:latin typeface="Times New Roman" panose="02020603050405020304" pitchFamily="18" charset="0"/>
                <a:ea typeface="+mn-ea"/>
                <a:cs typeface="Times New Roman" panose="02020603050405020304" pitchFamily="18" charset="0"/>
              </a:rPr>
            </a:br>
            <a:br>
              <a:rPr lang="vi-VN" sz="2800" b="1" dirty="0">
                <a:solidFill>
                  <a:srgbClr val="0070C0"/>
                </a:solidFill>
                <a:cs typeface="Times New Roman" panose="02020603050405020304" pitchFamily="18" charset="0"/>
              </a:rPr>
            </a:br>
            <a:br>
              <a:rPr lang="vi-VN" sz="2800" b="1" i="1" dirty="0">
                <a:solidFill>
                  <a:srgbClr val="FF0000"/>
                </a:solidFill>
                <a:cs typeface="Times New Roman" panose="02020603050405020304" pitchFamily="18" charset="0"/>
              </a:rPr>
            </a:br>
            <a:br>
              <a:rPr lang="en-US"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id="{CF7F52BE-760D-4AB7-8A11-9C1A531A958C}"/>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id="{3796200B-45B5-49F2-92AE-BB08129E87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4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dirty="0">
                  <a:solidFill>
                    <a:srgbClr val="FF0000"/>
                  </a:solidFill>
                </a:rPr>
                <a:t>46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3">
            <a:clrChange>
              <a:clrFrom>
                <a:srgbClr val="EEEEEE"/>
              </a:clrFrom>
              <a:clrTo>
                <a:srgbClr val="EEEEEE">
                  <a:alpha val="0"/>
                </a:srgbClr>
              </a:clrTo>
            </a:clrChange>
            <a:extLst>
              <a:ext uri="{BEBA8EAE-BF5A-486C-A8C5-ECC9F3942E4B}">
                <a14:imgProps xmlns:a14="http://schemas.microsoft.com/office/drawing/2010/main">
                  <a14:imgLayer r:embed="rId4">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01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id="{B240978C-917D-4FE7-9129-4E73B4028A0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id="{8F3DCD14-C55B-4611-9025-659FBB4A2D53}"/>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id="{0C0CECF3-F96E-45EF-A52D-4E57BDBDE5E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id="{5C7209EE-6708-4828-8226-6A008C179F58}"/>
              </a:ext>
            </a:extLst>
          </p:cNvPr>
          <p:cNvPicPr>
            <a:picLocks noChangeAspect="1"/>
          </p:cNvPicPr>
          <p:nvPr/>
        </p:nvPicPr>
        <p:blipFill>
          <a:blip r:embed="rId7">
            <a:clrChange>
              <a:clrFrom>
                <a:srgbClr val="FEFFFF"/>
              </a:clrFrom>
              <a:clrTo>
                <a:srgbClr val="FE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0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99C4D08F-ED9B-4DD9-9AE2-C6E2BBC0215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3824061973"/>
                    </a:ext>
                  </a:extLst>
                </a:gridCol>
                <a:gridCol w="656535">
                  <a:extLst>
                    <a:ext uri="{9D8B030D-6E8A-4147-A177-3AD203B41FA5}">
                      <a16:colId xmlns:a16="http://schemas.microsoft.com/office/drawing/2014/main" val="1889727206"/>
                    </a:ext>
                  </a:extLst>
                </a:gridCol>
                <a:gridCol w="647591">
                  <a:extLst>
                    <a:ext uri="{9D8B030D-6E8A-4147-A177-3AD203B41FA5}">
                      <a16:colId xmlns:a16="http://schemas.microsoft.com/office/drawing/2014/main" val="473288683"/>
                    </a:ext>
                  </a:extLst>
                </a:gridCol>
                <a:gridCol w="674204">
                  <a:extLst>
                    <a:ext uri="{9D8B030D-6E8A-4147-A177-3AD203B41FA5}">
                      <a16:colId xmlns:a16="http://schemas.microsoft.com/office/drawing/2014/main" val="2275450563"/>
                    </a:ext>
                  </a:extLst>
                </a:gridCol>
                <a:gridCol w="676705">
                  <a:extLst>
                    <a:ext uri="{9D8B030D-6E8A-4147-A177-3AD203B41FA5}">
                      <a16:colId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625636457"/>
                  </a:ext>
                </a:extLst>
              </a:tr>
            </a:tbl>
          </a:graphicData>
        </a:graphic>
      </p:graphicFrame>
      <p:sp>
        <p:nvSpPr>
          <p:cNvPr id="8" name="Rectangle 7">
            <a:extLst>
              <a:ext uri="{FF2B5EF4-FFF2-40B4-BE49-F238E27FC236}">
                <a16:creationId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530E0-1A98-4521-97BF-F9A4400A764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id="{C477686D-D1E4-48A1-A0C1-11858284759C}"/>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23" name="Rectangle 22">
            <a:extLst>
              <a:ext uri="{FF2B5EF4-FFF2-40B4-BE49-F238E27FC236}">
                <a16:creationId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id="{4339BA8B-E553-4060-BF7A-28F6917A8714}"/>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id="{6BE20B04-45E1-4C2A-9185-74F97157AE2D}"/>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id="{2D9642F7-FC2A-4407-A2CD-DD53EB2187C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id="{10F7F54C-60BC-4E0A-90F9-AD5FA107BD28}"/>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826</Words>
  <Application>Microsoft Office PowerPoint</Application>
  <PresentationFormat>Widescreen</PresentationFormat>
  <Paragraphs>249</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Corbel</vt:lpstr>
      <vt:lpstr>Times New Roman</vt:lpstr>
      <vt:lpstr>UTM Cookies</vt:lpstr>
      <vt:lpstr>Wingdings</vt:lpstr>
      <vt:lpstr>Office Theme</vt:lpstr>
      <vt:lpstr>2_Office Theme</vt:lpstr>
      <vt:lpstr>  MÔN: TOÁN GV: Nguyễn Thị Huệ Lớp dạy: 2A2 Đơn vị công tác: TRƯỜNG TIỂU HỌC HƯNG ĐẠO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104</cp:revision>
  <dcterms:created xsi:type="dcterms:W3CDTF">2021-06-02T01:34:28Z</dcterms:created>
  <dcterms:modified xsi:type="dcterms:W3CDTF">2025-12-31T02:22:07Z</dcterms:modified>
</cp:coreProperties>
</file>