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20"/>
  </p:notesMasterIdLst>
  <p:sldIdLst>
    <p:sldId id="297" r:id="rId7"/>
    <p:sldId id="288" r:id="rId8"/>
    <p:sldId id="289" r:id="rId9"/>
    <p:sldId id="290" r:id="rId10"/>
    <p:sldId id="291" r:id="rId11"/>
    <p:sldId id="294" r:id="rId12"/>
    <p:sldId id="293" r:id="rId13"/>
    <p:sldId id="295" r:id="rId14"/>
    <p:sldId id="275" r:id="rId15"/>
    <p:sldId id="276" r:id="rId16"/>
    <p:sldId id="277" r:id="rId17"/>
    <p:sldId id="278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9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3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04/12/2025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7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245" y="2646045"/>
            <a:ext cx="10556875" cy="200787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4411345" y="377317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677150" y="378333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30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831830" y="371221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45" y="346075"/>
            <a:ext cx="11000105" cy="1535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62835" y="2667635"/>
            <a:ext cx="7637780" cy="20491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Bình xăng của ô tô còn lại số lít xăng là:</a:t>
            </a:r>
          </a:p>
          <a:p>
            <a:pPr algn="ctr"/>
            <a:r>
              <a:rPr lang="en-US" sz="3600"/>
              <a:t>42 - 15 = 27 (</a:t>
            </a:r>
            <a:r>
              <a:rPr lang="en-US" sz="3600" i="1"/>
              <a:t>l</a:t>
            </a:r>
            <a:r>
              <a:rPr lang="en-US" sz="3600"/>
              <a:t>)</a:t>
            </a:r>
          </a:p>
          <a:p>
            <a:pPr algn="ctr"/>
            <a:r>
              <a:rPr lang="en-US" sz="3600"/>
              <a:t>Đáp số: 27</a:t>
            </a:r>
            <a:r>
              <a:rPr lang="en-US" sz="3600" i="1"/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630" y="423545"/>
            <a:ext cx="11235055" cy="54794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37155" y="1795780"/>
            <a:ext cx="1318260" cy="9632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= 18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11925" y="142240"/>
            <a:ext cx="2717800" cy="1054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lớn nhất</a:t>
            </a:r>
          </a:p>
          <a:p>
            <a:pPr algn="ctr"/>
            <a:r>
              <a:rPr lang="en-US" sz="4000"/>
              <a:t>=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chữ số</a:t>
            </a:r>
            <a:endParaRPr lang="zh-CN" altLang="en-US" sz="45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290</Words>
  <Application>Microsoft Office PowerPoint</Application>
  <PresentationFormat>Widescreen</PresentationFormat>
  <Paragraphs>92</Paragraphs>
  <Slides>13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.VnBlack</vt:lpstr>
      <vt:lpstr>Aptos Narrow</vt:lpstr>
      <vt:lpstr>Arial</vt:lpstr>
      <vt:lpstr>Calibri</vt:lpstr>
      <vt:lpstr>Calibri Light</vt:lpstr>
      <vt:lpstr>Franklin Gothic Book</vt:lpstr>
      <vt:lpstr>Franklin Gothic Medium</vt:lpstr>
      <vt:lpstr>ITC Avant Garde Std Bk</vt:lpstr>
      <vt:lpstr>Times New Roman</vt:lpstr>
      <vt:lpstr>Verdana</vt:lpstr>
      <vt:lpstr>Wingdings</vt:lpstr>
      <vt:lpstr>Wingdings 2</vt:lpstr>
      <vt:lpstr>方正卡通简体</vt:lpstr>
      <vt:lpstr>Office Theme</vt:lpstr>
      <vt:lpstr>3_Office Theme</vt:lpstr>
      <vt:lpstr>Office 主题​​</vt:lpstr>
      <vt:lpstr>1_Tema de Office</vt:lpstr>
      <vt:lpstr>Trek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4</cp:revision>
  <dcterms:created xsi:type="dcterms:W3CDTF">2021-05-18T05:02:00Z</dcterms:created>
  <dcterms:modified xsi:type="dcterms:W3CDTF">2025-12-04T02:57:16Z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