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</p:sldMasterIdLst>
  <p:sldIdLst>
    <p:sldId id="3106" r:id="rId3"/>
    <p:sldId id="275" r:id="rId4"/>
    <p:sldId id="261" r:id="rId5"/>
    <p:sldId id="276" r:id="rId6"/>
    <p:sldId id="262" r:id="rId7"/>
    <p:sldId id="264" r:id="rId8"/>
    <p:sldId id="267" r:id="rId9"/>
    <p:sldId id="277" r:id="rId10"/>
    <p:sldId id="278" r:id="rId11"/>
    <p:sldId id="270" r:id="rId12"/>
    <p:sldId id="27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76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0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2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68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04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79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31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4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20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1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6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9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14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2A1,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84E68-EC12-4781-9498-C9F25AC4681F}"/>
              </a:ext>
            </a:extLst>
          </p:cNvPr>
          <p:cNvSpPr txBox="1"/>
          <p:nvPr/>
        </p:nvSpPr>
        <p:spPr>
          <a:xfrm>
            <a:off x="649356" y="1120676"/>
            <a:ext cx="772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EFE5A4-EDD0-4A55-8C07-66D5AE77DA33}"/>
              </a:ext>
            </a:extLst>
          </p:cNvPr>
          <p:cNvGrpSpPr/>
          <p:nvPr/>
        </p:nvGrpSpPr>
        <p:grpSpPr>
          <a:xfrm rot="20281538">
            <a:off x="419959" y="1478532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HOẠT ĐỘNG NHÓM</a:t>
              </a:r>
              <a:endParaRPr lang="en-US" sz="44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544355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08180" y="965675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A7A6-7CD2-4CAF-8633-EC3E75786256}"/>
              </a:ext>
            </a:extLst>
          </p:cNvPr>
          <p:cNvGrpSpPr/>
          <p:nvPr/>
        </p:nvGrpSpPr>
        <p:grpSpPr>
          <a:xfrm>
            <a:off x="569825" y="2311907"/>
            <a:ext cx="10918097" cy="2160000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27878" y="159449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98B382-A300-4D82-870A-3B147D473278}"/>
              </a:ext>
            </a:extLst>
          </p:cNvPr>
          <p:cNvSpPr txBox="1"/>
          <p:nvPr/>
        </p:nvSpPr>
        <p:spPr>
          <a:xfrm flipH="1">
            <a:off x="1688277" y="1769760"/>
            <a:ext cx="95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đã làm gì để bảo quản đồ dùng cá nhân?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4EE0A-071F-4AB5-947B-281E2625F332}"/>
              </a:ext>
            </a:extLst>
          </p:cNvPr>
          <p:cNvSpPr txBox="1"/>
          <p:nvPr/>
        </p:nvSpPr>
        <p:spPr>
          <a:xfrm>
            <a:off x="756121" y="4600043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sách vở vào cặp sách.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C8DAE-6252-41C3-BC82-78DF7635E37E}"/>
              </a:ext>
            </a:extLst>
          </p:cNvPr>
          <p:cNvSpPr txBox="1"/>
          <p:nvPr/>
        </p:nvSpPr>
        <p:spPr>
          <a:xfrm>
            <a:off x="4090025" y="4589698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đồ chơi vào ngăn tủ.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DDA80-4218-4294-BCAA-A6E6A8D2449E}"/>
              </a:ext>
            </a:extLst>
          </p:cNvPr>
          <p:cNvSpPr txBox="1"/>
          <p:nvPr/>
        </p:nvSpPr>
        <p:spPr>
          <a:xfrm>
            <a:off x="7423929" y="4589698"/>
            <a:ext cx="401195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lau sạch giày dép rồi cất vào kệ để giày dép.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E938E8-8CC5-4F35-BFDE-4A9B5D43AB7A}"/>
              </a:ext>
            </a:extLst>
          </p:cNvPr>
          <p:cNvSpPr txBox="1"/>
          <p:nvPr/>
        </p:nvSpPr>
        <p:spPr>
          <a:xfrm flipH="1">
            <a:off x="756120" y="5554114"/>
            <a:ext cx="101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Em hãy kể thêm những việc cần làm để bảo quản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 animBg="1"/>
      <p:bldP spid="22" grpId="0" animBg="1"/>
      <p:bldP spid="25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049" y="987044"/>
            <a:ext cx="5139175" cy="2569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75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1A021F-A556-4A5F-AC23-64E8E27EDFB1}"/>
              </a:ext>
            </a:extLst>
          </p:cNvPr>
          <p:cNvSpPr txBox="1"/>
          <p:nvPr/>
        </p:nvSpPr>
        <p:spPr>
          <a:xfrm>
            <a:off x="850874" y="1851328"/>
            <a:ext cx="524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bg2"/>
                </a:solidFill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90B6FF36-1153-45F8-9B94-89535984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69825" y="337437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6258362-DD25-44AC-A04A-FB366B001878}"/>
              </a:ext>
            </a:extLst>
          </p:cNvPr>
          <p:cNvSpPr txBox="1"/>
          <p:nvPr/>
        </p:nvSpPr>
        <p:spPr>
          <a:xfrm flipH="1">
            <a:off x="1430223" y="3549637"/>
            <a:ext cx="83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Điều gì đã xảy ra khi Mai không biết bảo quản bút?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4C9B7D-268D-4889-B166-F6FC73CE42F8}"/>
              </a:ext>
            </a:extLst>
          </p:cNvPr>
          <p:cNvSpPr txBox="1"/>
          <p:nvPr/>
        </p:nvSpPr>
        <p:spPr>
          <a:xfrm flipH="1">
            <a:off x="1398202" y="3965134"/>
            <a:ext cx="8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Mỗi khi Mai làm rơi bút thì ngòi hay bị hỏng.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86718-252A-40C3-8390-56575B357A5B}"/>
              </a:ext>
            </a:extLst>
          </p:cNvPr>
          <p:cNvSpPr txBox="1"/>
          <p:nvPr/>
        </p:nvSpPr>
        <p:spPr>
          <a:xfrm flipH="1">
            <a:off x="1442494" y="4380633"/>
            <a:ext cx="86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việc bảo quản đồ dùng cá nhân có ích lợi gì?</a:t>
            </a:r>
          </a:p>
        </p:txBody>
      </p:sp>
      <p:sp>
        <p:nvSpPr>
          <p:cNvPr id="58" name="Scroll: Horizontal 57">
            <a:extLst>
              <a:ext uri="{FF2B5EF4-FFF2-40B4-BE49-F238E27FC236}">
                <a16:creationId xmlns:a16="http://schemas.microsoft.com/office/drawing/2014/main" id="{4FE7C2A7-585B-47FF-91AF-CFF608F04A0A}"/>
              </a:ext>
            </a:extLst>
          </p:cNvPr>
          <p:cNvSpPr/>
          <p:nvPr/>
        </p:nvSpPr>
        <p:spPr>
          <a:xfrm>
            <a:off x="284912" y="4678770"/>
            <a:ext cx="11622175" cy="189897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3" grpId="0"/>
      <p:bldP spid="55" grpId="0"/>
      <p:bldP spid="56" grpId="0"/>
      <p:bldP spid="57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1128837"/>
            <a:chOff x="517095" y="4755128"/>
            <a:chExt cx="2969746" cy="95410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536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Wingdings</vt:lpstr>
      <vt:lpstr>Cute Sticker by Slidesgo</vt:lpstr>
      <vt:lpstr>2_Office Theme</vt:lpstr>
      <vt:lpstr>  MÔN: ĐẠO ĐỨC GV: Nguyễn Thị Huệ Lớp dạy: 2A1,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53</cp:revision>
  <dcterms:created xsi:type="dcterms:W3CDTF">2021-06-11T02:39:36Z</dcterms:created>
  <dcterms:modified xsi:type="dcterms:W3CDTF">2025-12-06T13:14:46Z</dcterms:modified>
</cp:coreProperties>
</file>