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0"/>
  </p:notesMasterIdLst>
  <p:sldIdLst>
    <p:sldId id="297" r:id="rId7"/>
    <p:sldId id="288" r:id="rId8"/>
    <p:sldId id="289" r:id="rId9"/>
    <p:sldId id="290" r:id="rId10"/>
    <p:sldId id="291" r:id="rId11"/>
    <p:sldId id="294" r:id="rId12"/>
    <p:sldId id="293" r:id="rId13"/>
    <p:sldId id="295" r:id="rId14"/>
    <p:sldId id="275" r:id="rId15"/>
    <p:sldId id="276" r:id="rId16"/>
    <p:sldId id="277" r:id="rId17"/>
    <p:sldId id="278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9" d="100"/>
          <a:sy n="69" d="100"/>
        </p:scale>
        <p:origin x="-43" y="-1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2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07/12/2025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7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1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Hằng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2A5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269</Words>
  <Application>Microsoft Office PowerPoint</Application>
  <PresentationFormat>Custom</PresentationFormat>
  <Paragraphs>92</Paragraphs>
  <Slides>13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3_Office Theme</vt:lpstr>
      <vt:lpstr>Office 主题​​</vt:lpstr>
      <vt:lpstr>1_Tema de Office</vt:lpstr>
      <vt:lpstr>Trek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Dao Thuy</cp:lastModifiedBy>
  <cp:revision>5</cp:revision>
  <dcterms:created xsi:type="dcterms:W3CDTF">2021-05-18T05:02:00Z</dcterms:created>
  <dcterms:modified xsi:type="dcterms:W3CDTF">2025-12-07T14:50:02Z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