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6"/>
  </p:notesMasterIdLst>
  <p:sldIdLst>
    <p:sldId id="328" r:id="rId2"/>
    <p:sldId id="343" r:id="rId3"/>
    <p:sldId id="354" r:id="rId4"/>
    <p:sldId id="318" r:id="rId5"/>
  </p:sldIdLst>
  <p:sldSz cx="6858000" cy="5143500"/>
  <p:notesSz cx="6858000" cy="9144000"/>
  <p:embeddedFontLst>
    <p:embeddedFont>
      <p:font typeface="Kalam" panose="020B0604020202020204" charset="0"/>
      <p:regular r:id="rId7"/>
      <p:bold r:id="rId8"/>
    </p:embeddedFont>
    <p:embeddedFont>
      <p:font typeface="Montserrat" panose="00000500000000000000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157"/>
    <a:srgbClr val="EB54E9"/>
    <a:srgbClr val="3F9795"/>
    <a:srgbClr val="BEE7FB"/>
    <a:srgbClr val="F4F6DB"/>
    <a:srgbClr val="D7EDA9"/>
    <a:srgbClr val="F2F0CB"/>
    <a:srgbClr val="000000"/>
    <a:srgbClr val="7EA131"/>
    <a:srgbClr val="B7D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98"/>
    <p:restoredTop sz="94615"/>
  </p:normalViewPr>
  <p:slideViewPr>
    <p:cSldViewPr snapToGrid="0">
      <p:cViewPr varScale="1">
        <p:scale>
          <a:sx n="106" d="100"/>
          <a:sy n="106" d="100"/>
        </p:scale>
        <p:origin x="122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6637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0129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E5DAAE-91A0-284C-B08E-88839CF51C3C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21196E3B-EFCC-A54A-A28B-44926BAC7CD6}"/>
              </a:ext>
            </a:extLst>
          </p:cNvPr>
          <p:cNvSpPr txBox="1"/>
          <p:nvPr/>
        </p:nvSpPr>
        <p:spPr>
          <a:xfrm>
            <a:off x="479205" y="632031"/>
            <a:ext cx="6228730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TRƯỜNG: TIỂU HỌC HƯNG ĐẠO</a:t>
            </a:r>
          </a:p>
          <a:p>
            <a:pPr algn="ctr">
              <a:lnSpc>
                <a:spcPct val="150000"/>
              </a:lnSpc>
            </a:pPr>
            <a:r>
              <a: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2A4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FEFC25-634E-7F4A-9573-D823ABEB2652}"/>
              </a:ext>
            </a:extLst>
          </p:cNvPr>
          <p:cNvSpPr txBox="1"/>
          <p:nvPr/>
        </p:nvSpPr>
        <p:spPr>
          <a:xfrm>
            <a:off x="479205" y="2657475"/>
            <a:ext cx="6119826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TRẦN THỊ BÍCH HƯỜNG</a:t>
            </a:r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8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47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VIẾT ĐOẠN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5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4" name="Picture 2">
            <a:extLst>
              <a:ext uri="{FF2B5EF4-FFF2-40B4-BE49-F238E27FC236}">
                <a16:creationId xmlns:a16="http://schemas.microsoft.com/office/drawing/2014/main" id="{059E8847-6DF9-49B9-A6CB-3B711B44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835" y="2904210"/>
            <a:ext cx="1985630" cy="19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41231F2-32A4-2C40-B1AA-10528606F3ED}"/>
              </a:ext>
            </a:extLst>
          </p:cNvPr>
          <p:cNvSpPr txBox="1"/>
          <p:nvPr/>
        </p:nvSpPr>
        <p:spPr>
          <a:xfrm>
            <a:off x="1400499" y="455898"/>
            <a:ext cx="51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BÀI 24: </a:t>
            </a:r>
            <a:r>
              <a:rPr lang="vi-VN" sz="4000" dirty="0">
                <a:solidFill>
                  <a:schemeClr val="accent2"/>
                </a:solidFill>
                <a:latin typeface="UTM Cookies" panose="02040603050506020204" pitchFamily="18" charset="0"/>
              </a:rPr>
              <a:t>NẶN ĐỒ CHƠI</a:t>
            </a:r>
            <a:endParaRPr lang="en-US" sz="40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1E2B78-A688-374E-BF8A-5992B7A38A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362"/>
          <a:stretch/>
        </p:blipFill>
        <p:spPr>
          <a:xfrm>
            <a:off x="406712" y="390000"/>
            <a:ext cx="1210178" cy="120107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900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4C76404-64D1-8F45-A470-A31367AD469E}"/>
              </a:ext>
            </a:extLst>
          </p:cNvPr>
          <p:cNvSpPr txBox="1"/>
          <p:nvPr/>
        </p:nvSpPr>
        <p:spPr>
          <a:xfrm>
            <a:off x="634483" y="535130"/>
            <a:ext cx="5764812" cy="1205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     1.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Kể tên những đồ chơi của em. Em thích đồ chơi nào nhất? Vì sao?</a:t>
            </a:r>
          </a:p>
          <a:p>
            <a:pPr>
              <a:lnSpc>
                <a:spcPts val="3000"/>
              </a:lnSpc>
            </a:pPr>
            <a:endParaRPr lang="vi-VN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 descr="20210409090849_wm_shs-tieng-viet-2-tap-1">
            <a:extLst>
              <a:ext uri="{FF2B5EF4-FFF2-40B4-BE49-F238E27FC236}">
                <a16:creationId xmlns:a16="http://schemas.microsoft.com/office/drawing/2014/main" id="{2433EBB5-1D2B-D243-97A0-EBAC8E2EE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365105" y="332640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BC40BB-1B50-D447-9E34-CB4DDD088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872" y="1714350"/>
            <a:ext cx="6262255" cy="163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543E1F-1523-AC47-B86E-310152392DF6}"/>
              </a:ext>
            </a:extLst>
          </p:cNvPr>
          <p:cNvSpPr txBox="1"/>
          <p:nvPr/>
        </p:nvSpPr>
        <p:spPr>
          <a:xfrm>
            <a:off x="806800" y="3429150"/>
            <a:ext cx="5197731" cy="810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Đồ chơi có đặc điểm gì?</a:t>
            </a:r>
          </a:p>
          <a:p>
            <a:pPr>
              <a:lnSpc>
                <a:spcPts val="3000"/>
              </a:lnSpc>
            </a:pPr>
            <a:r>
              <a:rPr lang="vi-VN" sz="1800" dirty="0">
                <a:latin typeface="UTM Avo" panose="02040603050506020204" pitchFamily="18" charset="0"/>
              </a:rPr>
              <a:t>- Vì sao em thích đồ chơi đó?</a:t>
            </a:r>
          </a:p>
        </p:txBody>
      </p:sp>
    </p:spTree>
    <p:extLst>
      <p:ext uri="{BB962C8B-B14F-4D97-AF65-F5344CB8AC3E}">
        <p14:creationId xmlns:p14="http://schemas.microsoft.com/office/powerpoint/2010/main" val="204880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725" y="302318"/>
            <a:ext cx="5876569" cy="44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4 câu tả đồ chơi của em.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45D47E-02DD-1A4A-B50B-129EF582918F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008936" y="2596377"/>
            <a:ext cx="697311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C72B53C-7D74-CA4B-923E-488C91695C00}"/>
              </a:ext>
            </a:extLst>
          </p:cNvPr>
          <p:cNvCxnSpPr>
            <a:cxnSpLocks/>
            <a:endCxn id="50" idx="1"/>
          </p:cNvCxnSpPr>
          <p:nvPr/>
        </p:nvCxnSpPr>
        <p:spPr>
          <a:xfrm>
            <a:off x="4184065" y="2596377"/>
            <a:ext cx="637309" cy="0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F85FC76-9801-C74D-9B42-01F1E51168E8}"/>
              </a:ext>
            </a:extLst>
          </p:cNvPr>
          <p:cNvCxnSpPr>
            <a:cxnSpLocks/>
            <a:stCxn id="51" idx="0"/>
            <a:endCxn id="14" idx="4"/>
          </p:cNvCxnSpPr>
          <p:nvPr/>
        </p:nvCxnSpPr>
        <p:spPr>
          <a:xfrm flipV="1">
            <a:off x="3454392" y="3233686"/>
            <a:ext cx="0" cy="542882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BAE650C-F2D8-2A47-AF00-3891E9BDB05B}"/>
              </a:ext>
            </a:extLst>
          </p:cNvPr>
          <p:cNvGrpSpPr/>
          <p:nvPr/>
        </p:nvGrpSpPr>
        <p:grpSpPr>
          <a:xfrm>
            <a:off x="2727454" y="1959068"/>
            <a:ext cx="1450117" cy="1274618"/>
            <a:chOff x="2736690" y="2050473"/>
            <a:chExt cx="1450117" cy="127461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BCFDBBE-BC0C-F849-B687-F18A47A25E9B}"/>
                </a:ext>
              </a:extLst>
            </p:cNvPr>
            <p:cNvSpPr/>
            <p:nvPr/>
          </p:nvSpPr>
          <p:spPr>
            <a:xfrm>
              <a:off x="2826319" y="2050473"/>
              <a:ext cx="1274618" cy="127461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589403-DC7E-3444-ACE5-360641C7BBA0}"/>
                </a:ext>
              </a:extLst>
            </p:cNvPr>
            <p:cNvSpPr txBox="1"/>
            <p:nvPr/>
          </p:nvSpPr>
          <p:spPr>
            <a:xfrm>
              <a:off x="2736690" y="2325499"/>
              <a:ext cx="14501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dirty="0">
                  <a:latin typeface="UTM Avo" panose="02040603050506020204" pitchFamily="18" charset="0"/>
                </a:rPr>
                <a:t>Tả đồ chơi</a:t>
              </a:r>
              <a:endParaRPr lang="en-VN" sz="24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AB1D100-0A6B-8346-A191-10DE76C9ACAA}"/>
              </a:ext>
            </a:extLst>
          </p:cNvPr>
          <p:cNvGrpSpPr/>
          <p:nvPr/>
        </p:nvGrpSpPr>
        <p:grpSpPr>
          <a:xfrm>
            <a:off x="4821374" y="1792813"/>
            <a:ext cx="1825265" cy="1607128"/>
            <a:chOff x="4830610" y="1884218"/>
            <a:chExt cx="1825265" cy="1607128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1861610-2101-DA4F-BCBB-61543C89D1F4}"/>
                </a:ext>
              </a:extLst>
            </p:cNvPr>
            <p:cNvSpPr/>
            <p:nvPr/>
          </p:nvSpPr>
          <p:spPr>
            <a:xfrm>
              <a:off x="4830610" y="1884218"/>
              <a:ext cx="1666293" cy="160712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D81E7B0-2CB2-6F48-AB06-58553A8A8D2D}"/>
                </a:ext>
              </a:extLst>
            </p:cNvPr>
            <p:cNvSpPr txBox="1"/>
            <p:nvPr/>
          </p:nvSpPr>
          <p:spPr>
            <a:xfrm>
              <a:off x="4851399" y="1919685"/>
              <a:ext cx="1804476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(2) Nó có đặc điểm gì? (hình dạng, màu sắc, hoạt động, …)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659E157-9748-B046-BB97-952B0E0B43A4}"/>
              </a:ext>
            </a:extLst>
          </p:cNvPr>
          <p:cNvGrpSpPr/>
          <p:nvPr/>
        </p:nvGrpSpPr>
        <p:grpSpPr>
          <a:xfrm>
            <a:off x="1804759" y="3776568"/>
            <a:ext cx="3299265" cy="965116"/>
            <a:chOff x="1813995" y="3867973"/>
            <a:chExt cx="3299265" cy="965116"/>
          </a:xfrm>
        </p:grpSpPr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C9187E46-C963-7C49-B10B-8C6129F74ADC}"/>
                </a:ext>
              </a:extLst>
            </p:cNvPr>
            <p:cNvSpPr/>
            <p:nvPr/>
          </p:nvSpPr>
          <p:spPr>
            <a:xfrm>
              <a:off x="1813995" y="3867973"/>
              <a:ext cx="3299265" cy="965116"/>
            </a:xfrm>
            <a:prstGeom prst="roundRect">
              <a:avLst/>
            </a:prstGeom>
            <a:solidFill>
              <a:srgbClr val="D7EDA9"/>
            </a:solidFill>
            <a:ln>
              <a:solidFill>
                <a:srgbClr val="F4F6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B8D7504-2F5C-7A4E-8713-250A022B5F93}"/>
                </a:ext>
              </a:extLst>
            </p:cNvPr>
            <p:cNvSpPr txBox="1"/>
            <p:nvPr/>
          </p:nvSpPr>
          <p:spPr>
            <a:xfrm>
              <a:off x="1928825" y="3936409"/>
              <a:ext cx="3018821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(3) Em thường chơi đồ chơi đó vào những lúc nào?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8327F1-CC3D-7F4C-B4E3-36BAA93956F4}"/>
              </a:ext>
            </a:extLst>
          </p:cNvPr>
          <p:cNvGrpSpPr/>
          <p:nvPr/>
        </p:nvGrpSpPr>
        <p:grpSpPr>
          <a:xfrm>
            <a:off x="329117" y="1792813"/>
            <a:ext cx="1679819" cy="1607128"/>
            <a:chOff x="329117" y="1792813"/>
            <a:chExt cx="1679819" cy="1607128"/>
          </a:xfrm>
        </p:grpSpPr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432AB18-4F5A-AD4A-B798-E95F2EE29715}"/>
                </a:ext>
              </a:extLst>
            </p:cNvPr>
            <p:cNvSpPr/>
            <p:nvPr/>
          </p:nvSpPr>
          <p:spPr>
            <a:xfrm>
              <a:off x="342643" y="1792813"/>
              <a:ext cx="1666293" cy="16071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DEB8EC-B939-FB45-B6E9-657FB6AAF3DC}"/>
                </a:ext>
              </a:extLst>
            </p:cNvPr>
            <p:cNvSpPr txBox="1"/>
            <p:nvPr/>
          </p:nvSpPr>
          <p:spPr>
            <a:xfrm>
              <a:off x="329117" y="1817948"/>
              <a:ext cx="1647458" cy="1517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(4) Tình cảm của em với đồ chơi đó như thế nào?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DA6C3F-E8B5-E143-9C89-2B8F7084DC75}"/>
              </a:ext>
            </a:extLst>
          </p:cNvPr>
          <p:cNvCxnSpPr>
            <a:cxnSpLocks/>
          </p:cNvCxnSpPr>
          <p:nvPr/>
        </p:nvCxnSpPr>
        <p:spPr>
          <a:xfrm flipV="1">
            <a:off x="3437109" y="1481873"/>
            <a:ext cx="0" cy="387927"/>
          </a:xfrm>
          <a:prstGeom prst="line">
            <a:avLst/>
          </a:prstGeom>
          <a:ln w="76200">
            <a:solidFill>
              <a:srgbClr val="3F97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E0C7693A-AC4C-CB4F-86CD-FB7DB53529EA}"/>
              </a:ext>
            </a:extLst>
          </p:cNvPr>
          <p:cNvGrpSpPr/>
          <p:nvPr/>
        </p:nvGrpSpPr>
        <p:grpSpPr>
          <a:xfrm>
            <a:off x="2282035" y="823636"/>
            <a:ext cx="2293928" cy="803564"/>
            <a:chOff x="2282035" y="823636"/>
            <a:chExt cx="2293928" cy="803564"/>
          </a:xfrm>
        </p:grpSpPr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58861A0B-A97D-624F-B81D-397986678B15}"/>
                </a:ext>
              </a:extLst>
            </p:cNvPr>
            <p:cNvSpPr/>
            <p:nvPr/>
          </p:nvSpPr>
          <p:spPr>
            <a:xfrm>
              <a:off x="2356700" y="823636"/>
              <a:ext cx="2219253" cy="803564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A2DADD-8C30-AC47-9341-99EF0636A9BB}"/>
                </a:ext>
              </a:extLst>
            </p:cNvPr>
            <p:cNvSpPr txBox="1"/>
            <p:nvPr/>
          </p:nvSpPr>
          <p:spPr>
            <a:xfrm>
              <a:off x="2282035" y="826097"/>
              <a:ext cx="2293928" cy="778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600" dirty="0">
                  <a:latin typeface="UTM Avo" panose="02040603050506020204" pitchFamily="18" charset="0"/>
                </a:rPr>
                <a:t>(1) Em chọn tả đồ chơi nào?</a:t>
              </a:r>
              <a:endParaRPr lang="en-VN" sz="1600" dirty="0">
                <a:latin typeface="UTM Avo" panose="02040603050506020204" pitchFamily="18" charset="0"/>
              </a:endParaRPr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C51E3AFC-E096-6342-9000-561ABAA21B0B}"/>
              </a:ext>
            </a:extLst>
          </p:cNvPr>
          <p:cNvSpPr/>
          <p:nvPr/>
        </p:nvSpPr>
        <p:spPr>
          <a:xfrm>
            <a:off x="2706247" y="1857468"/>
            <a:ext cx="1477818" cy="1477818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5778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9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2802</TotalTime>
  <Words>138</Words>
  <Application>Microsoft Office PowerPoint</Application>
  <PresentationFormat>Custom</PresentationFormat>
  <Paragraphs>15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Times New Roman</vt:lpstr>
      <vt:lpstr>UTM Avo</vt:lpstr>
      <vt:lpstr>UTM Cookies</vt:lpstr>
      <vt:lpstr>Montserrat</vt:lpstr>
      <vt:lpstr>Kalam</vt:lpstr>
      <vt:lpstr>Doodle Sketchbook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259</cp:revision>
  <dcterms:modified xsi:type="dcterms:W3CDTF">2025-12-04T06:35:57Z</dcterms:modified>
</cp:coreProperties>
</file>