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702" r:id="rId3"/>
    <p:sldMasterId id="2147483774" r:id="rId4"/>
    <p:sldMasterId id="2147483784" r:id="rId5"/>
    <p:sldMasterId id="2147483796" r:id="rId6"/>
  </p:sldMasterIdLst>
  <p:notesMasterIdLst>
    <p:notesMasterId r:id="rId22"/>
  </p:notesMasterIdLst>
  <p:handoutMasterIdLst>
    <p:handoutMasterId r:id="rId23"/>
  </p:handoutMasterIdLst>
  <p:sldIdLst>
    <p:sldId id="2639" r:id="rId7"/>
    <p:sldId id="308" r:id="rId8"/>
    <p:sldId id="256" r:id="rId9"/>
    <p:sldId id="322" r:id="rId10"/>
    <p:sldId id="2638" r:id="rId11"/>
    <p:sldId id="313" r:id="rId12"/>
    <p:sldId id="314" r:id="rId13"/>
    <p:sldId id="315" r:id="rId14"/>
    <p:sldId id="520" r:id="rId15"/>
    <p:sldId id="519" r:id="rId16"/>
    <p:sldId id="285" r:id="rId17"/>
    <p:sldId id="290" r:id="rId18"/>
    <p:sldId id="375" r:id="rId19"/>
    <p:sldId id="323" r:id="rId20"/>
    <p:sldId id="26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67" d="100"/>
          <a:sy n="67" d="100"/>
        </p:scale>
        <p:origin x="-62" y="-6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7940B901-46C4-4A66-A128-3EBEB5DD89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05DE4E-FBE7-415A-B668-989C0AFC7C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0E516-08B0-48C3-964B-48B4081B9630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4C3FB5-0C30-4650-A40B-DC04A61188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3A5178-C1EB-476C-9F93-AD5CA653C5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02B70-6CF0-4F76-A5BC-0DF9AA1F9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5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</a:t>
            </a:r>
            <a:r>
              <a:rPr lang="en-US" baseline="0"/>
              <a:t> vào bảng con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2297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55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Đến đây</a:t>
            </a:r>
            <a:r>
              <a:rPr lang="en-US" baseline="0"/>
              <a:t> thì cho HS tự nói về độ cao, độ rộng, GV k cần chú thích nữa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Chữ</a:t>
            </a:r>
            <a:r>
              <a:rPr lang="en-US" baseline="0"/>
              <a:t> hoa H gồm mấy nét? 3 nét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8C83D7A-9E42-4548-990C-7D2596BB538E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992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36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E1024-5134-46BF-AA56-75ABC3CC27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439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201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772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fld id="{0C05E280-040B-44C7-8E12-EC330F810C77}" type="datetimeFigureOut">
              <a:rPr lang="en-US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12/7/2025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/>
          <a:p>
            <a:pPr algn="r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3715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671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248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3596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74054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895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19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40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236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419B0D39-E80D-6AD7-6752-05CB5BAF74F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xmlns="" id="{62FFEDF6-9CDE-828A-8524-0A543B1C9D81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149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5928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47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011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7831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889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03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3DB632B-2A60-44F1-A556-DB0BB951A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23" name="图片 22" descr="图片包含 植物&#10;&#10;描述已自动生成">
            <a:extLst>
              <a:ext uri="{FF2B5EF4-FFF2-40B4-BE49-F238E27FC236}">
                <a16:creationId xmlns:a16="http://schemas.microsoft.com/office/drawing/2014/main" xmlns="" id="{15673818-6D56-4D6B-8882-416237C059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A2A3867-3FF5-476B-8F31-2A3486365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DE53D522-57D9-42D8-9AA9-4C5BD55B42EF}"/>
              </a:ext>
            </a:extLst>
          </p:cNvPr>
          <p:cNvGrpSpPr/>
          <p:nvPr userDrawn="1"/>
        </p:nvGrpSpPr>
        <p:grpSpPr>
          <a:xfrm>
            <a:off x="6956640" y="5026921"/>
            <a:ext cx="1272960" cy="1272960"/>
            <a:chOff x="1771650" y="1931437"/>
            <a:chExt cx="1409700" cy="1409700"/>
          </a:xfrm>
        </p:grpSpPr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38D021EB-9771-4AC7-A311-0528816EB856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xmlns="" id="{DDB83887-64A6-40A7-8497-2E165337ABC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7F5DD946-4C43-4837-9952-B64DF6E869A6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0A2B7561-2BF2-4440-B2CA-0499C21CAFE3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xmlns="" id="{80FD4E5E-7D23-48C9-A4EC-8695BA72240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7887E5A-AAC5-41AD-A4EC-5F578AA3C45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18" y="3795610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1994D17-4365-41C4-A3F4-80D8018C9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10" name="图片 9" descr="图片包含 植物&#10;&#10;描述已自动生成">
            <a:extLst>
              <a:ext uri="{FF2B5EF4-FFF2-40B4-BE49-F238E27FC236}">
                <a16:creationId xmlns:a16="http://schemas.microsoft.com/office/drawing/2014/main" xmlns="" id="{6A47777B-0298-4695-83D5-92E5F0FF98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381" y="160942"/>
            <a:ext cx="3868629" cy="6006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81A717C9-37E1-4161-8B3B-2C039CDDCF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5996D3E9-648B-4BD2-A686-D34B5BE9AC0C}"/>
              </a:ext>
            </a:extLst>
          </p:cNvPr>
          <p:cNvGrpSpPr/>
          <p:nvPr userDrawn="1"/>
        </p:nvGrpSpPr>
        <p:grpSpPr>
          <a:xfrm>
            <a:off x="6008610" y="5003388"/>
            <a:ext cx="939072" cy="939072"/>
            <a:chOff x="1771650" y="1931437"/>
            <a:chExt cx="1409700" cy="1409700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6D3D291D-1B64-42F9-BCDB-031065EF8EA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4903750C-A2B3-4959-BE9D-2AB2694CCDCD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椭圆 18">
            <a:extLst>
              <a:ext uri="{FF2B5EF4-FFF2-40B4-BE49-F238E27FC236}">
                <a16:creationId xmlns:a16="http://schemas.microsoft.com/office/drawing/2014/main" xmlns="" id="{07DB9AC2-F056-4CD2-96F4-3D77714135CE}"/>
              </a:ext>
            </a:extLst>
          </p:cNvPr>
          <p:cNvSpPr/>
          <p:nvPr userDrawn="1"/>
        </p:nvSpPr>
        <p:spPr>
          <a:xfrm>
            <a:off x="3041954" y="5921229"/>
            <a:ext cx="394238" cy="394238"/>
          </a:xfrm>
          <a:prstGeom prst="ellipse">
            <a:avLst/>
          </a:prstGeom>
          <a:solidFill>
            <a:srgbClr val="D4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2AB9D2DB-C49F-431A-AF48-057B054400CF}"/>
              </a:ext>
            </a:extLst>
          </p:cNvPr>
          <p:cNvGrpSpPr/>
          <p:nvPr userDrawn="1"/>
        </p:nvGrpSpPr>
        <p:grpSpPr>
          <a:xfrm>
            <a:off x="567813" y="1258178"/>
            <a:ext cx="1890574" cy="3201392"/>
            <a:chOff x="8632521" y="1671488"/>
            <a:chExt cx="2185526" cy="3700847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xmlns="" id="{B02F1362-4C48-489A-8544-24A506C34C4B}"/>
                </a:ext>
              </a:extLst>
            </p:cNvPr>
            <p:cNvGrpSpPr/>
            <p:nvPr userDrawn="1"/>
          </p:nvGrpSpPr>
          <p:grpSpPr>
            <a:xfrm>
              <a:off x="8632521" y="1671488"/>
              <a:ext cx="2170536" cy="2170536"/>
              <a:chOff x="1771650" y="1931437"/>
              <a:chExt cx="1409700" cy="1409700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xmlns="" id="{5E62B975-F914-4D5C-B861-888BB6B2AA18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xmlns="" id="{DB95E1D0-B27A-455D-8E7D-5C46F06D612A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xmlns="" id="{EDA9AE87-6F7C-409A-BA20-77931900BEB1}"/>
                </a:ext>
              </a:extLst>
            </p:cNvPr>
            <p:cNvGrpSpPr/>
            <p:nvPr userDrawn="1"/>
          </p:nvGrpSpPr>
          <p:grpSpPr>
            <a:xfrm>
              <a:off x="8647511" y="3201799"/>
              <a:ext cx="2170536" cy="2170536"/>
              <a:chOff x="1771650" y="1931437"/>
              <a:chExt cx="1409700" cy="1409700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xmlns="" id="{F03330F1-117A-4CD5-B030-6B93EFBA2031}"/>
                  </a:ext>
                </a:extLst>
              </p:cNvPr>
              <p:cNvSpPr/>
              <p:nvPr userDrawn="1"/>
            </p:nvSpPr>
            <p:spPr>
              <a:xfrm>
                <a:off x="1771650" y="1931437"/>
                <a:ext cx="1409700" cy="1409700"/>
              </a:xfrm>
              <a:prstGeom prst="ellipse">
                <a:avLst/>
              </a:prstGeom>
              <a:solidFill>
                <a:srgbClr val="D4E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xmlns="" id="{A790B097-0C6B-4D59-BA8D-5255D45B3505}"/>
                  </a:ext>
                </a:extLst>
              </p:cNvPr>
              <p:cNvSpPr/>
              <p:nvPr userDrawn="1"/>
            </p:nvSpPr>
            <p:spPr>
              <a:xfrm>
                <a:off x="1936802" y="2094452"/>
                <a:ext cx="1083670" cy="1083670"/>
              </a:xfrm>
              <a:prstGeom prst="ellipse">
                <a:avLst/>
              </a:prstGeom>
              <a:solidFill>
                <a:srgbClr val="75D5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34703C1-DA16-47DF-8216-2FFDC08E39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393" y="4242447"/>
            <a:ext cx="1587302" cy="17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A0220A13-2F6A-4E97-8B1E-8F1974501E26}"/>
              </a:ext>
            </a:extLst>
          </p:cNvPr>
          <p:cNvSpPr/>
          <p:nvPr userDrawn="1"/>
        </p:nvSpPr>
        <p:spPr>
          <a:xfrm>
            <a:off x="697463" y="914338"/>
            <a:ext cx="10797073" cy="5016043"/>
          </a:xfrm>
          <a:prstGeom prst="roundRect">
            <a:avLst>
              <a:gd name="adj" fmla="val 5377"/>
            </a:avLst>
          </a:prstGeom>
          <a:noFill/>
          <a:ln w="63500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CF4D948A-7807-4D9B-99FF-FA9DD84E24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28C5EF30-C349-497F-A3AC-A83A3979E5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7"/>
          <a:stretch/>
        </p:blipFill>
        <p:spPr>
          <a:xfrm flipH="1">
            <a:off x="9683500" y="4685476"/>
            <a:ext cx="2280974" cy="2193471"/>
          </a:xfrm>
          <a:prstGeom prst="rect">
            <a:avLst/>
          </a:prstGeom>
          <a:effectLst/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0A63FDAD-8B55-4251-9156-7959BDDAED9A}"/>
              </a:ext>
            </a:extLst>
          </p:cNvPr>
          <p:cNvGrpSpPr/>
          <p:nvPr userDrawn="1"/>
        </p:nvGrpSpPr>
        <p:grpSpPr>
          <a:xfrm>
            <a:off x="6041759" y="514325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EBF01810-8E0B-46B1-91BA-3537FECB3A8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F5C75916-D656-4EB5-AD16-0C067EF294AF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EFBB48F3-3871-413A-9131-79271D5E78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E591CB1B-5A57-43AC-A766-FE185A151D4D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2B9648F7-43FC-40D9-B65E-44F2C4B7ED17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B400C15C-A04C-473E-9EAD-0FC1F9BE15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7" y="4112071"/>
            <a:ext cx="1501925" cy="167014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93B22471-CE4A-467F-9609-491CB557468F}"/>
              </a:ext>
            </a:extLst>
          </p:cNvPr>
          <p:cNvGrpSpPr/>
          <p:nvPr userDrawn="1"/>
        </p:nvGrpSpPr>
        <p:grpSpPr>
          <a:xfrm>
            <a:off x="1648038" y="1359214"/>
            <a:ext cx="791983" cy="791983"/>
            <a:chOff x="1771650" y="1931437"/>
            <a:chExt cx="1409700" cy="1409700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xmlns="" id="{3F300F67-1DFA-48E4-8C6D-F36F1672B998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xmlns="" id="{53B406C7-FC1B-42CF-8356-EF324D53AA82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846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D44F3E0-3461-4C59-A2FB-541CA8273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38821910-21F7-4CCC-90DA-5CCDD0725C48}"/>
              </a:ext>
            </a:extLst>
          </p:cNvPr>
          <p:cNvSpPr/>
          <p:nvPr userDrawn="1"/>
        </p:nvSpPr>
        <p:spPr>
          <a:xfrm>
            <a:off x="465234" y="318863"/>
            <a:ext cx="11160709" cy="608193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F5DC0F8A-D06F-4B45-BEB6-4A997F778A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096" y="5859787"/>
            <a:ext cx="1425890" cy="9096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F583E76-B147-4553-ADFF-B03A705441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461" y="4788317"/>
            <a:ext cx="1552261" cy="206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5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DF97A78-03D1-44B4-B550-5F0E46EC67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7F7545AA-422F-450F-88CE-4F2074379672}"/>
              </a:ext>
            </a:extLst>
          </p:cNvPr>
          <p:cNvSpPr/>
          <p:nvPr userDrawn="1"/>
        </p:nvSpPr>
        <p:spPr>
          <a:xfrm>
            <a:off x="464235" y="267286"/>
            <a:ext cx="11366694" cy="602510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 descr="图片包含 植物&#10;&#10;描述已自动生成">
            <a:extLst>
              <a:ext uri="{FF2B5EF4-FFF2-40B4-BE49-F238E27FC236}">
                <a16:creationId xmlns:a16="http://schemas.microsoft.com/office/drawing/2014/main" xmlns="" id="{F3B888A3-AB27-4BC6-AB66-F3A55E2C1D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05046"/>
            <a:ext cx="1192316" cy="18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45F2D06-0341-4795-A5E5-237C29FFCF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7F50053E-D3B3-4C69-8472-5CEF50E8471B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F355723-7EA6-462A-9603-9803C92978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1" y="5665577"/>
            <a:ext cx="1425890" cy="90962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41C3545C-6785-4B5B-A977-6E3CC2CBB104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6FCA33D8-C567-4E92-A356-A87038191059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28803D6F-33C1-429E-B736-A1D0DE2BF03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668F49C-4817-43DA-A1A5-38F9980253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8482" y="3175000"/>
            <a:ext cx="276225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9AD1BEC9-2AFB-4247-8FE9-817C7961E8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41913052-56A4-4506-88F6-541F5ABC6C96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0355D5FB-1E75-4397-A9BF-82ED33BE1BFB}"/>
              </a:ext>
            </a:extLst>
          </p:cNvPr>
          <p:cNvGrpSpPr/>
          <p:nvPr userDrawn="1"/>
        </p:nvGrpSpPr>
        <p:grpSpPr>
          <a:xfrm>
            <a:off x="2803210" y="881742"/>
            <a:ext cx="6596743" cy="555171"/>
            <a:chOff x="2803210" y="881742"/>
            <a:chExt cx="6596743" cy="555171"/>
          </a:xfrm>
        </p:grpSpPr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7E59A234-EFC7-4FA5-A190-86DDC03733C2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xmlns="" id="{A7266087-99B2-462B-9D00-7C0AB3DDBFB4}"/>
                </a:ext>
              </a:extLst>
            </p:cNvPr>
            <p:cNvSpPr/>
            <p:nvPr userDrawn="1"/>
          </p:nvSpPr>
          <p:spPr>
            <a:xfrm>
              <a:off x="4534038" y="881742"/>
              <a:ext cx="3135086" cy="555171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FD27E546-C75C-4949-AB2E-772E6D8E1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709" y="4348386"/>
            <a:ext cx="2002528" cy="222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73E2934-7956-4B7D-A5AB-49F397324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" y="690827"/>
            <a:ext cx="12192000" cy="4336094"/>
          </a:xfrm>
          <a:prstGeom prst="rect">
            <a:avLst/>
          </a:prstGeom>
        </p:spPr>
      </p:pic>
      <p:pic>
        <p:nvPicPr>
          <p:cNvPr id="9" name="图片 8" descr="图片包含 植物&#10;&#10;描述已自动生成">
            <a:extLst>
              <a:ext uri="{FF2B5EF4-FFF2-40B4-BE49-F238E27FC236}">
                <a16:creationId xmlns:a16="http://schemas.microsoft.com/office/drawing/2014/main" xmlns="" id="{7097CB3A-A2D9-4C38-82F5-9D39EAE71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4636" y="160942"/>
            <a:ext cx="3868629" cy="600623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4EB0EB2-9CEA-4816-9FBF-7D8BFC7BCE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46836" r="15250" b="23996"/>
          <a:stretch/>
        </p:blipFill>
        <p:spPr>
          <a:xfrm flipH="1">
            <a:off x="0" y="4926563"/>
            <a:ext cx="12192000" cy="193143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01AA029B-EC53-4B76-A554-5FEC4D09BD72}"/>
              </a:ext>
            </a:extLst>
          </p:cNvPr>
          <p:cNvGrpSpPr/>
          <p:nvPr userDrawn="1"/>
        </p:nvGrpSpPr>
        <p:grpSpPr>
          <a:xfrm>
            <a:off x="1711675" y="4480363"/>
            <a:ext cx="1277918" cy="1277918"/>
            <a:chOff x="1771650" y="1931437"/>
            <a:chExt cx="1409700" cy="1409700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xmlns="" id="{C3D5DE8E-7553-4CF4-9219-A1A64DB4AD21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xmlns="" id="{874A8CFD-D31D-4B24-B48A-638BBDEFB164}"/>
                </a:ext>
              </a:extLst>
            </p:cNvPr>
            <p:cNvSpPr/>
            <p:nvPr userDrawn="1"/>
          </p:nvSpPr>
          <p:spPr>
            <a:xfrm>
              <a:off x="1995173" y="2154960"/>
              <a:ext cx="962654" cy="962654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C77D047B-B50B-4601-ADE3-0C20B0D200C4}"/>
              </a:ext>
            </a:extLst>
          </p:cNvPr>
          <p:cNvGrpSpPr/>
          <p:nvPr userDrawn="1"/>
        </p:nvGrpSpPr>
        <p:grpSpPr>
          <a:xfrm>
            <a:off x="10246751" y="569041"/>
            <a:ext cx="939072" cy="939072"/>
            <a:chOff x="1771650" y="1931437"/>
            <a:chExt cx="1409700" cy="1409700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xmlns="" id="{57302FBB-F309-44BE-A860-62ED04A55CDB}"/>
                </a:ext>
              </a:extLst>
            </p:cNvPr>
            <p:cNvSpPr/>
            <p:nvPr userDrawn="1"/>
          </p:nvSpPr>
          <p:spPr>
            <a:xfrm>
              <a:off x="1771650" y="1931437"/>
              <a:ext cx="1409700" cy="1409700"/>
            </a:xfrm>
            <a:prstGeom prst="ellipse">
              <a:avLst/>
            </a:prstGeom>
            <a:solidFill>
              <a:srgbClr val="D4E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9449D7D8-8440-486C-A3F1-8EBDCAEDD2F9}"/>
                </a:ext>
              </a:extLst>
            </p:cNvPr>
            <p:cNvSpPr/>
            <p:nvPr userDrawn="1"/>
          </p:nvSpPr>
          <p:spPr>
            <a:xfrm>
              <a:off x="1995173" y="2154960"/>
              <a:ext cx="962655" cy="962655"/>
            </a:xfrm>
            <a:prstGeom prst="ellipse">
              <a:avLst/>
            </a:prstGeom>
            <a:solidFill>
              <a:srgbClr val="75D5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21A8197-CEFE-408B-A433-27C72EE7F6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00" y="4846249"/>
            <a:ext cx="1127468" cy="125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F9AFA02-22FC-418B-825A-AFDBD2C6EB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r="15223" b="41583"/>
          <a:stretch/>
        </p:blipFill>
        <p:spPr>
          <a:xfrm>
            <a:off x="0" y="4631190"/>
            <a:ext cx="12192000" cy="2226811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xmlns="" id="{AEDF950D-B842-476C-B3D8-EC8DD65DC6C9}"/>
              </a:ext>
            </a:extLst>
          </p:cNvPr>
          <p:cNvSpPr/>
          <p:nvPr userDrawn="1"/>
        </p:nvSpPr>
        <p:spPr>
          <a:xfrm>
            <a:off x="697463" y="565606"/>
            <a:ext cx="10797073" cy="5726787"/>
          </a:xfrm>
          <a:prstGeom prst="roundRect">
            <a:avLst>
              <a:gd name="adj" fmla="val 5377"/>
            </a:avLst>
          </a:prstGeom>
          <a:solidFill>
            <a:schemeClr val="bg1"/>
          </a:solidFill>
          <a:ln w="635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9B4C0C9-93A4-4250-A800-8B969D601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953" y="5665577"/>
            <a:ext cx="1425890" cy="9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32073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57526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61656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235799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2348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7906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09514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44580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4446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62277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535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-31300"/>
            <a:ext cx="12199582" cy="7240496"/>
            <a:chOff x="-150" y="-23475"/>
            <a:chExt cx="9149686" cy="5430372"/>
          </a:xfrm>
        </p:grpSpPr>
        <p:sp>
          <p:nvSpPr>
            <p:cNvPr id="10" name="Google Shape;10;p2"/>
            <p:cNvSpPr/>
            <p:nvPr/>
          </p:nvSpPr>
          <p:spPr>
            <a:xfrm>
              <a:off x="0" y="-23475"/>
              <a:ext cx="9143956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7628837" y="4364050"/>
              <a:ext cx="1520699" cy="813424"/>
              <a:chOff x="3457891" y="4624197"/>
              <a:chExt cx="227075" cy="1214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3457891" y="4624197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472391" y="4713947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552891" y="4700522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618466" y="4655697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960000" y="720000"/>
            <a:ext cx="4219600" cy="398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6900">
                <a:latin typeface="Titan One"/>
                <a:ea typeface="Titan One"/>
                <a:cs typeface="Titan One"/>
                <a:sym typeface="Titan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960000" y="4704600"/>
            <a:ext cx="4219600" cy="113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700">
                <a:latin typeface="Assistant"/>
                <a:ea typeface="Assistant"/>
                <a:cs typeface="Assistant"/>
                <a:sym typeface="Assistan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11212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6"/>
          <p:cNvGrpSpPr/>
          <p:nvPr/>
        </p:nvGrpSpPr>
        <p:grpSpPr>
          <a:xfrm>
            <a:off x="-199" y="-31300"/>
            <a:ext cx="12192105" cy="7240496"/>
            <a:chOff x="-150" y="-23475"/>
            <a:chExt cx="9144079" cy="5430372"/>
          </a:xfrm>
        </p:grpSpPr>
        <p:sp>
          <p:nvSpPr>
            <p:cNvPr id="131" name="Google Shape;131;p6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6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6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6"/>
            <p:cNvSpPr/>
            <p:nvPr/>
          </p:nvSpPr>
          <p:spPr>
            <a:xfrm>
              <a:off x="-150" y="4401800"/>
              <a:ext cx="9144000" cy="757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35" name="Google Shape;135;p6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40" name="Google Shape;140;p6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141" name="Google Shape;141;p6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0766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5169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21"/>
          <p:cNvGrpSpPr/>
          <p:nvPr/>
        </p:nvGrpSpPr>
        <p:grpSpPr>
          <a:xfrm>
            <a:off x="-92" y="-31300"/>
            <a:ext cx="12191997" cy="7240496"/>
            <a:chOff x="-69" y="-23475"/>
            <a:chExt cx="9143998" cy="5430372"/>
          </a:xfrm>
        </p:grpSpPr>
        <p:sp>
          <p:nvSpPr>
            <p:cNvPr id="755" name="Google Shape;755;p21"/>
            <p:cNvSpPr/>
            <p:nvPr/>
          </p:nvSpPr>
          <p:spPr>
            <a:xfrm>
              <a:off x="0" y="-23475"/>
              <a:ext cx="9143929" cy="5166888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140934" y="165407"/>
              <a:ext cx="1458542" cy="621021"/>
            </a:xfrm>
            <a:custGeom>
              <a:avLst/>
              <a:gdLst/>
              <a:ahLst/>
              <a:cxnLst/>
              <a:rect l="l" t="t" r="r" b="b"/>
              <a:pathLst>
                <a:path w="9270" h="3947" extrusionOk="0">
                  <a:moveTo>
                    <a:pt x="2281" y="1"/>
                  </a:moveTo>
                  <a:cubicBezTo>
                    <a:pt x="2165" y="1"/>
                    <a:pt x="2047" y="13"/>
                    <a:pt x="1927" y="38"/>
                  </a:cubicBezTo>
                  <a:cubicBezTo>
                    <a:pt x="27" y="431"/>
                    <a:pt x="0" y="3205"/>
                    <a:pt x="0" y="3410"/>
                  </a:cubicBezTo>
                  <a:cubicBezTo>
                    <a:pt x="0" y="3606"/>
                    <a:pt x="116" y="3919"/>
                    <a:pt x="1794" y="3945"/>
                  </a:cubicBezTo>
                  <a:cubicBezTo>
                    <a:pt x="1833" y="3946"/>
                    <a:pt x="1874" y="3946"/>
                    <a:pt x="1917" y="3946"/>
                  </a:cubicBezTo>
                  <a:cubicBezTo>
                    <a:pt x="3728" y="3946"/>
                    <a:pt x="8890" y="3588"/>
                    <a:pt x="9073" y="3562"/>
                  </a:cubicBezTo>
                  <a:cubicBezTo>
                    <a:pt x="9269" y="3535"/>
                    <a:pt x="9207" y="3339"/>
                    <a:pt x="9216" y="3187"/>
                  </a:cubicBezTo>
                  <a:cubicBezTo>
                    <a:pt x="9225" y="2902"/>
                    <a:pt x="9127" y="1831"/>
                    <a:pt x="8466" y="1787"/>
                  </a:cubicBezTo>
                  <a:cubicBezTo>
                    <a:pt x="8453" y="1786"/>
                    <a:pt x="8440" y="1786"/>
                    <a:pt x="8427" y="1786"/>
                  </a:cubicBezTo>
                  <a:cubicBezTo>
                    <a:pt x="7792" y="1786"/>
                    <a:pt x="7664" y="2616"/>
                    <a:pt x="7664" y="2616"/>
                  </a:cubicBezTo>
                  <a:cubicBezTo>
                    <a:pt x="7664" y="2616"/>
                    <a:pt x="7302" y="1630"/>
                    <a:pt x="6507" y="1630"/>
                  </a:cubicBezTo>
                  <a:cubicBezTo>
                    <a:pt x="6474" y="1630"/>
                    <a:pt x="6440" y="1631"/>
                    <a:pt x="6406" y="1635"/>
                  </a:cubicBezTo>
                  <a:cubicBezTo>
                    <a:pt x="5540" y="1724"/>
                    <a:pt x="5308" y="2607"/>
                    <a:pt x="5308" y="2607"/>
                  </a:cubicBezTo>
                  <a:cubicBezTo>
                    <a:pt x="5308" y="2607"/>
                    <a:pt x="4001" y="1"/>
                    <a:pt x="22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7443257" y="1304648"/>
              <a:ext cx="1499293" cy="667751"/>
            </a:xfrm>
            <a:custGeom>
              <a:avLst/>
              <a:gdLst/>
              <a:ahLst/>
              <a:cxnLst/>
              <a:rect l="l" t="t" r="r" b="b"/>
              <a:pathLst>
                <a:path w="9529" h="4244" extrusionOk="0">
                  <a:moveTo>
                    <a:pt x="2490" y="1"/>
                  </a:moveTo>
                  <a:cubicBezTo>
                    <a:pt x="2419" y="1"/>
                    <a:pt x="2348" y="5"/>
                    <a:pt x="2275" y="14"/>
                  </a:cubicBezTo>
                  <a:cubicBezTo>
                    <a:pt x="295" y="264"/>
                    <a:pt x="36" y="3101"/>
                    <a:pt x="18" y="3315"/>
                  </a:cubicBezTo>
                  <a:cubicBezTo>
                    <a:pt x="0" y="3520"/>
                    <a:pt x="90" y="3850"/>
                    <a:pt x="1811" y="4010"/>
                  </a:cubicBezTo>
                  <a:cubicBezTo>
                    <a:pt x="3438" y="4171"/>
                    <a:pt x="8505" y="4243"/>
                    <a:pt x="9232" y="4243"/>
                  </a:cubicBezTo>
                  <a:cubicBezTo>
                    <a:pt x="9275" y="4243"/>
                    <a:pt x="9303" y="4243"/>
                    <a:pt x="9314" y="4242"/>
                  </a:cubicBezTo>
                  <a:cubicBezTo>
                    <a:pt x="9510" y="4233"/>
                    <a:pt x="9466" y="4028"/>
                    <a:pt x="9483" y="3877"/>
                  </a:cubicBezTo>
                  <a:cubicBezTo>
                    <a:pt x="9528" y="3573"/>
                    <a:pt x="9510" y="2467"/>
                    <a:pt x="8832" y="2378"/>
                  </a:cubicBezTo>
                  <a:cubicBezTo>
                    <a:pt x="8797" y="2373"/>
                    <a:pt x="8762" y="2370"/>
                    <a:pt x="8729" y="2370"/>
                  </a:cubicBezTo>
                  <a:cubicBezTo>
                    <a:pt x="8140" y="2370"/>
                    <a:pt x="7940" y="3154"/>
                    <a:pt x="7940" y="3154"/>
                  </a:cubicBezTo>
                  <a:cubicBezTo>
                    <a:pt x="7940" y="3154"/>
                    <a:pt x="7633" y="2039"/>
                    <a:pt x="6757" y="2039"/>
                  </a:cubicBezTo>
                  <a:cubicBezTo>
                    <a:pt x="6750" y="2039"/>
                    <a:pt x="6743" y="2039"/>
                    <a:pt x="6736" y="2039"/>
                  </a:cubicBezTo>
                  <a:cubicBezTo>
                    <a:pt x="5835" y="2057"/>
                    <a:pt x="5531" y="2940"/>
                    <a:pt x="5531" y="2940"/>
                  </a:cubicBezTo>
                  <a:cubicBezTo>
                    <a:pt x="5531" y="2940"/>
                    <a:pt x="4347" y="1"/>
                    <a:pt x="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58" name="Google Shape;758;p21"/>
            <p:cNvGrpSpPr/>
            <p:nvPr/>
          </p:nvGrpSpPr>
          <p:grpSpPr>
            <a:xfrm>
              <a:off x="7623203" y="4330249"/>
              <a:ext cx="1520699" cy="813424"/>
              <a:chOff x="3457050" y="4619150"/>
              <a:chExt cx="227075" cy="121450"/>
            </a:xfrm>
          </p:grpSpPr>
          <p:sp>
            <p:nvSpPr>
              <p:cNvPr id="759" name="Google Shape;759;p21"/>
              <p:cNvSpPr/>
              <p:nvPr/>
            </p:nvSpPr>
            <p:spPr>
              <a:xfrm>
                <a:off x="3457050" y="4619150"/>
                <a:ext cx="22707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9083" h="4858" extrusionOk="0">
                    <a:moveTo>
                      <a:pt x="7668" y="0"/>
                    </a:moveTo>
                    <a:cubicBezTo>
                      <a:pt x="7594" y="0"/>
                      <a:pt x="7518" y="5"/>
                      <a:pt x="7441" y="14"/>
                    </a:cubicBezTo>
                    <a:cubicBezTo>
                      <a:pt x="6058" y="174"/>
                      <a:pt x="5755" y="1593"/>
                      <a:pt x="5701" y="2333"/>
                    </a:cubicBezTo>
                    <a:cubicBezTo>
                      <a:pt x="5674" y="2610"/>
                      <a:pt x="5683" y="2797"/>
                      <a:pt x="5683" y="2797"/>
                    </a:cubicBezTo>
                    <a:cubicBezTo>
                      <a:pt x="5683" y="2797"/>
                      <a:pt x="5567" y="2538"/>
                      <a:pt x="5317" y="2315"/>
                    </a:cubicBezTo>
                    <a:cubicBezTo>
                      <a:pt x="5139" y="2162"/>
                      <a:pt x="4892" y="2029"/>
                      <a:pt x="4578" y="2029"/>
                    </a:cubicBezTo>
                    <a:cubicBezTo>
                      <a:pt x="4437" y="2029"/>
                      <a:pt x="4282" y="2056"/>
                      <a:pt x="4113" y="2119"/>
                    </a:cubicBezTo>
                    <a:cubicBezTo>
                      <a:pt x="4015" y="2155"/>
                      <a:pt x="3935" y="2199"/>
                      <a:pt x="3863" y="2244"/>
                    </a:cubicBezTo>
                    <a:cubicBezTo>
                      <a:pt x="3096" y="2735"/>
                      <a:pt x="3319" y="3814"/>
                      <a:pt x="3328" y="3850"/>
                    </a:cubicBezTo>
                    <a:cubicBezTo>
                      <a:pt x="3306" y="3820"/>
                      <a:pt x="2660" y="2861"/>
                      <a:pt x="1669" y="2861"/>
                    </a:cubicBezTo>
                    <a:cubicBezTo>
                      <a:pt x="1463" y="2861"/>
                      <a:pt x="1242" y="2903"/>
                      <a:pt x="1009" y="3002"/>
                    </a:cubicBezTo>
                    <a:cubicBezTo>
                      <a:pt x="18" y="3422"/>
                      <a:pt x="0" y="4367"/>
                      <a:pt x="72" y="4858"/>
                    </a:cubicBezTo>
                    <a:lnTo>
                      <a:pt x="9082" y="4858"/>
                    </a:lnTo>
                    <a:lnTo>
                      <a:pt x="9082" y="612"/>
                    </a:lnTo>
                    <a:cubicBezTo>
                      <a:pt x="8711" y="264"/>
                      <a:pt x="8241" y="0"/>
                      <a:pt x="76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0" name="Google Shape;760;p21"/>
              <p:cNvSpPr/>
              <p:nvPr/>
            </p:nvSpPr>
            <p:spPr>
              <a:xfrm>
                <a:off x="3471550" y="4708900"/>
                <a:ext cx="6870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1268" extrusionOk="0">
                    <a:moveTo>
                      <a:pt x="1107" y="0"/>
                    </a:moveTo>
                    <a:cubicBezTo>
                      <a:pt x="1019" y="0"/>
                      <a:pt x="930" y="12"/>
                      <a:pt x="839" y="37"/>
                    </a:cubicBezTo>
                    <a:cubicBezTo>
                      <a:pt x="188" y="215"/>
                      <a:pt x="18" y="813"/>
                      <a:pt x="0" y="1268"/>
                    </a:cubicBezTo>
                    <a:lnTo>
                      <a:pt x="2748" y="1268"/>
                    </a:lnTo>
                    <a:cubicBezTo>
                      <a:pt x="2547" y="931"/>
                      <a:pt x="1898" y="0"/>
                      <a:pt x="1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3552050" y="4695475"/>
                <a:ext cx="669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2678" h="1805" extrusionOk="0">
                    <a:moveTo>
                      <a:pt x="939" y="1"/>
                    </a:moveTo>
                    <a:cubicBezTo>
                      <a:pt x="857" y="1"/>
                      <a:pt x="776" y="18"/>
                      <a:pt x="697" y="56"/>
                    </a:cubicBezTo>
                    <a:cubicBezTo>
                      <a:pt x="1" y="395"/>
                      <a:pt x="135" y="1350"/>
                      <a:pt x="251" y="1805"/>
                    </a:cubicBezTo>
                    <a:lnTo>
                      <a:pt x="2677" y="1805"/>
                    </a:lnTo>
                    <a:cubicBezTo>
                      <a:pt x="2437" y="1348"/>
                      <a:pt x="1657" y="1"/>
                      <a:pt x="9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3617625" y="4650650"/>
                <a:ext cx="66500" cy="89950"/>
              </a:xfrm>
              <a:custGeom>
                <a:avLst/>
                <a:gdLst/>
                <a:ahLst/>
                <a:cxnLst/>
                <a:rect l="l" t="t" r="r" b="b"/>
                <a:pathLst>
                  <a:path w="2660" h="3598" extrusionOk="0">
                    <a:moveTo>
                      <a:pt x="1577" y="0"/>
                    </a:moveTo>
                    <a:cubicBezTo>
                      <a:pt x="877" y="0"/>
                      <a:pt x="491" y="494"/>
                      <a:pt x="286" y="1127"/>
                    </a:cubicBezTo>
                    <a:cubicBezTo>
                      <a:pt x="1" y="2019"/>
                      <a:pt x="81" y="3188"/>
                      <a:pt x="117" y="3598"/>
                    </a:cubicBezTo>
                    <a:lnTo>
                      <a:pt x="2659" y="3598"/>
                    </a:lnTo>
                    <a:lnTo>
                      <a:pt x="2659" y="369"/>
                    </a:lnTo>
                    <a:cubicBezTo>
                      <a:pt x="2347" y="154"/>
                      <a:pt x="2017" y="21"/>
                      <a:pt x="1669" y="3"/>
                    </a:cubicBezTo>
                    <a:cubicBezTo>
                      <a:pt x="1638" y="1"/>
                      <a:pt x="1607" y="0"/>
                      <a:pt x="15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763" name="Google Shape;763;p21"/>
            <p:cNvGrpSpPr/>
            <p:nvPr/>
          </p:nvGrpSpPr>
          <p:grpSpPr>
            <a:xfrm flipH="1">
              <a:off x="-69" y="4310169"/>
              <a:ext cx="792529" cy="1096728"/>
              <a:chOff x="3536675" y="4387575"/>
              <a:chExt cx="147450" cy="204050"/>
            </a:xfrm>
          </p:grpSpPr>
          <p:sp>
            <p:nvSpPr>
              <p:cNvPr id="764" name="Google Shape;764;p21"/>
              <p:cNvSpPr/>
              <p:nvPr/>
            </p:nvSpPr>
            <p:spPr>
              <a:xfrm>
                <a:off x="3536675" y="4387575"/>
                <a:ext cx="147450" cy="20405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8162" extrusionOk="0">
                    <a:moveTo>
                      <a:pt x="4447" y="0"/>
                    </a:moveTo>
                    <a:cubicBezTo>
                      <a:pt x="4417" y="0"/>
                      <a:pt x="4386" y="3"/>
                      <a:pt x="4354" y="8"/>
                    </a:cubicBezTo>
                    <a:cubicBezTo>
                      <a:pt x="3051" y="213"/>
                      <a:pt x="3435" y="4094"/>
                      <a:pt x="3435" y="4094"/>
                    </a:cubicBezTo>
                    <a:cubicBezTo>
                      <a:pt x="3435" y="4094"/>
                      <a:pt x="2531" y="3021"/>
                      <a:pt x="1604" y="3021"/>
                    </a:cubicBezTo>
                    <a:cubicBezTo>
                      <a:pt x="1306" y="3021"/>
                      <a:pt x="1005" y="3132"/>
                      <a:pt x="732" y="3425"/>
                    </a:cubicBezTo>
                    <a:cubicBezTo>
                      <a:pt x="0" y="4210"/>
                      <a:pt x="536" y="5396"/>
                      <a:pt x="1017" y="6119"/>
                    </a:cubicBezTo>
                    <a:cubicBezTo>
                      <a:pt x="1267" y="6485"/>
                      <a:pt x="1508" y="6734"/>
                      <a:pt x="1544" y="6734"/>
                    </a:cubicBezTo>
                    <a:lnTo>
                      <a:pt x="5897" y="8162"/>
                    </a:lnTo>
                    <a:lnTo>
                      <a:pt x="5897" y="3202"/>
                    </a:lnTo>
                    <a:cubicBezTo>
                      <a:pt x="5665" y="3514"/>
                      <a:pt x="5505" y="3844"/>
                      <a:pt x="5505" y="3844"/>
                    </a:cubicBezTo>
                    <a:cubicBezTo>
                      <a:pt x="5505" y="3844"/>
                      <a:pt x="5640" y="0"/>
                      <a:pt x="44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65" name="Google Shape;765;p21"/>
              <p:cNvSpPr/>
              <p:nvPr/>
            </p:nvSpPr>
            <p:spPr>
              <a:xfrm>
                <a:off x="3567900" y="4414300"/>
                <a:ext cx="116225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4649" h="6852" extrusionOk="0">
                    <a:moveTo>
                      <a:pt x="3292" y="1"/>
                    </a:moveTo>
                    <a:cubicBezTo>
                      <a:pt x="2784" y="1"/>
                      <a:pt x="2409" y="4523"/>
                      <a:pt x="2409" y="4523"/>
                    </a:cubicBezTo>
                    <a:cubicBezTo>
                      <a:pt x="2409" y="4523"/>
                      <a:pt x="1466" y="3106"/>
                      <a:pt x="758" y="3106"/>
                    </a:cubicBezTo>
                    <a:cubicBezTo>
                      <a:pt x="626" y="3106"/>
                      <a:pt x="501" y="3156"/>
                      <a:pt x="393" y="3275"/>
                    </a:cubicBezTo>
                    <a:cubicBezTo>
                      <a:pt x="0" y="3694"/>
                      <a:pt x="428" y="4532"/>
                      <a:pt x="883" y="5157"/>
                    </a:cubicBezTo>
                    <a:cubicBezTo>
                      <a:pt x="1227" y="5633"/>
                      <a:pt x="1588" y="5987"/>
                      <a:pt x="1640" y="5987"/>
                    </a:cubicBezTo>
                    <a:cubicBezTo>
                      <a:pt x="1641" y="5987"/>
                      <a:pt x="1641" y="5987"/>
                      <a:pt x="1642" y="5987"/>
                    </a:cubicBezTo>
                    <a:lnTo>
                      <a:pt x="4648" y="6852"/>
                    </a:lnTo>
                    <a:lnTo>
                      <a:pt x="4648" y="3605"/>
                    </a:lnTo>
                    <a:cubicBezTo>
                      <a:pt x="4006" y="4149"/>
                      <a:pt x="3497" y="4791"/>
                      <a:pt x="3497" y="4791"/>
                    </a:cubicBezTo>
                    <a:cubicBezTo>
                      <a:pt x="3497" y="4791"/>
                      <a:pt x="3792" y="1"/>
                      <a:pt x="32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66" name="Google Shape;766;p21"/>
          <p:cNvSpPr txBox="1">
            <a:spLocks noGrp="1"/>
          </p:cNvSpPr>
          <p:nvPr>
            <p:ph type="title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1"/>
          <p:cNvSpPr txBox="1">
            <a:spLocks noGrp="1"/>
          </p:cNvSpPr>
          <p:nvPr>
            <p:ph type="subTitle" idx="1"/>
          </p:nvPr>
        </p:nvSpPr>
        <p:spPr>
          <a:xfrm>
            <a:off x="960000" y="49115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68" name="Google Shape;768;p21"/>
          <p:cNvSpPr txBox="1">
            <a:spLocks noGrp="1"/>
          </p:cNvSpPr>
          <p:nvPr>
            <p:ph type="subTitle" idx="2"/>
          </p:nvPr>
        </p:nvSpPr>
        <p:spPr>
          <a:xfrm>
            <a:off x="960000" y="55379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21"/>
          <p:cNvSpPr txBox="1">
            <a:spLocks noGrp="1"/>
          </p:cNvSpPr>
          <p:nvPr>
            <p:ph type="subTitle" idx="3"/>
          </p:nvPr>
        </p:nvSpPr>
        <p:spPr>
          <a:xfrm>
            <a:off x="960000" y="23724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0" name="Google Shape;770;p21"/>
          <p:cNvSpPr txBox="1">
            <a:spLocks noGrp="1"/>
          </p:cNvSpPr>
          <p:nvPr>
            <p:ph type="subTitle" idx="4"/>
          </p:nvPr>
        </p:nvSpPr>
        <p:spPr>
          <a:xfrm>
            <a:off x="960000" y="29988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1"/>
          <p:cNvSpPr txBox="1">
            <a:spLocks noGrp="1"/>
          </p:cNvSpPr>
          <p:nvPr>
            <p:ph type="subTitle" idx="5"/>
          </p:nvPr>
        </p:nvSpPr>
        <p:spPr>
          <a:xfrm>
            <a:off x="4793600" y="49115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2" name="Google Shape;772;p21"/>
          <p:cNvSpPr txBox="1">
            <a:spLocks noGrp="1"/>
          </p:cNvSpPr>
          <p:nvPr>
            <p:ph type="subTitle" idx="6"/>
          </p:nvPr>
        </p:nvSpPr>
        <p:spPr>
          <a:xfrm>
            <a:off x="4793600" y="55379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21"/>
          <p:cNvSpPr txBox="1">
            <a:spLocks noGrp="1"/>
          </p:cNvSpPr>
          <p:nvPr>
            <p:ph type="subTitle" idx="7"/>
          </p:nvPr>
        </p:nvSpPr>
        <p:spPr>
          <a:xfrm>
            <a:off x="4793600" y="23724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4" name="Google Shape;774;p21"/>
          <p:cNvSpPr txBox="1">
            <a:spLocks noGrp="1"/>
          </p:cNvSpPr>
          <p:nvPr>
            <p:ph type="subTitle" idx="8"/>
          </p:nvPr>
        </p:nvSpPr>
        <p:spPr>
          <a:xfrm>
            <a:off x="4793600" y="29988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5" name="Google Shape;775;p21"/>
          <p:cNvSpPr txBox="1">
            <a:spLocks noGrp="1"/>
          </p:cNvSpPr>
          <p:nvPr>
            <p:ph type="subTitle" idx="9"/>
          </p:nvPr>
        </p:nvSpPr>
        <p:spPr>
          <a:xfrm>
            <a:off x="8627200" y="49115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6" name="Google Shape;776;p21"/>
          <p:cNvSpPr txBox="1">
            <a:spLocks noGrp="1"/>
          </p:cNvSpPr>
          <p:nvPr>
            <p:ph type="subTitle" idx="13"/>
          </p:nvPr>
        </p:nvSpPr>
        <p:spPr>
          <a:xfrm>
            <a:off x="8627200" y="55379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21"/>
          <p:cNvSpPr txBox="1">
            <a:spLocks noGrp="1"/>
          </p:cNvSpPr>
          <p:nvPr>
            <p:ph type="subTitle" idx="14"/>
          </p:nvPr>
        </p:nvSpPr>
        <p:spPr>
          <a:xfrm>
            <a:off x="8627200" y="2372491"/>
            <a:ext cx="2604800" cy="62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78" name="Google Shape;778;p21"/>
          <p:cNvSpPr txBox="1">
            <a:spLocks noGrp="1"/>
          </p:cNvSpPr>
          <p:nvPr>
            <p:ph type="subTitle" idx="15"/>
          </p:nvPr>
        </p:nvSpPr>
        <p:spPr>
          <a:xfrm>
            <a:off x="8627200" y="2998891"/>
            <a:ext cx="2604800" cy="69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648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28"/>
          <p:cNvGrpSpPr/>
          <p:nvPr/>
        </p:nvGrpSpPr>
        <p:grpSpPr>
          <a:xfrm>
            <a:off x="0" y="-528467"/>
            <a:ext cx="12192000" cy="7407933"/>
            <a:chOff x="0" y="-396350"/>
            <a:chExt cx="9144000" cy="5555950"/>
          </a:xfrm>
        </p:grpSpPr>
        <p:sp>
          <p:nvSpPr>
            <p:cNvPr id="1086" name="Google Shape;1086;p28"/>
            <p:cNvSpPr/>
            <p:nvPr/>
          </p:nvSpPr>
          <p:spPr>
            <a:xfrm>
              <a:off x="0" y="-75"/>
              <a:ext cx="9143929" cy="5143490"/>
            </a:xfrm>
            <a:custGeom>
              <a:avLst/>
              <a:gdLst/>
              <a:ahLst/>
              <a:cxnLst/>
              <a:rect l="l" t="t" r="r" b="b"/>
              <a:pathLst>
                <a:path w="49014" h="32839" extrusionOk="0">
                  <a:moveTo>
                    <a:pt x="1" y="1"/>
                  </a:moveTo>
                  <a:lnTo>
                    <a:pt x="1" y="32839"/>
                  </a:lnTo>
                  <a:lnTo>
                    <a:pt x="49013" y="32839"/>
                  </a:lnTo>
                  <a:lnTo>
                    <a:pt x="49013" y="1"/>
                  </a:lnTo>
                  <a:close/>
                </a:path>
              </a:pathLst>
            </a:custGeom>
            <a:solidFill>
              <a:srgbClr val="AFB9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7" name="Google Shape;1087;p28"/>
            <p:cNvSpPr/>
            <p:nvPr/>
          </p:nvSpPr>
          <p:spPr>
            <a:xfrm>
              <a:off x="0" y="4401800"/>
              <a:ext cx="9144000" cy="757800"/>
            </a:xfrm>
            <a:prstGeom prst="rect">
              <a:avLst/>
            </a:prstGeom>
            <a:solidFill>
              <a:srgbClr val="EBE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088" name="Google Shape;1088;p28"/>
            <p:cNvGrpSpPr/>
            <p:nvPr/>
          </p:nvGrpSpPr>
          <p:grpSpPr>
            <a:xfrm>
              <a:off x="8174062" y="3811555"/>
              <a:ext cx="969932" cy="1331946"/>
              <a:chOff x="2608825" y="4070850"/>
              <a:chExt cx="720925" cy="990000"/>
            </a:xfrm>
          </p:grpSpPr>
          <p:sp>
            <p:nvSpPr>
              <p:cNvPr id="1089" name="Google Shape;1089;p28"/>
              <p:cNvSpPr/>
              <p:nvPr/>
            </p:nvSpPr>
            <p:spPr>
              <a:xfrm>
                <a:off x="2656150" y="4889775"/>
                <a:ext cx="573350" cy="171075"/>
              </a:xfrm>
              <a:custGeom>
                <a:avLst/>
                <a:gdLst/>
                <a:ahLst/>
                <a:cxnLst/>
                <a:rect l="l" t="t" r="r" b="b"/>
                <a:pathLst>
                  <a:path w="22934" h="6843" extrusionOk="0">
                    <a:moveTo>
                      <a:pt x="11455" y="6842"/>
                    </a:moveTo>
                    <a:cubicBezTo>
                      <a:pt x="17770" y="6842"/>
                      <a:pt x="22933" y="5313"/>
                      <a:pt x="22933" y="3434"/>
                    </a:cubicBezTo>
                    <a:cubicBezTo>
                      <a:pt x="22933" y="1554"/>
                      <a:pt x="17770" y="0"/>
                      <a:pt x="11455" y="0"/>
                    </a:cubicBezTo>
                    <a:cubicBezTo>
                      <a:pt x="5164" y="0"/>
                      <a:pt x="1" y="1554"/>
                      <a:pt x="1" y="3434"/>
                    </a:cubicBezTo>
                    <a:cubicBezTo>
                      <a:pt x="1" y="5313"/>
                      <a:pt x="5164" y="6842"/>
                      <a:pt x="11455" y="6842"/>
                    </a:cubicBezTo>
                    <a:close/>
                  </a:path>
                </a:pathLst>
              </a:custGeom>
              <a:solidFill>
                <a:srgbClr val="C9CAD2">
                  <a:alpha val="406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0" name="Google Shape;1090;p28"/>
              <p:cNvSpPr/>
              <p:nvPr/>
            </p:nvSpPr>
            <p:spPr>
              <a:xfrm>
                <a:off x="2789625" y="4072100"/>
                <a:ext cx="43610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7444" h="24587" extrusionOk="0">
                    <a:moveTo>
                      <a:pt x="4737" y="23058"/>
                    </a:moveTo>
                    <a:cubicBezTo>
                      <a:pt x="0" y="15664"/>
                      <a:pt x="2882" y="4963"/>
                      <a:pt x="10476" y="702"/>
                    </a:cubicBezTo>
                    <a:cubicBezTo>
                      <a:pt x="11429" y="176"/>
                      <a:pt x="12081" y="0"/>
                      <a:pt x="12883" y="1379"/>
                    </a:cubicBezTo>
                    <a:cubicBezTo>
                      <a:pt x="17444" y="9299"/>
                      <a:pt x="15314" y="18547"/>
                      <a:pt x="7770" y="23660"/>
                    </a:cubicBezTo>
                    <a:cubicBezTo>
                      <a:pt x="6366" y="24587"/>
                      <a:pt x="5514" y="24261"/>
                      <a:pt x="4737" y="230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1" name="Google Shape;1091;p28"/>
              <p:cNvSpPr/>
              <p:nvPr/>
            </p:nvSpPr>
            <p:spPr>
              <a:xfrm>
                <a:off x="2840375" y="4072100"/>
                <a:ext cx="335850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13434" h="24562" extrusionOk="0">
                    <a:moveTo>
                      <a:pt x="3083" y="23158"/>
                    </a:moveTo>
                    <a:cubicBezTo>
                      <a:pt x="0" y="16166"/>
                      <a:pt x="2832" y="5439"/>
                      <a:pt x="8772" y="777"/>
                    </a:cubicBezTo>
                    <a:cubicBezTo>
                      <a:pt x="9499" y="201"/>
                      <a:pt x="10000" y="0"/>
                      <a:pt x="10527" y="1303"/>
                    </a:cubicBezTo>
                    <a:cubicBezTo>
                      <a:pt x="13434" y="8797"/>
                      <a:pt x="11254" y="18045"/>
                      <a:pt x="5314" y="23559"/>
                    </a:cubicBezTo>
                    <a:cubicBezTo>
                      <a:pt x="4211" y="24562"/>
                      <a:pt x="3584" y="24286"/>
                      <a:pt x="3083" y="2315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2" name="Google Shape;1092;p28"/>
              <p:cNvSpPr/>
              <p:nvPr/>
            </p:nvSpPr>
            <p:spPr>
              <a:xfrm>
                <a:off x="2866050" y="4071475"/>
                <a:ext cx="285750" cy="614675"/>
              </a:xfrm>
              <a:custGeom>
                <a:avLst/>
                <a:gdLst/>
                <a:ahLst/>
                <a:cxnLst/>
                <a:rect l="l" t="t" r="r" b="b"/>
                <a:pathLst>
                  <a:path w="11430" h="24587" extrusionOk="0">
                    <a:moveTo>
                      <a:pt x="2257" y="23233"/>
                    </a:moveTo>
                    <a:cubicBezTo>
                      <a:pt x="1" y="16416"/>
                      <a:pt x="2783" y="5714"/>
                      <a:pt x="7896" y="827"/>
                    </a:cubicBezTo>
                    <a:cubicBezTo>
                      <a:pt x="8522" y="226"/>
                      <a:pt x="8948" y="0"/>
                      <a:pt x="9324" y="1278"/>
                    </a:cubicBezTo>
                    <a:cubicBezTo>
                      <a:pt x="11430" y="8597"/>
                      <a:pt x="9249" y="17820"/>
                      <a:pt x="4086" y="23534"/>
                    </a:cubicBezTo>
                    <a:cubicBezTo>
                      <a:pt x="3109" y="24587"/>
                      <a:pt x="2633" y="24336"/>
                      <a:pt x="2257" y="2323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3" name="Google Shape;1093;p28"/>
              <p:cNvSpPr/>
              <p:nvPr/>
            </p:nvSpPr>
            <p:spPr>
              <a:xfrm>
                <a:off x="2923700" y="4071475"/>
                <a:ext cx="171700" cy="613425"/>
              </a:xfrm>
              <a:custGeom>
                <a:avLst/>
                <a:gdLst/>
                <a:ahLst/>
                <a:cxnLst/>
                <a:rect l="l" t="t" r="r" b="b"/>
                <a:pathLst>
                  <a:path w="6868" h="24537" extrusionOk="0">
                    <a:moveTo>
                      <a:pt x="377" y="23334"/>
                    </a:moveTo>
                    <a:cubicBezTo>
                      <a:pt x="1" y="16993"/>
                      <a:pt x="2707" y="6266"/>
                      <a:pt x="5941" y="927"/>
                    </a:cubicBezTo>
                    <a:cubicBezTo>
                      <a:pt x="6342" y="251"/>
                      <a:pt x="6592" y="0"/>
                      <a:pt x="6642" y="1178"/>
                    </a:cubicBezTo>
                    <a:cubicBezTo>
                      <a:pt x="6868" y="8045"/>
                      <a:pt x="4662" y="17268"/>
                      <a:pt x="1304" y="23409"/>
                    </a:cubicBezTo>
                    <a:cubicBezTo>
                      <a:pt x="677" y="24537"/>
                      <a:pt x="452" y="24361"/>
                      <a:pt x="377" y="2333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4" name="Google Shape;1094;p28"/>
              <p:cNvSpPr/>
              <p:nvPr/>
            </p:nvSpPr>
            <p:spPr>
              <a:xfrm>
                <a:off x="2936225" y="4070850"/>
                <a:ext cx="151675" cy="614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24562" extrusionOk="0">
                    <a:moveTo>
                      <a:pt x="76" y="23409"/>
                    </a:moveTo>
                    <a:cubicBezTo>
                      <a:pt x="477" y="17268"/>
                      <a:pt x="3134" y="6516"/>
                      <a:pt x="5590" y="978"/>
                    </a:cubicBezTo>
                    <a:cubicBezTo>
                      <a:pt x="5891" y="301"/>
                      <a:pt x="6066" y="0"/>
                      <a:pt x="5966" y="1178"/>
                    </a:cubicBezTo>
                    <a:cubicBezTo>
                      <a:pt x="5415" y="7845"/>
                      <a:pt x="3184" y="17068"/>
                      <a:pt x="602" y="23384"/>
                    </a:cubicBezTo>
                    <a:cubicBezTo>
                      <a:pt x="126" y="24562"/>
                      <a:pt x="1" y="24386"/>
                      <a:pt x="76" y="2340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5" name="Google Shape;1095;p28"/>
              <p:cNvSpPr/>
              <p:nvPr/>
            </p:nvSpPr>
            <p:spPr>
              <a:xfrm>
                <a:off x="2733850" y="4600300"/>
                <a:ext cx="4091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4437" extrusionOk="0">
                    <a:moveTo>
                      <a:pt x="16367" y="2231"/>
                    </a:moveTo>
                    <a:cubicBezTo>
                      <a:pt x="10778" y="0"/>
                      <a:pt x="2733" y="1003"/>
                      <a:pt x="1" y="2231"/>
                    </a:cubicBezTo>
                    <a:cubicBezTo>
                      <a:pt x="2733" y="3434"/>
                      <a:pt x="10778" y="4436"/>
                      <a:pt x="16367" y="223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6" name="Google Shape;1096;p28"/>
              <p:cNvSpPr/>
              <p:nvPr/>
            </p:nvSpPr>
            <p:spPr>
              <a:xfrm>
                <a:off x="2632350" y="4072725"/>
                <a:ext cx="45805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8322" h="26442" extrusionOk="0">
                    <a:moveTo>
                      <a:pt x="10301" y="25640"/>
                    </a:moveTo>
                    <a:cubicBezTo>
                      <a:pt x="2231" y="20752"/>
                      <a:pt x="0" y="9123"/>
                      <a:pt x="5289" y="1429"/>
                    </a:cubicBezTo>
                    <a:cubicBezTo>
                      <a:pt x="5940" y="476"/>
                      <a:pt x="6492" y="0"/>
                      <a:pt x="7920" y="953"/>
                    </a:cubicBezTo>
                    <a:cubicBezTo>
                      <a:pt x="16016" y="6416"/>
                      <a:pt x="18321" y="16316"/>
                      <a:pt x="13484" y="24787"/>
                    </a:cubicBezTo>
                    <a:cubicBezTo>
                      <a:pt x="12582" y="26366"/>
                      <a:pt x="11605" y="26442"/>
                      <a:pt x="10301" y="256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7" name="Google Shape;1097;p28"/>
              <p:cNvSpPr/>
              <p:nvPr/>
            </p:nvSpPr>
            <p:spPr>
              <a:xfrm>
                <a:off x="2684975" y="4072725"/>
                <a:ext cx="3515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14061" h="26417" extrusionOk="0">
                    <a:moveTo>
                      <a:pt x="8597" y="25564"/>
                    </a:moveTo>
                    <a:cubicBezTo>
                      <a:pt x="2332" y="20276"/>
                      <a:pt x="1" y="8647"/>
                      <a:pt x="3510" y="1354"/>
                    </a:cubicBezTo>
                    <a:cubicBezTo>
                      <a:pt x="3961" y="451"/>
                      <a:pt x="4337" y="0"/>
                      <a:pt x="5439" y="1028"/>
                    </a:cubicBezTo>
                    <a:cubicBezTo>
                      <a:pt x="11780" y="6893"/>
                      <a:pt x="14061" y="16792"/>
                      <a:pt x="10928" y="24888"/>
                    </a:cubicBezTo>
                    <a:cubicBezTo>
                      <a:pt x="10352" y="26391"/>
                      <a:pt x="9625" y="26416"/>
                      <a:pt x="8597" y="255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8" name="Google Shape;1098;p28"/>
              <p:cNvSpPr/>
              <p:nvPr/>
            </p:nvSpPr>
            <p:spPr>
              <a:xfrm>
                <a:off x="2711300" y="4073350"/>
                <a:ext cx="298275" cy="6598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26392" extrusionOk="0">
                    <a:moveTo>
                      <a:pt x="7745" y="25489"/>
                    </a:moveTo>
                    <a:cubicBezTo>
                      <a:pt x="2381" y="20026"/>
                      <a:pt x="0" y="8396"/>
                      <a:pt x="2632" y="1279"/>
                    </a:cubicBezTo>
                    <a:cubicBezTo>
                      <a:pt x="2958" y="401"/>
                      <a:pt x="3259" y="0"/>
                      <a:pt x="4211" y="1053"/>
                    </a:cubicBezTo>
                    <a:cubicBezTo>
                      <a:pt x="9675" y="7093"/>
                      <a:pt x="11930" y="16993"/>
                      <a:pt x="9650" y="24913"/>
                    </a:cubicBezTo>
                    <a:cubicBezTo>
                      <a:pt x="9224" y="26391"/>
                      <a:pt x="8622" y="26366"/>
                      <a:pt x="7745" y="254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099" name="Google Shape;1099;p28"/>
              <p:cNvSpPr/>
              <p:nvPr/>
            </p:nvSpPr>
            <p:spPr>
              <a:xfrm>
                <a:off x="2771450" y="4073350"/>
                <a:ext cx="176725" cy="660425"/>
              </a:xfrm>
              <a:custGeom>
                <a:avLst/>
                <a:gdLst/>
                <a:ahLst/>
                <a:cxnLst/>
                <a:rect l="l" t="t" r="r" b="b"/>
                <a:pathLst>
                  <a:path w="7069" h="26417" extrusionOk="0">
                    <a:moveTo>
                      <a:pt x="5815" y="25389"/>
                    </a:moveTo>
                    <a:cubicBezTo>
                      <a:pt x="2457" y="19474"/>
                      <a:pt x="0" y="7870"/>
                      <a:pt x="602" y="1203"/>
                    </a:cubicBezTo>
                    <a:cubicBezTo>
                      <a:pt x="677" y="376"/>
                      <a:pt x="802" y="0"/>
                      <a:pt x="1404" y="1128"/>
                    </a:cubicBezTo>
                    <a:cubicBezTo>
                      <a:pt x="4838" y="7619"/>
                      <a:pt x="7068" y="17544"/>
                      <a:pt x="6717" y="25038"/>
                    </a:cubicBezTo>
                    <a:cubicBezTo>
                      <a:pt x="6667" y="26417"/>
                      <a:pt x="6366" y="26341"/>
                      <a:pt x="5815" y="2538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0" name="Google Shape;1100;p28"/>
              <p:cNvSpPr/>
              <p:nvPr/>
            </p:nvSpPr>
            <p:spPr>
              <a:xfrm>
                <a:off x="2789625" y="4073350"/>
                <a:ext cx="146625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5865" h="26442" extrusionOk="0">
                    <a:moveTo>
                      <a:pt x="5288" y="25339"/>
                    </a:moveTo>
                    <a:cubicBezTo>
                      <a:pt x="2782" y="19249"/>
                      <a:pt x="301" y="7645"/>
                      <a:pt x="25" y="1178"/>
                    </a:cubicBezTo>
                    <a:cubicBezTo>
                      <a:pt x="0" y="376"/>
                      <a:pt x="50" y="0"/>
                      <a:pt x="502" y="1178"/>
                    </a:cubicBezTo>
                    <a:cubicBezTo>
                      <a:pt x="3108" y="7845"/>
                      <a:pt x="5314" y="17770"/>
                      <a:pt x="5790" y="25088"/>
                    </a:cubicBezTo>
                    <a:cubicBezTo>
                      <a:pt x="5865" y="26442"/>
                      <a:pt x="5690" y="26341"/>
                      <a:pt x="5288" y="2533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1" name="Google Shape;1101;p28"/>
              <p:cNvSpPr/>
              <p:nvPr/>
            </p:nvSpPr>
            <p:spPr>
              <a:xfrm>
                <a:off x="2906775" y="4266325"/>
                <a:ext cx="422975" cy="447400"/>
              </a:xfrm>
              <a:custGeom>
                <a:avLst/>
                <a:gdLst/>
                <a:ahLst/>
                <a:cxnLst/>
                <a:rect l="l" t="t" r="r" b="b"/>
                <a:pathLst>
                  <a:path w="16919" h="17896" extrusionOk="0">
                    <a:moveTo>
                      <a:pt x="778" y="15941"/>
                    </a:moveTo>
                    <a:cubicBezTo>
                      <a:pt x="1" y="7921"/>
                      <a:pt x="6818" y="377"/>
                      <a:pt x="14813" y="51"/>
                    </a:cubicBezTo>
                    <a:cubicBezTo>
                      <a:pt x="15816" y="1"/>
                      <a:pt x="16417" y="151"/>
                      <a:pt x="16492" y="1605"/>
                    </a:cubicBezTo>
                    <a:cubicBezTo>
                      <a:pt x="16918" y="9976"/>
                      <a:pt x="11329" y="16667"/>
                      <a:pt x="3009" y="17695"/>
                    </a:cubicBezTo>
                    <a:cubicBezTo>
                      <a:pt x="1480" y="17896"/>
                      <a:pt x="928" y="17244"/>
                      <a:pt x="778" y="1594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2" name="Google Shape;1102;p28"/>
              <p:cNvSpPr/>
              <p:nvPr/>
            </p:nvSpPr>
            <p:spPr>
              <a:xfrm>
                <a:off x="2931850" y="4268200"/>
                <a:ext cx="384750" cy="443650"/>
              </a:xfrm>
              <a:custGeom>
                <a:avLst/>
                <a:gdLst/>
                <a:ahLst/>
                <a:cxnLst/>
                <a:rect l="l" t="t" r="r" b="b"/>
                <a:pathLst>
                  <a:path w="15390" h="17746" extrusionOk="0">
                    <a:moveTo>
                      <a:pt x="51" y="16116"/>
                    </a:moveTo>
                    <a:cubicBezTo>
                      <a:pt x="452" y="9099"/>
                      <a:pt x="7244" y="1530"/>
                      <a:pt x="14036" y="176"/>
                    </a:cubicBezTo>
                    <a:cubicBezTo>
                      <a:pt x="14888" y="1"/>
                      <a:pt x="15389" y="51"/>
                      <a:pt x="15264" y="1329"/>
                    </a:cubicBezTo>
                    <a:cubicBezTo>
                      <a:pt x="14512" y="8698"/>
                      <a:pt x="8873" y="15339"/>
                      <a:pt x="1705" y="17369"/>
                    </a:cubicBezTo>
                    <a:cubicBezTo>
                      <a:pt x="376" y="17745"/>
                      <a:pt x="1" y="17244"/>
                      <a:pt x="51" y="1611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3" name="Google Shape;1103;p28"/>
              <p:cNvSpPr/>
              <p:nvPr/>
            </p:nvSpPr>
            <p:spPr>
              <a:xfrm>
                <a:off x="2932475" y="4268825"/>
                <a:ext cx="383475" cy="441775"/>
              </a:xfrm>
              <a:custGeom>
                <a:avLst/>
                <a:gdLst/>
                <a:ahLst/>
                <a:cxnLst/>
                <a:rect l="l" t="t" r="r" b="b"/>
                <a:pathLst>
                  <a:path w="15339" h="17671" extrusionOk="0">
                    <a:moveTo>
                      <a:pt x="176" y="16217"/>
                    </a:moveTo>
                    <a:cubicBezTo>
                      <a:pt x="1153" y="9700"/>
                      <a:pt x="7920" y="2106"/>
                      <a:pt x="14136" y="227"/>
                    </a:cubicBezTo>
                    <a:cubicBezTo>
                      <a:pt x="14913" y="1"/>
                      <a:pt x="15339" y="1"/>
                      <a:pt x="15113" y="1204"/>
                    </a:cubicBezTo>
                    <a:cubicBezTo>
                      <a:pt x="13760" y="8046"/>
                      <a:pt x="8146" y="14688"/>
                      <a:pt x="1529" y="17194"/>
                    </a:cubicBezTo>
                    <a:cubicBezTo>
                      <a:pt x="301" y="17670"/>
                      <a:pt x="1" y="17244"/>
                      <a:pt x="176" y="162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4" name="Google Shape;1104;p28"/>
              <p:cNvSpPr/>
              <p:nvPr/>
            </p:nvSpPr>
            <p:spPr>
              <a:xfrm>
                <a:off x="2934975" y="4268200"/>
                <a:ext cx="379725" cy="440525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17621" extrusionOk="0">
                    <a:moveTo>
                      <a:pt x="377" y="16492"/>
                    </a:moveTo>
                    <a:cubicBezTo>
                      <a:pt x="2708" y="11154"/>
                      <a:pt x="9399" y="3510"/>
                      <a:pt x="14287" y="477"/>
                    </a:cubicBezTo>
                    <a:cubicBezTo>
                      <a:pt x="14888" y="101"/>
                      <a:pt x="15189" y="1"/>
                      <a:pt x="14738" y="1003"/>
                    </a:cubicBezTo>
                    <a:cubicBezTo>
                      <a:pt x="12056" y="6693"/>
                      <a:pt x="6392" y="13309"/>
                      <a:pt x="1104" y="16943"/>
                    </a:cubicBezTo>
                    <a:cubicBezTo>
                      <a:pt x="101" y="17620"/>
                      <a:pt x="1" y="17369"/>
                      <a:pt x="377" y="1649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5" name="Google Shape;1105;p28"/>
              <p:cNvSpPr/>
              <p:nvPr/>
            </p:nvSpPr>
            <p:spPr>
              <a:xfrm>
                <a:off x="2936225" y="4267575"/>
                <a:ext cx="378475" cy="439875"/>
              </a:xfrm>
              <a:custGeom>
                <a:avLst/>
                <a:gdLst/>
                <a:ahLst/>
                <a:cxnLst/>
                <a:rect l="l" t="t" r="r" b="b"/>
                <a:pathLst>
                  <a:path w="15139" h="17595" extrusionOk="0">
                    <a:moveTo>
                      <a:pt x="452" y="16643"/>
                    </a:moveTo>
                    <a:cubicBezTo>
                      <a:pt x="3359" y="11780"/>
                      <a:pt x="10026" y="4111"/>
                      <a:pt x="14337" y="602"/>
                    </a:cubicBezTo>
                    <a:cubicBezTo>
                      <a:pt x="14863" y="176"/>
                      <a:pt x="15139" y="1"/>
                      <a:pt x="14562" y="928"/>
                    </a:cubicBezTo>
                    <a:cubicBezTo>
                      <a:pt x="11354" y="6141"/>
                      <a:pt x="5665" y="12758"/>
                      <a:pt x="903" y="16843"/>
                    </a:cubicBezTo>
                    <a:cubicBezTo>
                      <a:pt x="26" y="17595"/>
                      <a:pt x="1" y="17419"/>
                      <a:pt x="452" y="166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6" name="Google Shape;1106;p28"/>
              <p:cNvSpPr/>
              <p:nvPr/>
            </p:nvSpPr>
            <p:spPr>
              <a:xfrm>
                <a:off x="2655525" y="4656050"/>
                <a:ext cx="574600" cy="360925"/>
              </a:xfrm>
              <a:custGeom>
                <a:avLst/>
                <a:gdLst/>
                <a:ahLst/>
                <a:cxnLst/>
                <a:rect l="l" t="t" r="r" b="b"/>
                <a:pathLst>
                  <a:path w="22984" h="14437" extrusionOk="0">
                    <a:moveTo>
                      <a:pt x="3485" y="1"/>
                    </a:moveTo>
                    <a:cubicBezTo>
                      <a:pt x="8622" y="1655"/>
                      <a:pt x="14362" y="1655"/>
                      <a:pt x="19500" y="1"/>
                    </a:cubicBezTo>
                    <a:cubicBezTo>
                      <a:pt x="22908" y="2808"/>
                      <a:pt x="22983" y="10778"/>
                      <a:pt x="19500" y="12582"/>
                    </a:cubicBezTo>
                    <a:cubicBezTo>
                      <a:pt x="14061" y="14437"/>
                      <a:pt x="8923" y="14437"/>
                      <a:pt x="3485" y="12582"/>
                    </a:cubicBezTo>
                    <a:cubicBezTo>
                      <a:pt x="1" y="10778"/>
                      <a:pt x="76" y="2808"/>
                      <a:pt x="348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7" name="Google Shape;1107;p28"/>
              <p:cNvSpPr/>
              <p:nvPr/>
            </p:nvSpPr>
            <p:spPr>
              <a:xfrm>
                <a:off x="276517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29"/>
                      <a:pt x="778" y="1529"/>
                    </a:cubicBezTo>
                    <a:cubicBezTo>
                      <a:pt x="1179" y="1529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8" name="Google Shape;1108;p28"/>
              <p:cNvSpPr/>
              <p:nvPr/>
            </p:nvSpPr>
            <p:spPr>
              <a:xfrm>
                <a:off x="2844750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77"/>
                    </a:cubicBezTo>
                    <a:cubicBezTo>
                      <a:pt x="1" y="1178"/>
                      <a:pt x="327" y="1529"/>
                      <a:pt x="753" y="1529"/>
                    </a:cubicBezTo>
                    <a:cubicBezTo>
                      <a:pt x="1179" y="1529"/>
                      <a:pt x="1505" y="1178"/>
                      <a:pt x="1505" y="777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09" name="Google Shape;1109;p28"/>
              <p:cNvSpPr/>
              <p:nvPr/>
            </p:nvSpPr>
            <p:spPr>
              <a:xfrm>
                <a:off x="3082225" y="46748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2" y="1"/>
                    </a:moveTo>
                    <a:cubicBezTo>
                      <a:pt x="351" y="1"/>
                      <a:pt x="1" y="352"/>
                      <a:pt x="1" y="778"/>
                    </a:cubicBezTo>
                    <a:cubicBezTo>
                      <a:pt x="1" y="1179"/>
                      <a:pt x="351" y="1529"/>
                      <a:pt x="752" y="1529"/>
                    </a:cubicBezTo>
                    <a:cubicBezTo>
                      <a:pt x="1179" y="1529"/>
                      <a:pt x="1529" y="1179"/>
                      <a:pt x="1529" y="778"/>
                    </a:cubicBezTo>
                    <a:cubicBezTo>
                      <a:pt x="1529" y="352"/>
                      <a:pt x="1179" y="1"/>
                      <a:pt x="752" y="1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0" name="Google Shape;1110;p28"/>
              <p:cNvSpPr/>
              <p:nvPr/>
            </p:nvSpPr>
            <p:spPr>
              <a:xfrm>
                <a:off x="3003275" y="468050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0"/>
                    </a:moveTo>
                    <a:cubicBezTo>
                      <a:pt x="326" y="0"/>
                      <a:pt x="1" y="351"/>
                      <a:pt x="1" y="777"/>
                    </a:cubicBezTo>
                    <a:cubicBezTo>
                      <a:pt x="1" y="1178"/>
                      <a:pt x="326" y="1529"/>
                      <a:pt x="753" y="1529"/>
                    </a:cubicBezTo>
                    <a:cubicBezTo>
                      <a:pt x="1179" y="1529"/>
                      <a:pt x="1504" y="1178"/>
                      <a:pt x="1504" y="777"/>
                    </a:cubicBezTo>
                    <a:cubicBezTo>
                      <a:pt x="1504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rgbClr val="467C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1" name="Google Shape;1111;p28"/>
              <p:cNvSpPr/>
              <p:nvPr/>
            </p:nvSpPr>
            <p:spPr>
              <a:xfrm>
                <a:off x="3122950" y="4731875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2" name="Google Shape;1112;p28"/>
              <p:cNvSpPr/>
              <p:nvPr/>
            </p:nvSpPr>
            <p:spPr>
              <a:xfrm>
                <a:off x="3044625" y="474315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51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3" name="Google Shape;1113;p28"/>
              <p:cNvSpPr/>
              <p:nvPr/>
            </p:nvSpPr>
            <p:spPr>
              <a:xfrm>
                <a:off x="2965675" y="4745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05" y="1179"/>
                      <a:pt x="1505" y="778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4" name="Google Shape;1114;p28"/>
              <p:cNvSpPr/>
              <p:nvPr/>
            </p:nvSpPr>
            <p:spPr>
              <a:xfrm>
                <a:off x="2729475" y="4731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51" y="0"/>
                      <a:pt x="0" y="351"/>
                      <a:pt x="0" y="752"/>
                    </a:cubicBezTo>
                    <a:cubicBezTo>
                      <a:pt x="0" y="1178"/>
                      <a:pt x="351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5" name="Google Shape;1115;p28"/>
              <p:cNvSpPr/>
              <p:nvPr/>
            </p:nvSpPr>
            <p:spPr>
              <a:xfrm>
                <a:off x="2808425" y="47431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51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51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6" name="Google Shape;1116;p28"/>
              <p:cNvSpPr/>
              <p:nvPr/>
            </p:nvSpPr>
            <p:spPr>
              <a:xfrm>
                <a:off x="2886725" y="4745650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78" y="1"/>
                    </a:moveTo>
                    <a:cubicBezTo>
                      <a:pt x="352" y="1"/>
                      <a:pt x="1" y="352"/>
                      <a:pt x="1" y="778"/>
                    </a:cubicBezTo>
                    <a:cubicBezTo>
                      <a:pt x="1" y="1179"/>
                      <a:pt x="352" y="1530"/>
                      <a:pt x="778" y="1530"/>
                    </a:cubicBezTo>
                    <a:cubicBezTo>
                      <a:pt x="1179" y="1530"/>
                      <a:pt x="1530" y="1179"/>
                      <a:pt x="1530" y="778"/>
                    </a:cubicBezTo>
                    <a:cubicBezTo>
                      <a:pt x="1530" y="352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7" name="Google Shape;1117;p28"/>
              <p:cNvSpPr/>
              <p:nvPr/>
            </p:nvSpPr>
            <p:spPr>
              <a:xfrm>
                <a:off x="2686225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3" y="1"/>
                    </a:moveTo>
                    <a:cubicBezTo>
                      <a:pt x="327" y="1"/>
                      <a:pt x="1" y="352"/>
                      <a:pt x="1" y="753"/>
                    </a:cubicBezTo>
                    <a:cubicBezTo>
                      <a:pt x="1" y="1179"/>
                      <a:pt x="327" y="1530"/>
                      <a:pt x="753" y="1530"/>
                    </a:cubicBezTo>
                    <a:cubicBezTo>
                      <a:pt x="1179" y="1530"/>
                      <a:pt x="1505" y="1179"/>
                      <a:pt x="1505" y="753"/>
                    </a:cubicBezTo>
                    <a:cubicBezTo>
                      <a:pt x="1505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8" name="Google Shape;1118;p28"/>
              <p:cNvSpPr/>
              <p:nvPr/>
            </p:nvSpPr>
            <p:spPr>
              <a:xfrm>
                <a:off x="276517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19" name="Google Shape;1119;p28"/>
              <p:cNvSpPr/>
              <p:nvPr/>
            </p:nvSpPr>
            <p:spPr>
              <a:xfrm>
                <a:off x="2844750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7" y="1"/>
                      <a:pt x="1" y="326"/>
                      <a:pt x="1" y="753"/>
                    </a:cubicBezTo>
                    <a:cubicBezTo>
                      <a:pt x="1" y="1179"/>
                      <a:pt x="327" y="1504"/>
                      <a:pt x="753" y="1504"/>
                    </a:cubicBezTo>
                    <a:cubicBezTo>
                      <a:pt x="1179" y="1504"/>
                      <a:pt x="1505" y="1179"/>
                      <a:pt x="1505" y="753"/>
                    </a:cubicBezTo>
                    <a:cubicBezTo>
                      <a:pt x="1505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0" name="Google Shape;1120;p28"/>
              <p:cNvSpPr/>
              <p:nvPr/>
            </p:nvSpPr>
            <p:spPr>
              <a:xfrm>
                <a:off x="2923700" y="4817075"/>
                <a:ext cx="382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30" extrusionOk="0">
                    <a:moveTo>
                      <a:pt x="753" y="1"/>
                    </a:moveTo>
                    <a:cubicBezTo>
                      <a:pt x="352" y="1"/>
                      <a:pt x="1" y="352"/>
                      <a:pt x="1" y="753"/>
                    </a:cubicBezTo>
                    <a:cubicBezTo>
                      <a:pt x="1" y="1179"/>
                      <a:pt x="352" y="1530"/>
                      <a:pt x="753" y="1530"/>
                    </a:cubicBezTo>
                    <a:cubicBezTo>
                      <a:pt x="1179" y="1530"/>
                      <a:pt x="1530" y="1179"/>
                      <a:pt x="1530" y="753"/>
                    </a:cubicBezTo>
                    <a:cubicBezTo>
                      <a:pt x="1530" y="352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1" name="Google Shape;1121;p28"/>
              <p:cNvSpPr/>
              <p:nvPr/>
            </p:nvSpPr>
            <p:spPr>
              <a:xfrm>
                <a:off x="3161800" y="4797650"/>
                <a:ext cx="37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30" extrusionOk="0">
                    <a:moveTo>
                      <a:pt x="752" y="1"/>
                    </a:moveTo>
                    <a:cubicBezTo>
                      <a:pt x="326" y="1"/>
                      <a:pt x="1" y="352"/>
                      <a:pt x="1" y="753"/>
                    </a:cubicBezTo>
                    <a:cubicBezTo>
                      <a:pt x="1" y="1179"/>
                      <a:pt x="326" y="1530"/>
                      <a:pt x="752" y="1530"/>
                    </a:cubicBezTo>
                    <a:cubicBezTo>
                      <a:pt x="1153" y="1530"/>
                      <a:pt x="1504" y="1179"/>
                      <a:pt x="1504" y="753"/>
                    </a:cubicBezTo>
                    <a:cubicBezTo>
                      <a:pt x="1504" y="352"/>
                      <a:pt x="1153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2" name="Google Shape;1122;p28"/>
              <p:cNvSpPr/>
              <p:nvPr/>
            </p:nvSpPr>
            <p:spPr>
              <a:xfrm>
                <a:off x="3082225" y="480895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3" name="Google Shape;1123;p28"/>
              <p:cNvSpPr/>
              <p:nvPr/>
            </p:nvSpPr>
            <p:spPr>
              <a:xfrm>
                <a:off x="3003275" y="48145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1"/>
                    </a:moveTo>
                    <a:cubicBezTo>
                      <a:pt x="326" y="1"/>
                      <a:pt x="1" y="326"/>
                      <a:pt x="1" y="753"/>
                    </a:cubicBezTo>
                    <a:cubicBezTo>
                      <a:pt x="1" y="1179"/>
                      <a:pt x="326" y="1504"/>
                      <a:pt x="753" y="1504"/>
                    </a:cubicBezTo>
                    <a:cubicBezTo>
                      <a:pt x="1179" y="1504"/>
                      <a:pt x="1504" y="1179"/>
                      <a:pt x="1504" y="753"/>
                    </a:cubicBezTo>
                    <a:cubicBezTo>
                      <a:pt x="1504" y="326"/>
                      <a:pt x="1179" y="1"/>
                      <a:pt x="7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4" name="Google Shape;1124;p28"/>
              <p:cNvSpPr/>
              <p:nvPr/>
            </p:nvSpPr>
            <p:spPr>
              <a:xfrm>
                <a:off x="3122950" y="4865950"/>
                <a:ext cx="3825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5" extrusionOk="0">
                    <a:moveTo>
                      <a:pt x="778" y="1"/>
                    </a:moveTo>
                    <a:cubicBezTo>
                      <a:pt x="352" y="1"/>
                      <a:pt x="1" y="327"/>
                      <a:pt x="1" y="753"/>
                    </a:cubicBezTo>
                    <a:cubicBezTo>
                      <a:pt x="1" y="1154"/>
                      <a:pt x="352" y="1505"/>
                      <a:pt x="778" y="1505"/>
                    </a:cubicBezTo>
                    <a:cubicBezTo>
                      <a:pt x="1179" y="1505"/>
                      <a:pt x="1529" y="1154"/>
                      <a:pt x="1529" y="753"/>
                    </a:cubicBezTo>
                    <a:cubicBezTo>
                      <a:pt x="1529" y="327"/>
                      <a:pt x="1179" y="1"/>
                      <a:pt x="7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5" name="Google Shape;1125;p28"/>
              <p:cNvSpPr/>
              <p:nvPr/>
            </p:nvSpPr>
            <p:spPr>
              <a:xfrm>
                <a:off x="3044625" y="4882875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6" name="Google Shape;1126;p28"/>
              <p:cNvSpPr/>
              <p:nvPr/>
            </p:nvSpPr>
            <p:spPr>
              <a:xfrm>
                <a:off x="2965675" y="4890400"/>
                <a:ext cx="37625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7" name="Google Shape;1127;p28"/>
              <p:cNvSpPr/>
              <p:nvPr/>
            </p:nvSpPr>
            <p:spPr>
              <a:xfrm>
                <a:off x="2729475" y="4865950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1"/>
                    </a:moveTo>
                    <a:cubicBezTo>
                      <a:pt x="351" y="1"/>
                      <a:pt x="0" y="327"/>
                      <a:pt x="0" y="753"/>
                    </a:cubicBezTo>
                    <a:cubicBezTo>
                      <a:pt x="0" y="1154"/>
                      <a:pt x="351" y="1505"/>
                      <a:pt x="752" y="1505"/>
                    </a:cubicBezTo>
                    <a:cubicBezTo>
                      <a:pt x="1178" y="1505"/>
                      <a:pt x="1504" y="1154"/>
                      <a:pt x="1504" y="753"/>
                    </a:cubicBezTo>
                    <a:cubicBezTo>
                      <a:pt x="1504" y="327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8" name="Google Shape;1128;p28"/>
              <p:cNvSpPr/>
              <p:nvPr/>
            </p:nvSpPr>
            <p:spPr>
              <a:xfrm>
                <a:off x="2808425" y="4882875"/>
                <a:ext cx="37600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5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78"/>
                      <a:pt x="326" y="1504"/>
                      <a:pt x="752" y="1504"/>
                    </a:cubicBezTo>
                    <a:cubicBezTo>
                      <a:pt x="1178" y="1504"/>
                      <a:pt x="1504" y="1178"/>
                      <a:pt x="1504" y="752"/>
                    </a:cubicBezTo>
                    <a:cubicBezTo>
                      <a:pt x="1504" y="326"/>
                      <a:pt x="1178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29" name="Google Shape;1129;p28"/>
              <p:cNvSpPr/>
              <p:nvPr/>
            </p:nvSpPr>
            <p:spPr>
              <a:xfrm>
                <a:off x="2886725" y="4890400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0" name="Google Shape;1130;p28"/>
              <p:cNvSpPr/>
              <p:nvPr/>
            </p:nvSpPr>
            <p:spPr>
              <a:xfrm>
                <a:off x="276517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78" y="0"/>
                    </a:moveTo>
                    <a:cubicBezTo>
                      <a:pt x="352" y="0"/>
                      <a:pt x="1" y="326"/>
                      <a:pt x="1" y="752"/>
                    </a:cubicBezTo>
                    <a:cubicBezTo>
                      <a:pt x="1" y="1178"/>
                      <a:pt x="352" y="1504"/>
                      <a:pt x="778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26"/>
                      <a:pt x="1179" y="0"/>
                      <a:pt x="7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1" name="Google Shape;1131;p28"/>
              <p:cNvSpPr/>
              <p:nvPr/>
            </p:nvSpPr>
            <p:spPr>
              <a:xfrm>
                <a:off x="2844750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7" y="0"/>
                      <a:pt x="1" y="326"/>
                      <a:pt x="1" y="752"/>
                    </a:cubicBezTo>
                    <a:cubicBezTo>
                      <a:pt x="1" y="1178"/>
                      <a:pt x="327" y="1504"/>
                      <a:pt x="753" y="1504"/>
                    </a:cubicBezTo>
                    <a:cubicBezTo>
                      <a:pt x="1179" y="1504"/>
                      <a:pt x="1505" y="1178"/>
                      <a:pt x="1505" y="752"/>
                    </a:cubicBezTo>
                    <a:cubicBezTo>
                      <a:pt x="1505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2" name="Google Shape;1132;p28"/>
              <p:cNvSpPr/>
              <p:nvPr/>
            </p:nvSpPr>
            <p:spPr>
              <a:xfrm>
                <a:off x="2923700" y="495932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3" y="0"/>
                    </a:moveTo>
                    <a:cubicBezTo>
                      <a:pt x="352" y="0"/>
                      <a:pt x="1" y="351"/>
                      <a:pt x="1" y="752"/>
                    </a:cubicBezTo>
                    <a:cubicBezTo>
                      <a:pt x="1" y="1178"/>
                      <a:pt x="352" y="1504"/>
                      <a:pt x="753" y="1504"/>
                    </a:cubicBezTo>
                    <a:cubicBezTo>
                      <a:pt x="1179" y="1504"/>
                      <a:pt x="1530" y="1178"/>
                      <a:pt x="1530" y="752"/>
                    </a:cubicBezTo>
                    <a:cubicBezTo>
                      <a:pt x="1530" y="351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3" name="Google Shape;1133;p28"/>
              <p:cNvSpPr/>
              <p:nvPr/>
            </p:nvSpPr>
            <p:spPr>
              <a:xfrm>
                <a:off x="3082225" y="4939275"/>
                <a:ext cx="3825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1530" h="1504" extrusionOk="0">
                    <a:moveTo>
                      <a:pt x="752" y="0"/>
                    </a:moveTo>
                    <a:cubicBezTo>
                      <a:pt x="351" y="0"/>
                      <a:pt x="1" y="326"/>
                      <a:pt x="1" y="752"/>
                    </a:cubicBezTo>
                    <a:cubicBezTo>
                      <a:pt x="1" y="1178"/>
                      <a:pt x="351" y="1504"/>
                      <a:pt x="752" y="1504"/>
                    </a:cubicBezTo>
                    <a:cubicBezTo>
                      <a:pt x="1179" y="1504"/>
                      <a:pt x="1529" y="1178"/>
                      <a:pt x="1529" y="752"/>
                    </a:cubicBezTo>
                    <a:cubicBezTo>
                      <a:pt x="1529" y="326"/>
                      <a:pt x="1179" y="0"/>
                      <a:pt x="7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4" name="Google Shape;1134;p28"/>
              <p:cNvSpPr/>
              <p:nvPr/>
            </p:nvSpPr>
            <p:spPr>
              <a:xfrm>
                <a:off x="3003275" y="4951800"/>
                <a:ext cx="376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1505" extrusionOk="0">
                    <a:moveTo>
                      <a:pt x="753" y="0"/>
                    </a:moveTo>
                    <a:cubicBezTo>
                      <a:pt x="326" y="0"/>
                      <a:pt x="1" y="326"/>
                      <a:pt x="1" y="752"/>
                    </a:cubicBezTo>
                    <a:cubicBezTo>
                      <a:pt x="1" y="1178"/>
                      <a:pt x="326" y="1504"/>
                      <a:pt x="753" y="1504"/>
                    </a:cubicBezTo>
                    <a:cubicBezTo>
                      <a:pt x="1179" y="1504"/>
                      <a:pt x="1504" y="1178"/>
                      <a:pt x="1504" y="752"/>
                    </a:cubicBezTo>
                    <a:cubicBezTo>
                      <a:pt x="1504" y="326"/>
                      <a:pt x="1179" y="0"/>
                      <a:pt x="7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5" name="Google Shape;1135;p28"/>
              <p:cNvSpPr/>
              <p:nvPr/>
            </p:nvSpPr>
            <p:spPr>
              <a:xfrm>
                <a:off x="2623575" y="4378125"/>
                <a:ext cx="315825" cy="343750"/>
              </a:xfrm>
              <a:custGeom>
                <a:avLst/>
                <a:gdLst/>
                <a:ahLst/>
                <a:cxnLst/>
                <a:rect l="l" t="t" r="r" b="b"/>
                <a:pathLst>
                  <a:path w="12633" h="13750" extrusionOk="0">
                    <a:moveTo>
                      <a:pt x="1924" y="1"/>
                    </a:moveTo>
                    <a:cubicBezTo>
                      <a:pt x="1220" y="1"/>
                      <a:pt x="1059" y="401"/>
                      <a:pt x="953" y="1017"/>
                    </a:cubicBezTo>
                    <a:cubicBezTo>
                      <a:pt x="1" y="6957"/>
                      <a:pt x="4487" y="13098"/>
                      <a:pt x="10527" y="13724"/>
                    </a:cubicBezTo>
                    <a:cubicBezTo>
                      <a:pt x="10652" y="13741"/>
                      <a:pt x="10771" y="13749"/>
                      <a:pt x="10882" y="13749"/>
                    </a:cubicBezTo>
                    <a:cubicBezTo>
                      <a:pt x="11617" y="13749"/>
                      <a:pt x="12044" y="13372"/>
                      <a:pt x="12131" y="12371"/>
                    </a:cubicBezTo>
                    <a:cubicBezTo>
                      <a:pt x="12632" y="6105"/>
                      <a:pt x="8572" y="992"/>
                      <a:pt x="2357" y="40"/>
                    </a:cubicBezTo>
                    <a:cubicBezTo>
                      <a:pt x="2193" y="13"/>
                      <a:pt x="2050" y="1"/>
                      <a:pt x="19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6" name="Google Shape;1136;p28"/>
              <p:cNvSpPr/>
              <p:nvPr/>
            </p:nvSpPr>
            <p:spPr>
              <a:xfrm>
                <a:off x="2651150" y="4380150"/>
                <a:ext cx="271525" cy="339325"/>
              </a:xfrm>
              <a:custGeom>
                <a:avLst/>
                <a:gdLst/>
                <a:ahLst/>
                <a:cxnLst/>
                <a:rect l="l" t="t" r="r" b="b"/>
                <a:pathLst>
                  <a:path w="10861" h="13573" extrusionOk="0">
                    <a:moveTo>
                      <a:pt x="527" y="0"/>
                    </a:moveTo>
                    <a:cubicBezTo>
                      <a:pt x="96" y="0"/>
                      <a:pt x="25" y="321"/>
                      <a:pt x="25" y="811"/>
                    </a:cubicBezTo>
                    <a:cubicBezTo>
                      <a:pt x="0" y="6024"/>
                      <a:pt x="4537" y="12140"/>
                      <a:pt x="9624" y="13493"/>
                    </a:cubicBezTo>
                    <a:cubicBezTo>
                      <a:pt x="9814" y="13545"/>
                      <a:pt x="9983" y="13573"/>
                      <a:pt x="10129" y="13573"/>
                    </a:cubicBezTo>
                    <a:cubicBezTo>
                      <a:pt x="10621" y="13573"/>
                      <a:pt x="10860" y="13257"/>
                      <a:pt x="10802" y="12465"/>
                    </a:cubicBezTo>
                    <a:cubicBezTo>
                      <a:pt x="10401" y="6901"/>
                      <a:pt x="6366" y="1764"/>
                      <a:pt x="1078" y="109"/>
                    </a:cubicBezTo>
                    <a:cubicBezTo>
                      <a:pt x="849" y="35"/>
                      <a:pt x="669" y="0"/>
                      <a:pt x="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7" name="Google Shape;1137;p28"/>
              <p:cNvSpPr/>
              <p:nvPr/>
            </p:nvSpPr>
            <p:spPr>
              <a:xfrm>
                <a:off x="2652925" y="4380525"/>
                <a:ext cx="267875" cy="338050"/>
              </a:xfrm>
              <a:custGeom>
                <a:avLst/>
                <a:gdLst/>
                <a:ahLst/>
                <a:cxnLst/>
                <a:rect l="l" t="t" r="r" b="b"/>
                <a:pathLst>
                  <a:path w="10715" h="13522" extrusionOk="0">
                    <a:moveTo>
                      <a:pt x="356" y="0"/>
                    </a:moveTo>
                    <a:cubicBezTo>
                      <a:pt x="24" y="0"/>
                      <a:pt x="1" y="290"/>
                      <a:pt x="55" y="721"/>
                    </a:cubicBezTo>
                    <a:cubicBezTo>
                      <a:pt x="481" y="5583"/>
                      <a:pt x="5042" y="11698"/>
                      <a:pt x="9654" y="13403"/>
                    </a:cubicBezTo>
                    <a:cubicBezTo>
                      <a:pt x="9863" y="13479"/>
                      <a:pt x="10040" y="13521"/>
                      <a:pt x="10185" y="13521"/>
                    </a:cubicBezTo>
                    <a:cubicBezTo>
                      <a:pt x="10562" y="13521"/>
                      <a:pt x="10715" y="13238"/>
                      <a:pt x="10606" y="12551"/>
                    </a:cubicBezTo>
                    <a:cubicBezTo>
                      <a:pt x="9754" y="7312"/>
                      <a:pt x="5719" y="2175"/>
                      <a:pt x="907" y="144"/>
                    </a:cubicBezTo>
                    <a:cubicBezTo>
                      <a:pt x="666" y="45"/>
                      <a:pt x="487" y="0"/>
                      <a:pt x="3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8" name="Google Shape;1138;p28"/>
              <p:cNvSpPr/>
              <p:nvPr/>
            </p:nvSpPr>
            <p:spPr>
              <a:xfrm>
                <a:off x="2654775" y="4381675"/>
                <a:ext cx="261975" cy="33522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13409" extrusionOk="0">
                    <a:moveTo>
                      <a:pt x="129" y="1"/>
                    </a:moveTo>
                    <a:cubicBezTo>
                      <a:pt x="0" y="1"/>
                      <a:pt x="57" y="215"/>
                      <a:pt x="181" y="525"/>
                    </a:cubicBezTo>
                    <a:cubicBezTo>
                      <a:pt x="1660" y="4560"/>
                      <a:pt x="6271" y="10650"/>
                      <a:pt x="9830" y="13156"/>
                    </a:cubicBezTo>
                    <a:cubicBezTo>
                      <a:pt x="10061" y="13317"/>
                      <a:pt x="10231" y="13409"/>
                      <a:pt x="10330" y="13409"/>
                    </a:cubicBezTo>
                    <a:cubicBezTo>
                      <a:pt x="10479" y="13409"/>
                      <a:pt x="10467" y="13201"/>
                      <a:pt x="10256" y="12705"/>
                    </a:cubicBezTo>
                    <a:cubicBezTo>
                      <a:pt x="8402" y="8269"/>
                      <a:pt x="4392" y="3106"/>
                      <a:pt x="607" y="274"/>
                    </a:cubicBezTo>
                    <a:cubicBezTo>
                      <a:pt x="358" y="82"/>
                      <a:pt x="208" y="1"/>
                      <a:pt x="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39" name="Google Shape;1139;p28"/>
              <p:cNvSpPr/>
              <p:nvPr/>
            </p:nvSpPr>
            <p:spPr>
              <a:xfrm>
                <a:off x="2655400" y="4382075"/>
                <a:ext cx="260675" cy="334550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13382" extrusionOk="0">
                    <a:moveTo>
                      <a:pt x="69" y="1"/>
                    </a:moveTo>
                    <a:cubicBezTo>
                      <a:pt x="1" y="1"/>
                      <a:pt x="87" y="184"/>
                      <a:pt x="231" y="458"/>
                    </a:cubicBezTo>
                    <a:cubicBezTo>
                      <a:pt x="2161" y="4143"/>
                      <a:pt x="6773" y="10208"/>
                      <a:pt x="9906" y="13065"/>
                    </a:cubicBezTo>
                    <a:cubicBezTo>
                      <a:pt x="10128" y="13265"/>
                      <a:pt x="10281" y="13381"/>
                      <a:pt x="10346" y="13381"/>
                    </a:cubicBezTo>
                    <a:cubicBezTo>
                      <a:pt x="10427" y="13381"/>
                      <a:pt x="10369" y="13197"/>
                      <a:pt x="10131" y="12764"/>
                    </a:cubicBezTo>
                    <a:cubicBezTo>
                      <a:pt x="7850" y="8654"/>
                      <a:pt x="3840" y="3491"/>
                      <a:pt x="507" y="333"/>
                    </a:cubicBezTo>
                    <a:cubicBezTo>
                      <a:pt x="252" y="100"/>
                      <a:pt x="119" y="1"/>
                      <a:pt x="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0" name="Google Shape;1140;p28"/>
              <p:cNvSpPr/>
              <p:nvPr/>
            </p:nvSpPr>
            <p:spPr>
              <a:xfrm>
                <a:off x="2698775" y="4656050"/>
                <a:ext cx="490000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19600" h="3159" extrusionOk="0">
                    <a:moveTo>
                      <a:pt x="1755" y="1"/>
                    </a:moveTo>
                    <a:cubicBezTo>
                      <a:pt x="827" y="126"/>
                      <a:pt x="0" y="527"/>
                      <a:pt x="301" y="1805"/>
                    </a:cubicBezTo>
                    <a:cubicBezTo>
                      <a:pt x="2983" y="2657"/>
                      <a:pt x="6241" y="3159"/>
                      <a:pt x="9750" y="3159"/>
                    </a:cubicBezTo>
                    <a:cubicBezTo>
                      <a:pt x="13283" y="3159"/>
                      <a:pt x="16542" y="2657"/>
                      <a:pt x="19223" y="1805"/>
                    </a:cubicBezTo>
                    <a:cubicBezTo>
                      <a:pt x="19599" y="803"/>
                      <a:pt x="19148" y="151"/>
                      <a:pt x="17770" y="1"/>
                    </a:cubicBezTo>
                    <a:cubicBezTo>
                      <a:pt x="15201" y="828"/>
                      <a:pt x="12481" y="1241"/>
                      <a:pt x="9762" y="1241"/>
                    </a:cubicBezTo>
                    <a:cubicBezTo>
                      <a:pt x="7043" y="1241"/>
                      <a:pt x="4323" y="828"/>
                      <a:pt x="175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1" name="Google Shape;1141;p28"/>
              <p:cNvSpPr/>
              <p:nvPr/>
            </p:nvSpPr>
            <p:spPr>
              <a:xfrm>
                <a:off x="3101050" y="4112150"/>
                <a:ext cx="82275" cy="60875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2435" extrusionOk="0">
                    <a:moveTo>
                      <a:pt x="1580" y="1"/>
                    </a:moveTo>
                    <a:cubicBezTo>
                      <a:pt x="1" y="1"/>
                      <a:pt x="862" y="2409"/>
                      <a:pt x="1553" y="2433"/>
                    </a:cubicBezTo>
                    <a:cubicBezTo>
                      <a:pt x="1561" y="2434"/>
                      <a:pt x="1569" y="2434"/>
                      <a:pt x="1576" y="2434"/>
                    </a:cubicBezTo>
                    <a:cubicBezTo>
                      <a:pt x="2301" y="2434"/>
                      <a:pt x="3291" y="101"/>
                      <a:pt x="1654" y="2"/>
                    </a:cubicBezTo>
                    <a:cubicBezTo>
                      <a:pt x="1629" y="1"/>
                      <a:pt x="1604" y="1"/>
                      <a:pt x="15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2" name="Google Shape;1142;p28"/>
              <p:cNvSpPr/>
              <p:nvPr/>
            </p:nvSpPr>
            <p:spPr>
              <a:xfrm>
                <a:off x="3132825" y="4166325"/>
                <a:ext cx="7517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994" extrusionOk="0">
                    <a:moveTo>
                      <a:pt x="1061" y="1"/>
                    </a:moveTo>
                    <a:cubicBezTo>
                      <a:pt x="708" y="1"/>
                      <a:pt x="401" y="89"/>
                      <a:pt x="282" y="266"/>
                    </a:cubicBezTo>
                    <a:cubicBezTo>
                      <a:pt x="1" y="736"/>
                      <a:pt x="831" y="1993"/>
                      <a:pt x="1633" y="1993"/>
                    </a:cubicBezTo>
                    <a:cubicBezTo>
                      <a:pt x="1902" y="1993"/>
                      <a:pt x="2168" y="1853"/>
                      <a:pt x="2388" y="1494"/>
                    </a:cubicBezTo>
                    <a:cubicBezTo>
                      <a:pt x="3006" y="505"/>
                      <a:pt x="1905" y="1"/>
                      <a:pt x="1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3" name="Google Shape;1143;p28"/>
              <p:cNvSpPr/>
              <p:nvPr/>
            </p:nvSpPr>
            <p:spPr>
              <a:xfrm>
                <a:off x="3133250" y="4128550"/>
                <a:ext cx="7360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048" extrusionOk="0">
                    <a:moveTo>
                      <a:pt x="1603" y="1"/>
                    </a:moveTo>
                    <a:cubicBezTo>
                      <a:pt x="819" y="1"/>
                      <a:pt x="1" y="1324"/>
                      <a:pt x="265" y="1777"/>
                    </a:cubicBezTo>
                    <a:cubicBezTo>
                      <a:pt x="374" y="1959"/>
                      <a:pt x="666" y="2048"/>
                      <a:pt x="1005" y="2048"/>
                    </a:cubicBezTo>
                    <a:cubicBezTo>
                      <a:pt x="1835" y="2048"/>
                      <a:pt x="2943" y="1514"/>
                      <a:pt x="2320" y="499"/>
                    </a:cubicBezTo>
                    <a:cubicBezTo>
                      <a:pt x="2111" y="142"/>
                      <a:pt x="1859" y="1"/>
                      <a:pt x="1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4" name="Google Shape;1144;p28"/>
              <p:cNvSpPr/>
              <p:nvPr/>
            </p:nvSpPr>
            <p:spPr>
              <a:xfrm>
                <a:off x="3073900" y="4165250"/>
                <a:ext cx="724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10" extrusionOk="0">
                    <a:moveTo>
                      <a:pt x="1810" y="1"/>
                    </a:moveTo>
                    <a:cubicBezTo>
                      <a:pt x="1005" y="1"/>
                      <a:pt x="0" y="462"/>
                      <a:pt x="509" y="1462"/>
                    </a:cubicBezTo>
                    <a:cubicBezTo>
                      <a:pt x="706" y="1856"/>
                      <a:pt x="970" y="2009"/>
                      <a:pt x="1246" y="2009"/>
                    </a:cubicBezTo>
                    <a:cubicBezTo>
                      <a:pt x="2024" y="2009"/>
                      <a:pt x="2898" y="790"/>
                      <a:pt x="2639" y="309"/>
                    </a:cubicBezTo>
                    <a:cubicBezTo>
                      <a:pt x="2534" y="107"/>
                      <a:pt x="2195" y="1"/>
                      <a:pt x="18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5" name="Google Shape;1145;p28"/>
              <p:cNvSpPr/>
              <p:nvPr/>
            </p:nvSpPr>
            <p:spPr>
              <a:xfrm>
                <a:off x="3072500" y="4130150"/>
                <a:ext cx="74925" cy="49875"/>
              </a:xfrm>
              <a:custGeom>
                <a:avLst/>
                <a:gdLst/>
                <a:ahLst/>
                <a:cxnLst/>
                <a:rect l="l" t="t" r="r" b="b"/>
                <a:pathLst>
                  <a:path w="2997" h="1995" extrusionOk="0">
                    <a:moveTo>
                      <a:pt x="1360" y="0"/>
                    </a:moveTo>
                    <a:cubicBezTo>
                      <a:pt x="1095" y="0"/>
                      <a:pt x="833" y="137"/>
                      <a:pt x="615" y="485"/>
                    </a:cubicBezTo>
                    <a:cubicBezTo>
                      <a:pt x="1" y="1486"/>
                      <a:pt x="1083" y="1994"/>
                      <a:pt x="1915" y="1994"/>
                    </a:cubicBezTo>
                    <a:cubicBezTo>
                      <a:pt x="2272" y="1994"/>
                      <a:pt x="2583" y="1901"/>
                      <a:pt x="2695" y="1713"/>
                    </a:cubicBezTo>
                    <a:cubicBezTo>
                      <a:pt x="2997" y="1261"/>
                      <a:pt x="2164" y="0"/>
                      <a:pt x="13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6" name="Google Shape;1146;p28"/>
              <p:cNvSpPr/>
              <p:nvPr/>
            </p:nvSpPr>
            <p:spPr>
              <a:xfrm>
                <a:off x="3105050" y="4172950"/>
                <a:ext cx="82025" cy="6092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2437" extrusionOk="0">
                    <a:moveTo>
                      <a:pt x="1416" y="1"/>
                    </a:moveTo>
                    <a:cubicBezTo>
                      <a:pt x="1409" y="1"/>
                      <a:pt x="1401" y="1"/>
                      <a:pt x="1393" y="1"/>
                    </a:cubicBezTo>
                    <a:cubicBezTo>
                      <a:pt x="709" y="50"/>
                      <a:pt x="0" y="2437"/>
                      <a:pt x="1502" y="2437"/>
                    </a:cubicBezTo>
                    <a:cubicBezTo>
                      <a:pt x="1540" y="2437"/>
                      <a:pt x="1579" y="2435"/>
                      <a:pt x="1619" y="2432"/>
                    </a:cubicBezTo>
                    <a:cubicBezTo>
                      <a:pt x="3280" y="2308"/>
                      <a:pt x="2145" y="1"/>
                      <a:pt x="14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7" name="Google Shape;1147;p28"/>
              <p:cNvSpPr/>
              <p:nvPr/>
            </p:nvSpPr>
            <p:spPr>
              <a:xfrm>
                <a:off x="3128650" y="4182100"/>
                <a:ext cx="549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2199" h="1680" extrusionOk="0">
                    <a:moveTo>
                      <a:pt x="698" y="1"/>
                    </a:moveTo>
                    <a:cubicBezTo>
                      <a:pt x="672" y="1"/>
                      <a:pt x="648" y="4"/>
                      <a:pt x="625" y="11"/>
                    </a:cubicBezTo>
                    <a:cubicBezTo>
                      <a:pt x="164" y="126"/>
                      <a:pt x="0" y="1679"/>
                      <a:pt x="850" y="1679"/>
                    </a:cubicBezTo>
                    <a:cubicBezTo>
                      <a:pt x="926" y="1679"/>
                      <a:pt x="1009" y="1667"/>
                      <a:pt x="1101" y="1640"/>
                    </a:cubicBezTo>
                    <a:cubicBezTo>
                      <a:pt x="2198" y="1354"/>
                      <a:pt x="1207" y="1"/>
                      <a:pt x="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8" name="Google Shape;1148;p28"/>
              <p:cNvSpPr/>
              <p:nvPr/>
            </p:nvSpPr>
            <p:spPr>
              <a:xfrm>
                <a:off x="3137225" y="4146350"/>
                <a:ext cx="54000" cy="386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546" extrusionOk="0">
                    <a:moveTo>
                      <a:pt x="1045" y="0"/>
                    </a:moveTo>
                    <a:cubicBezTo>
                      <a:pt x="444" y="0"/>
                      <a:pt x="0" y="1140"/>
                      <a:pt x="282" y="1441"/>
                    </a:cubicBezTo>
                    <a:cubicBezTo>
                      <a:pt x="348" y="1512"/>
                      <a:pt x="462" y="1545"/>
                      <a:pt x="598" y="1545"/>
                    </a:cubicBezTo>
                    <a:cubicBezTo>
                      <a:pt x="1180" y="1545"/>
                      <a:pt x="2160" y="949"/>
                      <a:pt x="1510" y="238"/>
                    </a:cubicBezTo>
                    <a:cubicBezTo>
                      <a:pt x="1351" y="70"/>
                      <a:pt x="1193" y="0"/>
                      <a:pt x="104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49" name="Google Shape;1149;p28"/>
              <p:cNvSpPr/>
              <p:nvPr/>
            </p:nvSpPr>
            <p:spPr>
              <a:xfrm>
                <a:off x="3099150" y="4160725"/>
                <a:ext cx="46775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324" extrusionOk="0">
                    <a:moveTo>
                      <a:pt x="704" y="1"/>
                    </a:moveTo>
                    <a:cubicBezTo>
                      <a:pt x="436" y="1"/>
                      <a:pt x="203" y="146"/>
                      <a:pt x="126" y="540"/>
                    </a:cubicBezTo>
                    <a:cubicBezTo>
                      <a:pt x="0" y="1117"/>
                      <a:pt x="395" y="1324"/>
                      <a:pt x="834" y="1324"/>
                    </a:cubicBezTo>
                    <a:cubicBezTo>
                      <a:pt x="1272" y="1324"/>
                      <a:pt x="1755" y="1117"/>
                      <a:pt x="1805" y="866"/>
                    </a:cubicBezTo>
                    <a:cubicBezTo>
                      <a:pt x="1871" y="537"/>
                      <a:pt x="1221" y="1"/>
                      <a:pt x="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0" name="Google Shape;1150;p28"/>
              <p:cNvSpPr/>
              <p:nvPr/>
            </p:nvSpPr>
            <p:spPr>
              <a:xfrm>
                <a:off x="2608825" y="4432200"/>
                <a:ext cx="398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1075" extrusionOk="0">
                    <a:moveTo>
                      <a:pt x="734" y="1"/>
                    </a:moveTo>
                    <a:cubicBezTo>
                      <a:pt x="595" y="1"/>
                      <a:pt x="457" y="73"/>
                      <a:pt x="340" y="258"/>
                    </a:cubicBezTo>
                    <a:cubicBezTo>
                      <a:pt x="1" y="793"/>
                      <a:pt x="602" y="1075"/>
                      <a:pt x="1049" y="1075"/>
                    </a:cubicBezTo>
                    <a:cubicBezTo>
                      <a:pt x="1230" y="1075"/>
                      <a:pt x="1385" y="1028"/>
                      <a:pt x="1443" y="935"/>
                    </a:cubicBezTo>
                    <a:cubicBezTo>
                      <a:pt x="1594" y="689"/>
                      <a:pt x="1160" y="1"/>
                      <a:pt x="73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1" name="Google Shape;1151;p28"/>
              <p:cNvSpPr/>
              <p:nvPr/>
            </p:nvSpPr>
            <p:spPr>
              <a:xfrm>
                <a:off x="2641600" y="4432375"/>
                <a:ext cx="3890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78" extrusionOk="0">
                    <a:moveTo>
                      <a:pt x="871" y="1"/>
                    </a:moveTo>
                    <a:cubicBezTo>
                      <a:pt x="455" y="1"/>
                      <a:pt x="1" y="666"/>
                      <a:pt x="132" y="928"/>
                    </a:cubicBezTo>
                    <a:cubicBezTo>
                      <a:pt x="193" y="1027"/>
                      <a:pt x="361" y="1077"/>
                      <a:pt x="554" y="1077"/>
                    </a:cubicBezTo>
                    <a:cubicBezTo>
                      <a:pt x="992" y="1077"/>
                      <a:pt x="1556" y="816"/>
                      <a:pt x="1260" y="276"/>
                    </a:cubicBezTo>
                    <a:cubicBezTo>
                      <a:pt x="1151" y="78"/>
                      <a:pt x="1013" y="1"/>
                      <a:pt x="87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2" name="Google Shape;1152;p28"/>
              <p:cNvSpPr/>
              <p:nvPr/>
            </p:nvSpPr>
            <p:spPr>
              <a:xfrm>
                <a:off x="2621075" y="4422975"/>
                <a:ext cx="44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1304" extrusionOk="0">
                    <a:moveTo>
                      <a:pt x="903" y="0"/>
                    </a:moveTo>
                    <a:cubicBezTo>
                      <a:pt x="895" y="0"/>
                      <a:pt x="886" y="0"/>
                      <a:pt x="878" y="0"/>
                    </a:cubicBezTo>
                    <a:cubicBezTo>
                      <a:pt x="0" y="25"/>
                      <a:pt x="577" y="1304"/>
                      <a:pt x="953" y="1304"/>
                    </a:cubicBezTo>
                    <a:cubicBezTo>
                      <a:pt x="1350" y="1279"/>
                      <a:pt x="1772" y="0"/>
                      <a:pt x="9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3" name="Google Shape;1153;p28"/>
              <p:cNvSpPr/>
              <p:nvPr/>
            </p:nvSpPr>
            <p:spPr>
              <a:xfrm>
                <a:off x="2621925" y="4455550"/>
                <a:ext cx="44675" cy="32625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1305" extrusionOk="0">
                    <a:moveTo>
                      <a:pt x="908" y="0"/>
                    </a:moveTo>
                    <a:cubicBezTo>
                      <a:pt x="532" y="0"/>
                      <a:pt x="0" y="1254"/>
                      <a:pt x="894" y="1304"/>
                    </a:cubicBezTo>
                    <a:cubicBezTo>
                      <a:pt x="902" y="1304"/>
                      <a:pt x="911" y="1304"/>
                      <a:pt x="919" y="1304"/>
                    </a:cubicBezTo>
                    <a:cubicBezTo>
                      <a:pt x="1787" y="1304"/>
                      <a:pt x="1316" y="25"/>
                      <a:pt x="919" y="1"/>
                    </a:cubicBezTo>
                    <a:cubicBezTo>
                      <a:pt x="915" y="0"/>
                      <a:pt x="911" y="0"/>
                      <a:pt x="9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4" name="Google Shape;1154;p28"/>
              <p:cNvSpPr/>
              <p:nvPr/>
            </p:nvSpPr>
            <p:spPr>
              <a:xfrm>
                <a:off x="2609300" y="4451525"/>
                <a:ext cx="39350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1574" h="1086" extrusionOk="0">
                    <a:moveTo>
                      <a:pt x="1010" y="1"/>
                    </a:moveTo>
                    <a:cubicBezTo>
                      <a:pt x="573" y="1"/>
                      <a:pt x="0" y="274"/>
                      <a:pt x="296" y="813"/>
                    </a:cubicBezTo>
                    <a:cubicBezTo>
                      <a:pt x="409" y="1009"/>
                      <a:pt x="550" y="1085"/>
                      <a:pt x="693" y="1085"/>
                    </a:cubicBezTo>
                    <a:cubicBezTo>
                      <a:pt x="1120" y="1085"/>
                      <a:pt x="1574" y="406"/>
                      <a:pt x="1424" y="162"/>
                    </a:cubicBezTo>
                    <a:cubicBezTo>
                      <a:pt x="1370" y="54"/>
                      <a:pt x="1203" y="1"/>
                      <a:pt x="1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5" name="Google Shape;1155;p28"/>
              <p:cNvSpPr/>
              <p:nvPr/>
            </p:nvSpPr>
            <p:spPr>
              <a:xfrm>
                <a:off x="2641700" y="4450575"/>
                <a:ext cx="390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034" extrusionOk="0">
                    <a:moveTo>
                      <a:pt x="663" y="0"/>
                    </a:moveTo>
                    <a:cubicBezTo>
                      <a:pt x="419" y="0"/>
                      <a:pt x="192" y="72"/>
                      <a:pt x="128" y="200"/>
                    </a:cubicBezTo>
                    <a:cubicBezTo>
                      <a:pt x="1" y="453"/>
                      <a:pt x="476" y="1034"/>
                      <a:pt x="891" y="1034"/>
                    </a:cubicBezTo>
                    <a:cubicBezTo>
                      <a:pt x="1051" y="1034"/>
                      <a:pt x="1201" y="948"/>
                      <a:pt x="1306" y="726"/>
                    </a:cubicBezTo>
                    <a:cubicBezTo>
                      <a:pt x="1560" y="217"/>
                      <a:pt x="1087" y="0"/>
                      <a:pt x="6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6" name="Google Shape;1156;p28"/>
              <p:cNvSpPr/>
              <p:nvPr/>
            </p:nvSpPr>
            <p:spPr>
              <a:xfrm>
                <a:off x="2649050" y="4450225"/>
                <a:ext cx="253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711" extrusionOk="0">
                    <a:moveTo>
                      <a:pt x="550" y="0"/>
                    </a:moveTo>
                    <a:cubicBezTo>
                      <a:pt x="320" y="0"/>
                      <a:pt x="71" y="105"/>
                      <a:pt x="34" y="239"/>
                    </a:cubicBezTo>
                    <a:cubicBezTo>
                      <a:pt x="1" y="407"/>
                      <a:pt x="350" y="710"/>
                      <a:pt x="630" y="710"/>
                    </a:cubicBezTo>
                    <a:cubicBezTo>
                      <a:pt x="767" y="710"/>
                      <a:pt x="887" y="637"/>
                      <a:pt x="937" y="439"/>
                    </a:cubicBezTo>
                    <a:cubicBezTo>
                      <a:pt x="1014" y="117"/>
                      <a:pt x="793" y="0"/>
                      <a:pt x="5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7" name="Google Shape;1157;p28"/>
              <p:cNvSpPr/>
              <p:nvPr/>
            </p:nvSpPr>
            <p:spPr>
              <a:xfrm>
                <a:off x="2629675" y="4433850"/>
                <a:ext cx="29800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896" extrusionOk="0">
                    <a:moveTo>
                      <a:pt x="709" y="0"/>
                    </a:moveTo>
                    <a:cubicBezTo>
                      <a:pt x="671" y="0"/>
                      <a:pt x="629" y="6"/>
                      <a:pt x="584" y="17"/>
                    </a:cubicBezTo>
                    <a:cubicBezTo>
                      <a:pt x="0" y="138"/>
                      <a:pt x="525" y="896"/>
                      <a:pt x="786" y="896"/>
                    </a:cubicBezTo>
                    <a:cubicBezTo>
                      <a:pt x="794" y="896"/>
                      <a:pt x="802" y="895"/>
                      <a:pt x="809" y="894"/>
                    </a:cubicBezTo>
                    <a:cubicBezTo>
                      <a:pt x="1065" y="824"/>
                      <a:pt x="1191" y="0"/>
                      <a:pt x="7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8" name="Google Shape;1158;p28"/>
              <p:cNvSpPr/>
              <p:nvPr/>
            </p:nvSpPr>
            <p:spPr>
              <a:xfrm>
                <a:off x="2625375" y="4455200"/>
                <a:ext cx="29200" cy="2105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842" extrusionOk="0">
                    <a:moveTo>
                      <a:pt x="852" y="1"/>
                    </a:moveTo>
                    <a:cubicBezTo>
                      <a:pt x="552" y="1"/>
                      <a:pt x="1" y="380"/>
                      <a:pt x="405" y="741"/>
                    </a:cubicBezTo>
                    <a:cubicBezTo>
                      <a:pt x="488" y="812"/>
                      <a:pt x="567" y="841"/>
                      <a:pt x="639" y="841"/>
                    </a:cubicBezTo>
                    <a:cubicBezTo>
                      <a:pt x="978" y="841"/>
                      <a:pt x="1167" y="184"/>
                      <a:pt x="981" y="40"/>
                    </a:cubicBezTo>
                    <a:cubicBezTo>
                      <a:pt x="951" y="13"/>
                      <a:pt x="905" y="1"/>
                      <a:pt x="8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59" name="Google Shape;1159;p28"/>
              <p:cNvSpPr/>
              <p:nvPr/>
            </p:nvSpPr>
            <p:spPr>
              <a:xfrm>
                <a:off x="3132350" y="4167950"/>
                <a:ext cx="21325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853" h="853" extrusionOk="0">
                    <a:moveTo>
                      <a:pt x="427" y="1"/>
                    </a:moveTo>
                    <a:cubicBezTo>
                      <a:pt x="201" y="1"/>
                      <a:pt x="1" y="201"/>
                      <a:pt x="1" y="427"/>
                    </a:cubicBezTo>
                    <a:cubicBezTo>
                      <a:pt x="1" y="652"/>
                      <a:pt x="201" y="853"/>
                      <a:pt x="427" y="853"/>
                    </a:cubicBezTo>
                    <a:cubicBezTo>
                      <a:pt x="652" y="853"/>
                      <a:pt x="853" y="652"/>
                      <a:pt x="853" y="427"/>
                    </a:cubicBezTo>
                    <a:cubicBezTo>
                      <a:pt x="853" y="201"/>
                      <a:pt x="652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0" name="Google Shape;1160;p28"/>
              <p:cNvSpPr/>
              <p:nvPr/>
            </p:nvSpPr>
            <p:spPr>
              <a:xfrm>
                <a:off x="2634850" y="4451800"/>
                <a:ext cx="163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53" h="652" extrusionOk="0">
                    <a:moveTo>
                      <a:pt x="327" y="0"/>
                    </a:moveTo>
                    <a:cubicBezTo>
                      <a:pt x="151" y="0"/>
                      <a:pt x="1" y="126"/>
                      <a:pt x="1" y="326"/>
                    </a:cubicBezTo>
                    <a:cubicBezTo>
                      <a:pt x="1" y="502"/>
                      <a:pt x="151" y="652"/>
                      <a:pt x="327" y="652"/>
                    </a:cubicBezTo>
                    <a:cubicBezTo>
                      <a:pt x="502" y="652"/>
                      <a:pt x="652" y="502"/>
                      <a:pt x="652" y="326"/>
                    </a:cubicBezTo>
                    <a:cubicBezTo>
                      <a:pt x="652" y="126"/>
                      <a:pt x="502" y="0"/>
                      <a:pt x="3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1161" name="Google Shape;1161;p28"/>
            <p:cNvGrpSpPr/>
            <p:nvPr/>
          </p:nvGrpSpPr>
          <p:grpSpPr>
            <a:xfrm>
              <a:off x="4030588" y="-396350"/>
              <a:ext cx="1082725" cy="723050"/>
              <a:chOff x="1352275" y="974950"/>
              <a:chExt cx="1082725" cy="723050"/>
            </a:xfrm>
          </p:grpSpPr>
          <p:sp>
            <p:nvSpPr>
              <p:cNvPr id="1162" name="Google Shape;1162;p28"/>
              <p:cNvSpPr/>
              <p:nvPr/>
            </p:nvSpPr>
            <p:spPr>
              <a:xfrm>
                <a:off x="1753275" y="1417275"/>
                <a:ext cx="280725" cy="280725"/>
              </a:xfrm>
              <a:custGeom>
                <a:avLst/>
                <a:gdLst/>
                <a:ahLst/>
                <a:cxnLst/>
                <a:rect l="l" t="t" r="r" b="b"/>
                <a:pathLst>
                  <a:path w="11229" h="11229" extrusionOk="0">
                    <a:moveTo>
                      <a:pt x="5614" y="0"/>
                    </a:moveTo>
                    <a:cubicBezTo>
                      <a:pt x="2507" y="0"/>
                      <a:pt x="0" y="2531"/>
                      <a:pt x="0" y="5614"/>
                    </a:cubicBezTo>
                    <a:cubicBezTo>
                      <a:pt x="0" y="8722"/>
                      <a:pt x="2507" y="11228"/>
                      <a:pt x="5614" y="11228"/>
                    </a:cubicBezTo>
                    <a:cubicBezTo>
                      <a:pt x="8697" y="11228"/>
                      <a:pt x="11229" y="8722"/>
                      <a:pt x="11229" y="5614"/>
                    </a:cubicBezTo>
                    <a:cubicBezTo>
                      <a:pt x="11229" y="2531"/>
                      <a:pt x="8697" y="0"/>
                      <a:pt x="56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163" name="Google Shape;1163;p28"/>
              <p:cNvSpPr/>
              <p:nvPr/>
            </p:nvSpPr>
            <p:spPr>
              <a:xfrm>
                <a:off x="1352275" y="974950"/>
                <a:ext cx="1082725" cy="620350"/>
              </a:xfrm>
              <a:custGeom>
                <a:avLst/>
                <a:gdLst/>
                <a:ahLst/>
                <a:cxnLst/>
                <a:rect l="l" t="t" r="r" b="b"/>
                <a:pathLst>
                  <a:path w="43309" h="24814" extrusionOk="0">
                    <a:moveTo>
                      <a:pt x="17895" y="1"/>
                    </a:moveTo>
                    <a:lnTo>
                      <a:pt x="17895" y="6617"/>
                    </a:lnTo>
                    <a:cubicBezTo>
                      <a:pt x="7720" y="8146"/>
                      <a:pt x="0" y="15690"/>
                      <a:pt x="0" y="24813"/>
                    </a:cubicBezTo>
                    <a:lnTo>
                      <a:pt x="43309" y="24813"/>
                    </a:lnTo>
                    <a:cubicBezTo>
                      <a:pt x="43309" y="15690"/>
                      <a:pt x="35564" y="8146"/>
                      <a:pt x="25389" y="6617"/>
                    </a:cubicBezTo>
                    <a:lnTo>
                      <a:pt x="2538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262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3D8CBF1-2DBB-AB90-4FCA-5F35E92C1F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4381BBD0-08B5-BCE0-AD0D-08198568ACF8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52DD8AD5-0FCB-49C5-8D66-B34227ED6F7A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07/12/2025</a:t>
            </a:fld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</a:pPr>
            <a:fld id="{9A0DB2DC-4C9A-4742-B13C-FB6460FD3503}" type="slidenum">
              <a:rPr lang="en-US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en-US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CB19C4C6-6EA5-26DE-F5EB-E19F953B874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xmlns="" id="{31A43301-87E6-B74B-119E-B6FAB240B3C5}"/>
              </a:ext>
            </a:extLst>
          </p:cNvPr>
          <p:cNvSpPr/>
          <p:nvPr userDrawn="1"/>
        </p:nvSpPr>
        <p:spPr>
          <a:xfrm>
            <a:off x="406400" y="228600"/>
            <a:ext cx="11328400" cy="64008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847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2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82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4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 spd="slow">
    <p:wip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2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tan One"/>
              <a:buNone/>
              <a:defRPr sz="30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●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ssistant"/>
              <a:buChar char="○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ssistant"/>
              <a:buChar char="■"/>
              <a:defRPr sz="1600">
                <a:solidFill>
                  <a:schemeClr val="dk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157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6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11" y="0"/>
            <a:ext cx="1215708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124" y="2743200"/>
            <a:ext cx="7970839" cy="1371600"/>
          </a:xfrm>
          <a:prstGeom prst="rect">
            <a:avLst/>
          </a:prstGeom>
          <a:solidFill>
            <a:schemeClr val="bg1"/>
          </a:solidFill>
        </p:spPr>
        <p:txBody>
          <a:bodyPr vert="horz" lIns="121725" tIns="60862" rIns="121725" bIns="60862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000000"/>
              </a:buClr>
            </a:pPr>
            <a:r>
              <a:rPr lang="en-US" sz="8000" b="1">
                <a:solidFill>
                  <a:srgbClr val="322F46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TIẾNG VIỆT 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72616" y="414604"/>
            <a:ext cx="7389034" cy="2073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Tiểu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Hưng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Đạo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Giáo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viên</a:t>
            </a:r>
            <a:r>
              <a:rPr lang="en-US" sz="3600" dirty="0" smtClean="0">
                <a:solidFill>
                  <a:srgbClr val="FF0000"/>
                </a:solidFill>
              </a:rPr>
              <a:t>: </a:t>
            </a:r>
            <a:r>
              <a:rPr lang="en-US" sz="3600" dirty="0" err="1" smtClean="0">
                <a:solidFill>
                  <a:srgbClr val="FF0000"/>
                </a:solidFill>
              </a:rPr>
              <a:t>Đào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Thị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Thuỳ</a:t>
            </a:r>
            <a:endParaRPr lang="en-US" sz="36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Lớp</a:t>
            </a:r>
            <a:r>
              <a:rPr lang="en-US" sz="3600" dirty="0" smtClean="0">
                <a:solidFill>
                  <a:srgbClr val="FF0000"/>
                </a:solidFill>
              </a:rPr>
              <a:t> 2A1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41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9AFD9E-67C5-47D2-932D-F2023004F3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909" t="28369" r="17331"/>
          <a:stretch/>
        </p:blipFill>
        <p:spPr>
          <a:xfrm>
            <a:off x="358422" y="212651"/>
            <a:ext cx="2681195" cy="2149674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0685F0-DF66-4E71-BC80-5A61CBC6C5F3}"/>
              </a:ext>
            </a:extLst>
          </p:cNvPr>
          <p:cNvSpPr txBox="1"/>
          <p:nvPr/>
        </p:nvSpPr>
        <p:spPr>
          <a:xfrm>
            <a:off x="4428938" y="108007"/>
            <a:ext cx="8189479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4400" kern="0" dirty="0">
                <a:latin typeface="+mj-lt"/>
                <a:cs typeface="Arial"/>
                <a:sym typeface="Arial"/>
              </a:rPr>
              <a:t>VIẾT ỨNG DỤNG</a:t>
            </a:r>
            <a:endParaRPr lang="en-US" sz="4400" kern="0" dirty="0">
              <a:latin typeface="+mj-lt"/>
              <a:ea typeface="HP001" panose="020B0603050302020204" pitchFamily="34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68758E9-12BD-4032-98C5-049295A4D58C}"/>
              </a:ext>
            </a:extLst>
          </p:cNvPr>
          <p:cNvGrpSpPr/>
          <p:nvPr/>
        </p:nvGrpSpPr>
        <p:grpSpPr>
          <a:xfrm>
            <a:off x="3000171" y="1184070"/>
            <a:ext cx="8376665" cy="1319317"/>
            <a:chOff x="418676" y="2043957"/>
            <a:chExt cx="6677732" cy="892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069D19AC-3F3A-4BCB-8E19-74ADAC9D92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C126C88-6DD3-4FEE-AA36-C0B232D49C7A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FF000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2B8C104-7AC8-4693-8019-122974F6689C}"/>
              </a:ext>
            </a:extLst>
          </p:cNvPr>
          <p:cNvSpPr txBox="1"/>
          <p:nvPr/>
        </p:nvSpPr>
        <p:spPr>
          <a:xfrm>
            <a:off x="1639421" y="2273086"/>
            <a:ext cx="10345480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a.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hoa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như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cao</a:t>
            </a:r>
            <a:r>
              <a:rPr lang="en-US" sz="32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2.5 li ?</a:t>
            </a:r>
            <a:endParaRPr lang="vi-VN" sz="32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C8AC73B-D9B7-47E8-B26E-C96916404D8E}"/>
              </a:ext>
            </a:extLst>
          </p:cNvPr>
          <p:cNvSpPr txBox="1"/>
          <p:nvPr/>
        </p:nvSpPr>
        <p:spPr>
          <a:xfrm>
            <a:off x="1718282" y="4445776"/>
            <a:ext cx="1017535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Khoảng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cách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giữa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tiếng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1 con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o.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9CE5BE-9D3F-4446-9D13-32A9720A9B7F}"/>
              </a:ext>
            </a:extLst>
          </p:cNvPr>
          <p:cNvSpPr txBox="1"/>
          <p:nvPr/>
        </p:nvSpPr>
        <p:spPr>
          <a:xfrm>
            <a:off x="1699020" y="2990356"/>
            <a:ext cx="2453471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 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Wingdings" panose="05000000000000000000" pitchFamily="2" charset="2"/>
              </a:rPr>
              <a:t>N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0F302DF-41BE-46ED-8197-E6C70698769F}"/>
              </a:ext>
            </a:extLst>
          </p:cNvPr>
          <p:cNvSpPr txBox="1"/>
          <p:nvPr/>
        </p:nvSpPr>
        <p:spPr>
          <a:xfrm>
            <a:off x="1699020" y="5632274"/>
            <a:ext cx="6119826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Wingdings" panose="05000000000000000000" pitchFamily="2" charset="2"/>
              </a:rPr>
              <a:t> </a:t>
            </a:r>
            <a:r>
              <a:rPr lang="en-US" sz="3200" kern="0" dirty="0" err="1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Chữ</a:t>
            </a:r>
            <a:r>
              <a:rPr lang="en-US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36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HP001" panose="020B0603050302020204" pitchFamily="34" charset="0"/>
                <a:cs typeface="Arial"/>
                <a:sym typeface="Arial"/>
              </a:rPr>
              <a:t>N, l, h, y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66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7" grpId="0" uiExpand="1"/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xmlns="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xmlns="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xmlns="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1555" y="4136571"/>
            <a:ext cx="2512132" cy="1866296"/>
            <a:chOff x="6865144" y="3555389"/>
            <a:chExt cx="2166889" cy="158811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093846" y="3872390"/>
              <a:ext cx="1709483" cy="9324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bảng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pic>
        <p:nvPicPr>
          <p:cNvPr id="2050" name="Picture 2" descr="Bảng Gỗ Học Sinh Hồng Hà 344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44" b="15124"/>
          <a:stretch/>
        </p:blipFill>
        <p:spPr bwMode="auto">
          <a:xfrm>
            <a:off x="4699783" y="1465696"/>
            <a:ext cx="6753208" cy="462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44641"/>
          <a:stretch/>
        </p:blipFill>
        <p:spPr>
          <a:xfrm>
            <a:off x="4954871" y="3505199"/>
            <a:ext cx="3033430" cy="117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6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6">
            <a:extLst>
              <a:ext uri="{FF2B5EF4-FFF2-40B4-BE49-F238E27FC236}">
                <a16:creationId xmlns:a16="http://schemas.microsoft.com/office/drawing/2014/main" xmlns="" id="{0FFFF3C6-877A-46D3-8FA8-8E2C76BD7251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7" name="直接连接符 15">
              <a:extLst>
                <a:ext uri="{FF2B5EF4-FFF2-40B4-BE49-F238E27FC236}">
                  <a16:creationId xmlns:a16="http://schemas.microsoft.com/office/drawing/2014/main" xmlns="" id="{1853AC85-0657-49A2-B925-02FAFD6931C1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: 圆角 13">
              <a:extLst>
                <a:ext uri="{FF2B5EF4-FFF2-40B4-BE49-F238E27FC236}">
                  <a16:creationId xmlns:a16="http://schemas.microsoft.com/office/drawing/2014/main" xmlns="" id="{58291B71-F84B-4749-BCDF-7BDDE8068E1F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988A668-71A5-4AB8-AD1D-B00750CEA836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3447" y="3959697"/>
            <a:ext cx="2309859" cy="2476088"/>
            <a:chOff x="286641" y="2630278"/>
            <a:chExt cx="2309859" cy="2476088"/>
          </a:xfrm>
        </p:grpSpPr>
        <p:pic>
          <p:nvPicPr>
            <p:cNvPr id="13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val Callout 13"/>
            <p:cNvSpPr/>
            <p:nvPr/>
          </p:nvSpPr>
          <p:spPr>
            <a:xfrm>
              <a:off x="578121" y="2630278"/>
              <a:ext cx="2018379" cy="923731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24116" y="5622065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2E08C6A-12AA-5D57-ED9A-35E4043319BA}"/>
              </a:ext>
            </a:extLst>
          </p:cNvPr>
          <p:cNvGrpSpPr/>
          <p:nvPr/>
        </p:nvGrpSpPr>
        <p:grpSpPr>
          <a:xfrm>
            <a:off x="2200071" y="2308020"/>
            <a:ext cx="8376665" cy="1319317"/>
            <a:chOff x="418676" y="2043957"/>
            <a:chExt cx="6677732" cy="8928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D7A724DE-80E5-4471-236B-5E63A0ED7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E0971AE0-2950-7B38-D590-BF60B830A2E0}"/>
                </a:ext>
              </a:extLst>
            </p:cNvPr>
            <p:cNvSpPr txBox="1"/>
            <p:nvPr/>
          </p:nvSpPr>
          <p:spPr>
            <a:xfrm>
              <a:off x="914493" y="2340286"/>
              <a:ext cx="6181915" cy="479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NĀ </a:t>
              </a:r>
              <a:r>
                <a:rPr lang="en-US" sz="4000" b="1" kern="0" dirty="0" err="1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lƟ</a:t>
              </a:r>
              <a:r>
                <a:rPr lang="en-US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hay, </a:t>
              </a:r>
              <a:r>
                <a:rPr lang="en-US" sz="4000" b="1" kern="0" dirty="0" err="1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làm</a:t>
              </a:r>
              <a:r>
                <a:rPr lang="en-US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l-GR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νμ</a:t>
              </a:r>
              <a:r>
                <a:rPr lang="en-US" sz="4000" b="1" kern="0" dirty="0" err="1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İc</a:t>
              </a:r>
              <a:r>
                <a:rPr lang="en-US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 </a:t>
              </a:r>
              <a:r>
                <a:rPr lang="en-US" sz="4000" b="1" kern="0" dirty="0" err="1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Ǉō</a:t>
              </a:r>
              <a:r>
                <a:rPr lang="en-US" sz="4000" b="1" kern="0" dirty="0">
                  <a:solidFill>
                    <a:srgbClr val="002060"/>
                  </a:solidFill>
                  <a:latin typeface="HP001 4 hàng" panose="020B0603050302020204" pitchFamily="34" charset="0"/>
                  <a:cs typeface="Arial"/>
                  <a:sym typeface="Arial"/>
                </a:rPr>
                <a:t>. </a:t>
              </a: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A182554-9CC6-D32A-63EF-E6A356D1B077}"/>
              </a:ext>
            </a:extLst>
          </p:cNvPr>
          <p:cNvSpPr/>
          <p:nvPr/>
        </p:nvSpPr>
        <p:spPr>
          <a:xfrm>
            <a:off x="3657599" y="2809875"/>
            <a:ext cx="189701" cy="1405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AB40715-854D-00E6-779E-262888BA072F}"/>
              </a:ext>
            </a:extLst>
          </p:cNvPr>
          <p:cNvCxnSpPr>
            <a:cxnSpLocks/>
          </p:cNvCxnSpPr>
          <p:nvPr/>
        </p:nvCxnSpPr>
        <p:spPr>
          <a:xfrm>
            <a:off x="1905000" y="1685925"/>
            <a:ext cx="184785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F51B83B-E7B6-31AC-8935-D85838C37C96}"/>
              </a:ext>
            </a:extLst>
          </p:cNvPr>
          <p:cNvSpPr txBox="1"/>
          <p:nvPr/>
        </p:nvSpPr>
        <p:spPr>
          <a:xfrm>
            <a:off x="435430" y="954046"/>
            <a:ext cx="2455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5BBB4C3-69F7-19B1-6094-17A12DEABDDD}"/>
              </a:ext>
            </a:extLst>
          </p:cNvPr>
          <p:cNvSpPr/>
          <p:nvPr/>
        </p:nvSpPr>
        <p:spPr>
          <a:xfrm>
            <a:off x="6185817" y="2752726"/>
            <a:ext cx="243558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B6359D5C-4BC2-A914-76FA-F744CD5F6977}"/>
              </a:ext>
            </a:extLst>
          </p:cNvPr>
          <p:cNvCxnSpPr>
            <a:cxnSpLocks/>
          </p:cNvCxnSpPr>
          <p:nvPr/>
        </p:nvCxnSpPr>
        <p:spPr>
          <a:xfrm flipH="1">
            <a:off x="6310270" y="1682888"/>
            <a:ext cx="805472" cy="10750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F1512B2-FA96-4D01-6F03-1001FED7D6D1}"/>
              </a:ext>
            </a:extLst>
          </p:cNvPr>
          <p:cNvSpPr txBox="1"/>
          <p:nvPr/>
        </p:nvSpPr>
        <p:spPr>
          <a:xfrm>
            <a:off x="6690642" y="1356716"/>
            <a:ext cx="23551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huyền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8C293E5E-C3C9-FF17-9ECE-85B19DCD205E}"/>
              </a:ext>
            </a:extLst>
          </p:cNvPr>
          <p:cNvSpPr/>
          <p:nvPr/>
        </p:nvSpPr>
        <p:spPr>
          <a:xfrm>
            <a:off x="8206964" y="2676525"/>
            <a:ext cx="270286" cy="266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1418D9DC-72CA-1DD0-6020-5CD5F92328C1}"/>
              </a:ext>
            </a:extLst>
          </p:cNvPr>
          <p:cNvCxnSpPr>
            <a:cxnSpLocks/>
          </p:cNvCxnSpPr>
          <p:nvPr/>
        </p:nvCxnSpPr>
        <p:spPr>
          <a:xfrm flipH="1">
            <a:off x="8487676" y="1666875"/>
            <a:ext cx="1818374" cy="10749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AC03AFE-3363-F71B-1995-E8DFD00CF1F1}"/>
              </a:ext>
            </a:extLst>
          </p:cNvPr>
          <p:cNvSpPr txBox="1"/>
          <p:nvPr/>
        </p:nvSpPr>
        <p:spPr>
          <a:xfrm>
            <a:off x="9257798" y="950613"/>
            <a:ext cx="2102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01174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8" grpId="0" animBg="1"/>
      <p:bldP spid="16" grpId="0"/>
      <p:bldP spid="19" grpId="0" animBg="1"/>
      <p:bldP spid="22" grpId="0"/>
      <p:bldP spid="25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4D35577A-6421-444D-97C4-AFE21F12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81220" y="1611138"/>
            <a:ext cx="5139260" cy="474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Google Shape;244;p12">
            <a:extLst>
              <a:ext uri="{FF2B5EF4-FFF2-40B4-BE49-F238E27FC236}">
                <a16:creationId xmlns:a16="http://schemas.microsoft.com/office/drawing/2014/main" xmlns="" id="{6BBCC9B2-1FEA-4015-942E-C455D413E9B3}"/>
              </a:ext>
            </a:extLst>
          </p:cNvPr>
          <p:cNvSpPr/>
          <p:nvPr/>
        </p:nvSpPr>
        <p:spPr>
          <a:xfrm>
            <a:off x="2170888" y="501610"/>
            <a:ext cx="785022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7200"/>
              <a:buFont typeface="Arial"/>
              <a:buNone/>
              <a:tabLst/>
              <a:defRPr/>
            </a:pPr>
            <a:r>
              <a:rPr lang="en-US" sz="4800" b="1" kern="0">
                <a:solidFill>
                  <a:srgbClr val="4472C4"/>
                </a:solidFill>
                <a:latin typeface="UTM Avo" panose="02040603050506020204" pitchFamily="18" charset="0"/>
                <a:cs typeface="Arial"/>
                <a:sym typeface="Arial"/>
              </a:rPr>
              <a:t>THỰC HÀNH VIẾT VỞ</a:t>
            </a:r>
            <a:endParaRPr kumimoji="0" sz="4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46" y="539088"/>
            <a:ext cx="5130260" cy="515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 descr="Tập Viết 2 Tập 2 - Kết Nối Tri Thức Với Cuộc S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3680"/>
          <a:stretch/>
        </p:blipFill>
        <p:spPr bwMode="auto">
          <a:xfrm>
            <a:off x="990600" y="539088"/>
            <a:ext cx="3852472" cy="515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53200" y="6150114"/>
            <a:ext cx="3276600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/>
              </a:rPr>
              <a:t>Trang 30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676900" y="3505200"/>
            <a:ext cx="5029200" cy="20098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EBECF3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89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xmlns="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"/>
            <a:ext cx="12192000" cy="685746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xmlns="" id="{4DD0521B-EF11-CEEA-60DA-A820F5510A0E}"/>
              </a:ext>
            </a:extLst>
          </p:cNvPr>
          <p:cNvSpPr/>
          <p:nvPr/>
        </p:nvSpPr>
        <p:spPr>
          <a:xfrm>
            <a:off x="2082800" y="635000"/>
            <a:ext cx="7823200" cy="5334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xmlns="" id="{EE90620C-04E4-9381-EA58-ABCF2BD8F52A}"/>
              </a:ext>
            </a:extLst>
          </p:cNvPr>
          <p:cNvSpPr/>
          <p:nvPr/>
        </p:nvSpPr>
        <p:spPr>
          <a:xfrm>
            <a:off x="2175302" y="889000"/>
            <a:ext cx="7638197" cy="4826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B06DBB-8244-6E54-E597-297FB9704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39" y="1021894"/>
            <a:ext cx="7584081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4" b="16402"/>
          <a:stretch/>
        </p:blipFill>
        <p:spPr>
          <a:xfrm>
            <a:off x="2131838" y="685800"/>
            <a:ext cx="7928324" cy="516708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781859" y="1552060"/>
          <a:ext cx="4389120" cy="329184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84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15114" y="3088066"/>
            <a:ext cx="3505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0700" kern="0">
                <a:solidFill>
                  <a:srgbClr val="EBECF3"/>
                </a:solidFill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4022918"/>
            <a:ext cx="1356519" cy="1829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9307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1427" y="1327125"/>
            <a:ext cx="5403955" cy="447838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EBECF3"/>
              </a:solidFill>
              <a:latin typeface="Arial"/>
              <a:sym typeface="Arial"/>
            </a:endParaRPr>
          </a:p>
        </p:txBody>
      </p:sp>
      <p:grpSp>
        <p:nvGrpSpPr>
          <p:cNvPr id="1186" name="Google Shape;1186;p32"/>
          <p:cNvGrpSpPr/>
          <p:nvPr/>
        </p:nvGrpSpPr>
        <p:grpSpPr>
          <a:xfrm>
            <a:off x="6099532" y="1441480"/>
            <a:ext cx="3938917" cy="4715531"/>
            <a:chOff x="4269855" y="1157309"/>
            <a:chExt cx="2961514" cy="3536648"/>
          </a:xfrm>
        </p:grpSpPr>
        <p:sp>
          <p:nvSpPr>
            <p:cNvPr id="1187" name="Google Shape;1187;p32"/>
            <p:cNvSpPr/>
            <p:nvPr/>
          </p:nvSpPr>
          <p:spPr>
            <a:xfrm>
              <a:off x="5292544" y="4457231"/>
              <a:ext cx="1938825" cy="236725"/>
            </a:xfrm>
            <a:custGeom>
              <a:avLst/>
              <a:gdLst/>
              <a:ahLst/>
              <a:cxnLst/>
              <a:rect l="l" t="t" r="r" b="b"/>
              <a:pathLst>
                <a:path w="11991" h="1464" extrusionOk="0">
                  <a:moveTo>
                    <a:pt x="5996" y="1"/>
                  </a:moveTo>
                  <a:cubicBezTo>
                    <a:pt x="2686" y="1"/>
                    <a:pt x="1" y="331"/>
                    <a:pt x="1" y="732"/>
                  </a:cubicBezTo>
                  <a:cubicBezTo>
                    <a:pt x="1" y="1143"/>
                    <a:pt x="2686" y="1464"/>
                    <a:pt x="5996" y="1464"/>
                  </a:cubicBezTo>
                  <a:cubicBezTo>
                    <a:pt x="9305" y="1464"/>
                    <a:pt x="11991" y="1143"/>
                    <a:pt x="11991" y="732"/>
                  </a:cubicBezTo>
                  <a:cubicBezTo>
                    <a:pt x="11991" y="331"/>
                    <a:pt x="9305" y="1"/>
                    <a:pt x="5996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2"/>
            <p:cNvSpPr/>
            <p:nvPr/>
          </p:nvSpPr>
          <p:spPr>
            <a:xfrm>
              <a:off x="5306935" y="1236217"/>
              <a:ext cx="187722" cy="235270"/>
            </a:xfrm>
            <a:custGeom>
              <a:avLst/>
              <a:gdLst/>
              <a:ahLst/>
              <a:cxnLst/>
              <a:rect l="l" t="t" r="r" b="b"/>
              <a:pathLst>
                <a:path w="1161" h="1455" extrusionOk="0">
                  <a:moveTo>
                    <a:pt x="795" y="0"/>
                  </a:moveTo>
                  <a:lnTo>
                    <a:pt x="509" y="518"/>
                  </a:lnTo>
                  <a:lnTo>
                    <a:pt x="349" y="785"/>
                  </a:lnTo>
                  <a:lnTo>
                    <a:pt x="1" y="1401"/>
                  </a:lnTo>
                  <a:lnTo>
                    <a:pt x="447" y="1454"/>
                  </a:lnTo>
                  <a:lnTo>
                    <a:pt x="715" y="973"/>
                  </a:lnTo>
                  <a:lnTo>
                    <a:pt x="884" y="660"/>
                  </a:lnTo>
                  <a:lnTo>
                    <a:pt x="1161" y="152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2"/>
            <p:cNvSpPr/>
            <p:nvPr/>
          </p:nvSpPr>
          <p:spPr>
            <a:xfrm>
              <a:off x="4724204" y="1237672"/>
              <a:ext cx="207933" cy="227993"/>
            </a:xfrm>
            <a:custGeom>
              <a:avLst/>
              <a:gdLst/>
              <a:ahLst/>
              <a:cxnLst/>
              <a:rect l="l" t="t" r="r" b="b"/>
              <a:pathLst>
                <a:path w="1286" h="141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lnTo>
                    <a:pt x="500" y="901"/>
                  </a:lnTo>
                  <a:lnTo>
                    <a:pt x="848" y="1410"/>
                  </a:lnTo>
                  <a:lnTo>
                    <a:pt x="1285" y="1312"/>
                  </a:lnTo>
                  <a:lnTo>
                    <a:pt x="822" y="669"/>
                  </a:lnTo>
                  <a:lnTo>
                    <a:pt x="670" y="446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724204" y="1237672"/>
              <a:ext cx="108332" cy="108337"/>
            </a:xfrm>
            <a:custGeom>
              <a:avLst/>
              <a:gdLst/>
              <a:ahLst/>
              <a:cxnLst/>
              <a:rect l="l" t="t" r="r" b="b"/>
              <a:pathLst>
                <a:path w="670" h="670" extrusionOk="0">
                  <a:moveTo>
                    <a:pt x="349" y="0"/>
                  </a:moveTo>
                  <a:lnTo>
                    <a:pt x="1" y="187"/>
                  </a:lnTo>
                  <a:lnTo>
                    <a:pt x="331" y="669"/>
                  </a:lnTo>
                  <a:cubicBezTo>
                    <a:pt x="438" y="607"/>
                    <a:pt x="554" y="526"/>
                    <a:pt x="670" y="446"/>
                  </a:cubicBezTo>
                  <a:lnTo>
                    <a:pt x="349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5389235" y="1236217"/>
              <a:ext cx="105422" cy="106882"/>
            </a:xfrm>
            <a:custGeom>
              <a:avLst/>
              <a:gdLst/>
              <a:ahLst/>
              <a:cxnLst/>
              <a:rect l="l" t="t" r="r" b="b"/>
              <a:pathLst>
                <a:path w="652" h="661" extrusionOk="0">
                  <a:moveTo>
                    <a:pt x="286" y="0"/>
                  </a:moveTo>
                  <a:lnTo>
                    <a:pt x="0" y="518"/>
                  </a:lnTo>
                  <a:cubicBezTo>
                    <a:pt x="90" y="571"/>
                    <a:pt x="215" y="625"/>
                    <a:pt x="375" y="660"/>
                  </a:cubicBezTo>
                  <a:lnTo>
                    <a:pt x="652" y="152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4805049" y="1345848"/>
              <a:ext cx="127088" cy="119818"/>
            </a:xfrm>
            <a:custGeom>
              <a:avLst/>
              <a:gdLst/>
              <a:ahLst/>
              <a:cxnLst/>
              <a:rect l="l" t="t" r="r" b="b"/>
              <a:pathLst>
                <a:path w="786" h="741" extrusionOk="0">
                  <a:moveTo>
                    <a:pt x="322" y="0"/>
                  </a:moveTo>
                  <a:cubicBezTo>
                    <a:pt x="188" y="80"/>
                    <a:pt x="81" y="170"/>
                    <a:pt x="0" y="232"/>
                  </a:cubicBezTo>
                  <a:lnTo>
                    <a:pt x="348" y="741"/>
                  </a:lnTo>
                  <a:lnTo>
                    <a:pt x="785" y="643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5306935" y="1363150"/>
              <a:ext cx="115608" cy="108337"/>
            </a:xfrm>
            <a:custGeom>
              <a:avLst/>
              <a:gdLst/>
              <a:ahLst/>
              <a:cxnLst/>
              <a:rect l="l" t="t" r="r" b="b"/>
              <a:pathLst>
                <a:path w="715" h="670" extrusionOk="0">
                  <a:moveTo>
                    <a:pt x="349" y="0"/>
                  </a:moveTo>
                  <a:lnTo>
                    <a:pt x="1" y="616"/>
                  </a:lnTo>
                  <a:lnTo>
                    <a:pt x="447" y="669"/>
                  </a:lnTo>
                  <a:lnTo>
                    <a:pt x="715" y="188"/>
                  </a:lnTo>
                  <a:cubicBezTo>
                    <a:pt x="590" y="116"/>
                    <a:pt x="474" y="54"/>
                    <a:pt x="349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621854" y="1158764"/>
              <a:ext cx="243990" cy="157493"/>
            </a:xfrm>
            <a:custGeom>
              <a:avLst/>
              <a:gdLst/>
              <a:ahLst/>
              <a:cxnLst/>
              <a:rect l="l" t="t" r="r" b="b"/>
              <a:pathLst>
                <a:path w="1509" h="974" extrusionOk="0">
                  <a:moveTo>
                    <a:pt x="993" y="0"/>
                  </a:moveTo>
                  <a:cubicBezTo>
                    <a:pt x="867" y="0"/>
                    <a:pt x="727" y="28"/>
                    <a:pt x="589" y="87"/>
                  </a:cubicBezTo>
                  <a:cubicBezTo>
                    <a:pt x="223" y="238"/>
                    <a:pt x="0" y="542"/>
                    <a:pt x="99" y="765"/>
                  </a:cubicBezTo>
                  <a:cubicBezTo>
                    <a:pt x="153" y="901"/>
                    <a:pt x="313" y="973"/>
                    <a:pt x="513" y="973"/>
                  </a:cubicBezTo>
                  <a:cubicBezTo>
                    <a:pt x="641" y="973"/>
                    <a:pt x="785" y="943"/>
                    <a:pt x="928" y="881"/>
                  </a:cubicBezTo>
                  <a:cubicBezTo>
                    <a:pt x="1285" y="729"/>
                    <a:pt x="1508" y="426"/>
                    <a:pt x="1410" y="203"/>
                  </a:cubicBezTo>
                  <a:cubicBezTo>
                    <a:pt x="1355" y="71"/>
                    <a:pt x="1193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5350268" y="1157309"/>
              <a:ext cx="243990" cy="150379"/>
            </a:xfrm>
            <a:custGeom>
              <a:avLst/>
              <a:gdLst/>
              <a:ahLst/>
              <a:cxnLst/>
              <a:rect l="l" t="t" r="r" b="b"/>
              <a:pathLst>
                <a:path w="1509" h="930" extrusionOk="0">
                  <a:moveTo>
                    <a:pt x="561" y="0"/>
                  </a:moveTo>
                  <a:cubicBezTo>
                    <a:pt x="318" y="0"/>
                    <a:pt x="122" y="93"/>
                    <a:pt x="72" y="256"/>
                  </a:cubicBezTo>
                  <a:cubicBezTo>
                    <a:pt x="1" y="479"/>
                    <a:pt x="250" y="756"/>
                    <a:pt x="625" y="881"/>
                  </a:cubicBezTo>
                  <a:cubicBezTo>
                    <a:pt x="733" y="914"/>
                    <a:pt x="840" y="930"/>
                    <a:pt x="940" y="930"/>
                  </a:cubicBezTo>
                  <a:cubicBezTo>
                    <a:pt x="1186" y="930"/>
                    <a:pt x="1386" y="834"/>
                    <a:pt x="1437" y="676"/>
                  </a:cubicBezTo>
                  <a:cubicBezTo>
                    <a:pt x="1508" y="444"/>
                    <a:pt x="1258" y="167"/>
                    <a:pt x="884" y="51"/>
                  </a:cubicBezTo>
                  <a:cubicBezTo>
                    <a:pt x="773" y="17"/>
                    <a:pt x="663" y="0"/>
                    <a:pt x="5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287156" y="1301866"/>
              <a:ext cx="460331" cy="368670"/>
            </a:xfrm>
            <a:custGeom>
              <a:avLst/>
              <a:gdLst/>
              <a:ahLst/>
              <a:cxnLst/>
              <a:rect l="l" t="t" r="r" b="b"/>
              <a:pathLst>
                <a:path w="2847" h="2280" extrusionOk="0">
                  <a:moveTo>
                    <a:pt x="1299" y="0"/>
                  </a:moveTo>
                  <a:cubicBezTo>
                    <a:pt x="1103" y="0"/>
                    <a:pt x="900" y="84"/>
                    <a:pt x="697" y="290"/>
                  </a:cubicBezTo>
                  <a:cubicBezTo>
                    <a:pt x="1" y="1013"/>
                    <a:pt x="759" y="1637"/>
                    <a:pt x="1366" y="1994"/>
                  </a:cubicBezTo>
                  <a:cubicBezTo>
                    <a:pt x="1687" y="2172"/>
                    <a:pt x="1963" y="2279"/>
                    <a:pt x="1963" y="2279"/>
                  </a:cubicBezTo>
                  <a:lnTo>
                    <a:pt x="2258" y="2039"/>
                  </a:lnTo>
                  <a:lnTo>
                    <a:pt x="2668" y="1682"/>
                  </a:lnTo>
                  <a:lnTo>
                    <a:pt x="2847" y="1530"/>
                  </a:lnTo>
                  <a:cubicBezTo>
                    <a:pt x="2847" y="1530"/>
                    <a:pt x="2677" y="1173"/>
                    <a:pt x="2409" y="799"/>
                  </a:cubicBezTo>
                  <a:cubicBezTo>
                    <a:pt x="2127" y="406"/>
                    <a:pt x="1731" y="0"/>
                    <a:pt x="1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25724" y="1407455"/>
              <a:ext cx="292982" cy="224113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529" y="1"/>
                  </a:moveTo>
                  <a:cubicBezTo>
                    <a:pt x="438" y="1"/>
                    <a:pt x="352" y="31"/>
                    <a:pt x="277" y="101"/>
                  </a:cubicBezTo>
                  <a:cubicBezTo>
                    <a:pt x="0" y="351"/>
                    <a:pt x="330" y="699"/>
                    <a:pt x="732" y="984"/>
                  </a:cubicBezTo>
                  <a:cubicBezTo>
                    <a:pt x="964" y="1145"/>
                    <a:pt x="1222" y="1287"/>
                    <a:pt x="1401" y="1386"/>
                  </a:cubicBezTo>
                  <a:lnTo>
                    <a:pt x="1811" y="1029"/>
                  </a:lnTo>
                  <a:cubicBezTo>
                    <a:pt x="1695" y="877"/>
                    <a:pt x="1490" y="618"/>
                    <a:pt x="1249" y="395"/>
                  </a:cubicBezTo>
                  <a:cubicBezTo>
                    <a:pt x="1015" y="180"/>
                    <a:pt x="754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507863" y="1430901"/>
              <a:ext cx="239625" cy="239636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1044" y="1"/>
                  </a:moveTo>
                  <a:cubicBezTo>
                    <a:pt x="937" y="81"/>
                    <a:pt x="830" y="161"/>
                    <a:pt x="741" y="250"/>
                  </a:cubicBezTo>
                  <a:cubicBezTo>
                    <a:pt x="527" y="438"/>
                    <a:pt x="357" y="652"/>
                    <a:pt x="224" y="839"/>
                  </a:cubicBezTo>
                  <a:cubicBezTo>
                    <a:pt x="134" y="964"/>
                    <a:pt x="63" y="1089"/>
                    <a:pt x="1" y="1196"/>
                  </a:cubicBezTo>
                  <a:cubicBezTo>
                    <a:pt x="322" y="1374"/>
                    <a:pt x="598" y="1481"/>
                    <a:pt x="598" y="1481"/>
                  </a:cubicBezTo>
                  <a:lnTo>
                    <a:pt x="893" y="1241"/>
                  </a:lnTo>
                  <a:lnTo>
                    <a:pt x="1303" y="884"/>
                  </a:lnTo>
                  <a:lnTo>
                    <a:pt x="1482" y="732"/>
                  </a:lnTo>
                  <a:cubicBezTo>
                    <a:pt x="1482" y="732"/>
                    <a:pt x="1312" y="375"/>
                    <a:pt x="104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5471373" y="1301866"/>
              <a:ext cx="461787" cy="368670"/>
            </a:xfrm>
            <a:custGeom>
              <a:avLst/>
              <a:gdLst/>
              <a:ahLst/>
              <a:cxnLst/>
              <a:rect l="l" t="t" r="r" b="b"/>
              <a:pathLst>
                <a:path w="2856" h="2280" extrusionOk="0">
                  <a:moveTo>
                    <a:pt x="1552" y="0"/>
                  </a:moveTo>
                  <a:cubicBezTo>
                    <a:pt x="1121" y="0"/>
                    <a:pt x="720" y="406"/>
                    <a:pt x="438" y="799"/>
                  </a:cubicBezTo>
                  <a:cubicBezTo>
                    <a:pt x="170" y="1173"/>
                    <a:pt x="1" y="1530"/>
                    <a:pt x="1" y="1530"/>
                  </a:cubicBezTo>
                  <a:lnTo>
                    <a:pt x="179" y="1682"/>
                  </a:lnTo>
                  <a:lnTo>
                    <a:pt x="599" y="2039"/>
                  </a:lnTo>
                  <a:lnTo>
                    <a:pt x="884" y="2279"/>
                  </a:lnTo>
                  <a:cubicBezTo>
                    <a:pt x="884" y="2279"/>
                    <a:pt x="1161" y="2172"/>
                    <a:pt x="1482" y="1994"/>
                  </a:cubicBezTo>
                  <a:cubicBezTo>
                    <a:pt x="2088" y="1637"/>
                    <a:pt x="2856" y="1013"/>
                    <a:pt x="2151" y="290"/>
                  </a:cubicBezTo>
                  <a:cubicBezTo>
                    <a:pt x="1950" y="84"/>
                    <a:pt x="1748" y="0"/>
                    <a:pt x="15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5500316" y="1407455"/>
              <a:ext cx="292982" cy="224113"/>
            </a:xfrm>
            <a:custGeom>
              <a:avLst/>
              <a:gdLst/>
              <a:ahLst/>
              <a:cxnLst/>
              <a:rect l="l" t="t" r="r" b="b"/>
              <a:pathLst>
                <a:path w="1812" h="1386" extrusionOk="0">
                  <a:moveTo>
                    <a:pt x="1291" y="1"/>
                  </a:moveTo>
                  <a:cubicBezTo>
                    <a:pt x="1066" y="1"/>
                    <a:pt x="803" y="180"/>
                    <a:pt x="562" y="395"/>
                  </a:cubicBezTo>
                  <a:cubicBezTo>
                    <a:pt x="330" y="618"/>
                    <a:pt x="116" y="877"/>
                    <a:pt x="0" y="1029"/>
                  </a:cubicBezTo>
                  <a:lnTo>
                    <a:pt x="420" y="1386"/>
                  </a:lnTo>
                  <a:cubicBezTo>
                    <a:pt x="598" y="1287"/>
                    <a:pt x="848" y="1145"/>
                    <a:pt x="1080" y="984"/>
                  </a:cubicBezTo>
                  <a:cubicBezTo>
                    <a:pt x="1481" y="699"/>
                    <a:pt x="1811" y="351"/>
                    <a:pt x="1544" y="101"/>
                  </a:cubicBezTo>
                  <a:cubicBezTo>
                    <a:pt x="1469" y="31"/>
                    <a:pt x="1383" y="1"/>
                    <a:pt x="12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5471373" y="1430901"/>
              <a:ext cx="239625" cy="239636"/>
            </a:xfrm>
            <a:custGeom>
              <a:avLst/>
              <a:gdLst/>
              <a:ahLst/>
              <a:cxnLst/>
              <a:rect l="l" t="t" r="r" b="b"/>
              <a:pathLst>
                <a:path w="1482" h="1482" extrusionOk="0">
                  <a:moveTo>
                    <a:pt x="438" y="1"/>
                  </a:moveTo>
                  <a:cubicBezTo>
                    <a:pt x="170" y="375"/>
                    <a:pt x="1" y="732"/>
                    <a:pt x="1" y="732"/>
                  </a:cubicBezTo>
                  <a:lnTo>
                    <a:pt x="179" y="884"/>
                  </a:lnTo>
                  <a:lnTo>
                    <a:pt x="599" y="1241"/>
                  </a:lnTo>
                  <a:lnTo>
                    <a:pt x="884" y="1481"/>
                  </a:lnTo>
                  <a:cubicBezTo>
                    <a:pt x="884" y="1481"/>
                    <a:pt x="1161" y="1374"/>
                    <a:pt x="1482" y="1196"/>
                  </a:cubicBezTo>
                  <a:cubicBezTo>
                    <a:pt x="1428" y="1089"/>
                    <a:pt x="1348" y="964"/>
                    <a:pt x="1259" y="839"/>
                  </a:cubicBezTo>
                  <a:cubicBezTo>
                    <a:pt x="1125" y="652"/>
                    <a:pt x="955" y="438"/>
                    <a:pt x="741" y="250"/>
                  </a:cubicBezTo>
                  <a:cubicBezTo>
                    <a:pt x="652" y="161"/>
                    <a:pt x="545" y="81"/>
                    <a:pt x="438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5677690" y="4225034"/>
              <a:ext cx="243990" cy="323557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902" y="1981"/>
                    <a:pt x="1339" y="1919"/>
                    <a:pt x="1401" y="1892"/>
                  </a:cubicBezTo>
                  <a:cubicBezTo>
                    <a:pt x="1446" y="1865"/>
                    <a:pt x="1473" y="1580"/>
                    <a:pt x="1490" y="1232"/>
                  </a:cubicBezTo>
                  <a:cubicBezTo>
                    <a:pt x="1490" y="1080"/>
                    <a:pt x="1499" y="928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5677690" y="4415513"/>
              <a:ext cx="241080" cy="133077"/>
            </a:xfrm>
            <a:custGeom>
              <a:avLst/>
              <a:gdLst/>
              <a:ahLst/>
              <a:cxnLst/>
              <a:rect l="l" t="t" r="r" b="b"/>
              <a:pathLst>
                <a:path w="1491" h="823" extrusionOk="0">
                  <a:moveTo>
                    <a:pt x="99" y="0"/>
                  </a:moveTo>
                  <a:cubicBezTo>
                    <a:pt x="45" y="357"/>
                    <a:pt x="1" y="669"/>
                    <a:pt x="18" y="741"/>
                  </a:cubicBezTo>
                  <a:cubicBezTo>
                    <a:pt x="34" y="801"/>
                    <a:pt x="202" y="823"/>
                    <a:pt x="415" y="823"/>
                  </a:cubicBezTo>
                  <a:cubicBezTo>
                    <a:pt x="454" y="823"/>
                    <a:pt x="494" y="822"/>
                    <a:pt x="536" y="821"/>
                  </a:cubicBezTo>
                  <a:cubicBezTo>
                    <a:pt x="902" y="803"/>
                    <a:pt x="1339" y="741"/>
                    <a:pt x="1401" y="714"/>
                  </a:cubicBezTo>
                  <a:cubicBezTo>
                    <a:pt x="1446" y="687"/>
                    <a:pt x="1473" y="402"/>
                    <a:pt x="1490" y="54"/>
                  </a:cubicBezTo>
                  <a:cubicBezTo>
                    <a:pt x="1276" y="45"/>
                    <a:pt x="955" y="27"/>
                    <a:pt x="625" y="18"/>
                  </a:cubicBezTo>
                  <a:cubicBezTo>
                    <a:pt x="447" y="9"/>
                    <a:pt x="259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5677690" y="4225034"/>
              <a:ext cx="243990" cy="323557"/>
            </a:xfrm>
            <a:custGeom>
              <a:avLst/>
              <a:gdLst/>
              <a:ahLst/>
              <a:cxnLst/>
              <a:rect l="l" t="t" r="r" b="b"/>
              <a:pathLst>
                <a:path w="1509" h="2001" extrusionOk="0">
                  <a:moveTo>
                    <a:pt x="304" y="1"/>
                  </a:moveTo>
                  <a:cubicBezTo>
                    <a:pt x="304" y="1"/>
                    <a:pt x="188" y="634"/>
                    <a:pt x="99" y="1178"/>
                  </a:cubicBezTo>
                  <a:cubicBezTo>
                    <a:pt x="45" y="1535"/>
                    <a:pt x="1" y="1847"/>
                    <a:pt x="18" y="1919"/>
                  </a:cubicBezTo>
                  <a:cubicBezTo>
                    <a:pt x="34" y="1979"/>
                    <a:pt x="202" y="2001"/>
                    <a:pt x="415" y="2001"/>
                  </a:cubicBezTo>
                  <a:cubicBezTo>
                    <a:pt x="454" y="2001"/>
                    <a:pt x="494" y="2000"/>
                    <a:pt x="536" y="1999"/>
                  </a:cubicBezTo>
                  <a:cubicBezTo>
                    <a:pt x="518" y="1785"/>
                    <a:pt x="518" y="1455"/>
                    <a:pt x="625" y="1196"/>
                  </a:cubicBezTo>
                  <a:cubicBezTo>
                    <a:pt x="734" y="956"/>
                    <a:pt x="936" y="763"/>
                    <a:pt x="1315" y="763"/>
                  </a:cubicBezTo>
                  <a:cubicBezTo>
                    <a:pt x="1372" y="763"/>
                    <a:pt x="1434" y="767"/>
                    <a:pt x="1499" y="777"/>
                  </a:cubicBezTo>
                  <a:cubicBezTo>
                    <a:pt x="1508" y="393"/>
                    <a:pt x="1499" y="54"/>
                    <a:pt x="1499" y="27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2"/>
            <p:cNvSpPr/>
            <p:nvPr/>
          </p:nvSpPr>
          <p:spPr>
            <a:xfrm>
              <a:off x="6671598" y="4150006"/>
              <a:ext cx="258381" cy="400201"/>
            </a:xfrm>
            <a:custGeom>
              <a:avLst/>
              <a:gdLst/>
              <a:ahLst/>
              <a:cxnLst/>
              <a:rect l="l" t="t" r="r" b="b"/>
              <a:pathLst>
                <a:path w="1598" h="2475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81" y="1258"/>
                    <a:pt x="107" y="1464"/>
                    <a:pt x="125" y="1660"/>
                  </a:cubicBezTo>
                  <a:cubicBezTo>
                    <a:pt x="170" y="2070"/>
                    <a:pt x="223" y="2427"/>
                    <a:pt x="259" y="2454"/>
                  </a:cubicBezTo>
                  <a:cubicBezTo>
                    <a:pt x="277" y="2469"/>
                    <a:pt x="338" y="2475"/>
                    <a:pt x="425" y="2475"/>
                  </a:cubicBezTo>
                  <a:cubicBezTo>
                    <a:pt x="600" y="2475"/>
                    <a:pt x="877" y="2451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2"/>
            <p:cNvSpPr/>
            <p:nvPr/>
          </p:nvSpPr>
          <p:spPr>
            <a:xfrm>
              <a:off x="6691810" y="4386569"/>
              <a:ext cx="238169" cy="163638"/>
            </a:xfrm>
            <a:custGeom>
              <a:avLst/>
              <a:gdLst/>
              <a:ahLst/>
              <a:cxnLst/>
              <a:rect l="l" t="t" r="r" b="b"/>
              <a:pathLst>
                <a:path w="1473" h="1012" extrusionOk="0">
                  <a:moveTo>
                    <a:pt x="1267" y="1"/>
                  </a:moveTo>
                  <a:lnTo>
                    <a:pt x="758" y="81"/>
                  </a:lnTo>
                  <a:lnTo>
                    <a:pt x="0" y="197"/>
                  </a:lnTo>
                  <a:cubicBezTo>
                    <a:pt x="45" y="607"/>
                    <a:pt x="98" y="964"/>
                    <a:pt x="134" y="991"/>
                  </a:cubicBezTo>
                  <a:cubicBezTo>
                    <a:pt x="152" y="1006"/>
                    <a:pt x="213" y="1012"/>
                    <a:pt x="300" y="1012"/>
                  </a:cubicBezTo>
                  <a:cubicBezTo>
                    <a:pt x="475" y="1012"/>
                    <a:pt x="752" y="988"/>
                    <a:pt x="990" y="964"/>
                  </a:cubicBezTo>
                  <a:cubicBezTo>
                    <a:pt x="1258" y="946"/>
                    <a:pt x="1472" y="920"/>
                    <a:pt x="1472" y="920"/>
                  </a:cubicBezTo>
                  <a:lnTo>
                    <a:pt x="12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2"/>
            <p:cNvSpPr/>
            <p:nvPr/>
          </p:nvSpPr>
          <p:spPr>
            <a:xfrm>
              <a:off x="6671598" y="4150006"/>
              <a:ext cx="258381" cy="392602"/>
            </a:xfrm>
            <a:custGeom>
              <a:avLst/>
              <a:gdLst/>
              <a:ahLst/>
              <a:cxnLst/>
              <a:rect l="l" t="t" r="r" b="b"/>
              <a:pathLst>
                <a:path w="1598" h="2428" extrusionOk="0">
                  <a:moveTo>
                    <a:pt x="1053" y="1"/>
                  </a:moveTo>
                  <a:lnTo>
                    <a:pt x="0" y="349"/>
                  </a:lnTo>
                  <a:cubicBezTo>
                    <a:pt x="0" y="384"/>
                    <a:pt x="27" y="688"/>
                    <a:pt x="63" y="1062"/>
                  </a:cubicBezTo>
                  <a:cubicBezTo>
                    <a:pt x="118" y="1054"/>
                    <a:pt x="178" y="1049"/>
                    <a:pt x="239" y="1049"/>
                  </a:cubicBezTo>
                  <a:cubicBezTo>
                    <a:pt x="443" y="1049"/>
                    <a:pt x="662" y="1108"/>
                    <a:pt x="785" y="1321"/>
                  </a:cubicBezTo>
                  <a:cubicBezTo>
                    <a:pt x="821" y="1383"/>
                    <a:pt x="857" y="1455"/>
                    <a:pt x="883" y="1544"/>
                  </a:cubicBezTo>
                  <a:cubicBezTo>
                    <a:pt x="982" y="1803"/>
                    <a:pt x="1062" y="2142"/>
                    <a:pt x="1115" y="2427"/>
                  </a:cubicBezTo>
                  <a:cubicBezTo>
                    <a:pt x="1383" y="2409"/>
                    <a:pt x="1597" y="2383"/>
                    <a:pt x="1597" y="2383"/>
                  </a:cubicBezTo>
                  <a:lnTo>
                    <a:pt x="1392" y="1464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4269855" y="1330325"/>
              <a:ext cx="2864823" cy="3298467"/>
            </a:xfrm>
            <a:custGeom>
              <a:avLst/>
              <a:gdLst/>
              <a:ahLst/>
              <a:cxnLst/>
              <a:rect l="l" t="t" r="r" b="b"/>
              <a:pathLst>
                <a:path w="17718" h="20399" extrusionOk="0">
                  <a:moveTo>
                    <a:pt x="5061" y="1"/>
                  </a:moveTo>
                  <a:cubicBezTo>
                    <a:pt x="4173" y="1"/>
                    <a:pt x="3297" y="407"/>
                    <a:pt x="2400" y="1381"/>
                  </a:cubicBezTo>
                  <a:cubicBezTo>
                    <a:pt x="732" y="3201"/>
                    <a:pt x="1" y="6858"/>
                    <a:pt x="2356" y="8134"/>
                  </a:cubicBezTo>
                  <a:cubicBezTo>
                    <a:pt x="2869" y="8412"/>
                    <a:pt x="3360" y="8520"/>
                    <a:pt x="3813" y="8520"/>
                  </a:cubicBezTo>
                  <a:cubicBezTo>
                    <a:pt x="5364" y="8520"/>
                    <a:pt x="6483" y="7260"/>
                    <a:pt x="6624" y="7260"/>
                  </a:cubicBezTo>
                  <a:cubicBezTo>
                    <a:pt x="6631" y="7260"/>
                    <a:pt x="6636" y="7263"/>
                    <a:pt x="6638" y="7269"/>
                  </a:cubicBezTo>
                  <a:cubicBezTo>
                    <a:pt x="6674" y="7349"/>
                    <a:pt x="6727" y="8384"/>
                    <a:pt x="6781" y="9686"/>
                  </a:cubicBezTo>
                  <a:cubicBezTo>
                    <a:pt x="6799" y="9963"/>
                    <a:pt x="6807" y="10257"/>
                    <a:pt x="6816" y="10552"/>
                  </a:cubicBezTo>
                  <a:cubicBezTo>
                    <a:pt x="6861" y="11801"/>
                    <a:pt x="6897" y="13165"/>
                    <a:pt x="6897" y="14156"/>
                  </a:cubicBezTo>
                  <a:cubicBezTo>
                    <a:pt x="6897" y="14789"/>
                    <a:pt x="6914" y="15530"/>
                    <a:pt x="6941" y="16270"/>
                  </a:cubicBezTo>
                  <a:cubicBezTo>
                    <a:pt x="6959" y="16778"/>
                    <a:pt x="6986" y="17287"/>
                    <a:pt x="7013" y="17760"/>
                  </a:cubicBezTo>
                  <a:cubicBezTo>
                    <a:pt x="7057" y="18509"/>
                    <a:pt x="7111" y="19169"/>
                    <a:pt x="7173" y="19633"/>
                  </a:cubicBezTo>
                  <a:cubicBezTo>
                    <a:pt x="7218" y="19999"/>
                    <a:pt x="7271" y="20240"/>
                    <a:pt x="7334" y="20275"/>
                  </a:cubicBezTo>
                  <a:cubicBezTo>
                    <a:pt x="7447" y="20350"/>
                    <a:pt x="7785" y="20398"/>
                    <a:pt x="8114" y="20398"/>
                  </a:cubicBezTo>
                  <a:cubicBezTo>
                    <a:pt x="8457" y="20398"/>
                    <a:pt x="8791" y="20345"/>
                    <a:pt x="8850" y="20213"/>
                  </a:cubicBezTo>
                  <a:cubicBezTo>
                    <a:pt x="8877" y="20124"/>
                    <a:pt x="8913" y="19892"/>
                    <a:pt x="8940" y="19606"/>
                  </a:cubicBezTo>
                  <a:cubicBezTo>
                    <a:pt x="9002" y="19027"/>
                    <a:pt x="9064" y="18242"/>
                    <a:pt x="9172" y="18242"/>
                  </a:cubicBezTo>
                  <a:cubicBezTo>
                    <a:pt x="9234" y="18242"/>
                    <a:pt x="10028" y="18340"/>
                    <a:pt x="11098" y="18393"/>
                  </a:cubicBezTo>
                  <a:cubicBezTo>
                    <a:pt x="11412" y="18406"/>
                    <a:pt x="11745" y="18415"/>
                    <a:pt x="12089" y="18415"/>
                  </a:cubicBezTo>
                  <a:cubicBezTo>
                    <a:pt x="12215" y="18415"/>
                    <a:pt x="12343" y="18413"/>
                    <a:pt x="12472" y="18411"/>
                  </a:cubicBezTo>
                  <a:cubicBezTo>
                    <a:pt x="13587" y="18393"/>
                    <a:pt x="14783" y="18286"/>
                    <a:pt x="15728" y="17956"/>
                  </a:cubicBezTo>
                  <a:cubicBezTo>
                    <a:pt x="15728" y="17956"/>
                    <a:pt x="15889" y="18714"/>
                    <a:pt x="16076" y="19357"/>
                  </a:cubicBezTo>
                  <a:cubicBezTo>
                    <a:pt x="16210" y="19794"/>
                    <a:pt x="16362" y="20177"/>
                    <a:pt x="16487" y="20213"/>
                  </a:cubicBezTo>
                  <a:cubicBezTo>
                    <a:pt x="16598" y="20243"/>
                    <a:pt x="16764" y="20260"/>
                    <a:pt x="16929" y="20260"/>
                  </a:cubicBezTo>
                  <a:cubicBezTo>
                    <a:pt x="16963" y="20260"/>
                    <a:pt x="16997" y="20259"/>
                    <a:pt x="17031" y="20258"/>
                  </a:cubicBezTo>
                  <a:cubicBezTo>
                    <a:pt x="17263" y="20240"/>
                    <a:pt x="17468" y="20168"/>
                    <a:pt x="17504" y="20017"/>
                  </a:cubicBezTo>
                  <a:cubicBezTo>
                    <a:pt x="17522" y="19919"/>
                    <a:pt x="17575" y="19624"/>
                    <a:pt x="17620" y="19160"/>
                  </a:cubicBezTo>
                  <a:cubicBezTo>
                    <a:pt x="17691" y="18304"/>
                    <a:pt x="17718" y="16877"/>
                    <a:pt x="17379" y="15164"/>
                  </a:cubicBezTo>
                  <a:cubicBezTo>
                    <a:pt x="17370" y="15110"/>
                    <a:pt x="17361" y="15066"/>
                    <a:pt x="17352" y="15012"/>
                  </a:cubicBezTo>
                  <a:cubicBezTo>
                    <a:pt x="17254" y="14566"/>
                    <a:pt x="17156" y="14182"/>
                    <a:pt x="17058" y="13861"/>
                  </a:cubicBezTo>
                  <a:cubicBezTo>
                    <a:pt x="16540" y="12273"/>
                    <a:pt x="15880" y="12166"/>
                    <a:pt x="14685" y="11988"/>
                  </a:cubicBezTo>
                  <a:cubicBezTo>
                    <a:pt x="14283" y="11925"/>
                    <a:pt x="13632" y="11908"/>
                    <a:pt x="12918" y="11908"/>
                  </a:cubicBezTo>
                  <a:cubicBezTo>
                    <a:pt x="12089" y="11908"/>
                    <a:pt x="11170" y="11943"/>
                    <a:pt x="10412" y="11970"/>
                  </a:cubicBezTo>
                  <a:cubicBezTo>
                    <a:pt x="9716" y="12006"/>
                    <a:pt x="9163" y="12032"/>
                    <a:pt x="8966" y="12050"/>
                  </a:cubicBezTo>
                  <a:lnTo>
                    <a:pt x="8886" y="12050"/>
                  </a:lnTo>
                  <a:cubicBezTo>
                    <a:pt x="8886" y="12050"/>
                    <a:pt x="8877" y="11096"/>
                    <a:pt x="8868" y="9347"/>
                  </a:cubicBezTo>
                  <a:cubicBezTo>
                    <a:pt x="8868" y="8973"/>
                    <a:pt x="8859" y="8571"/>
                    <a:pt x="8859" y="8125"/>
                  </a:cubicBezTo>
                  <a:cubicBezTo>
                    <a:pt x="8859" y="7331"/>
                    <a:pt x="8850" y="6421"/>
                    <a:pt x="8850" y="5413"/>
                  </a:cubicBezTo>
                  <a:cubicBezTo>
                    <a:pt x="8833" y="3094"/>
                    <a:pt x="9127" y="1880"/>
                    <a:pt x="7396" y="801"/>
                  </a:cubicBezTo>
                  <a:cubicBezTo>
                    <a:pt x="6596" y="302"/>
                    <a:pt x="5824" y="1"/>
                    <a:pt x="5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5429657" y="4500566"/>
              <a:ext cx="285706" cy="128226"/>
            </a:xfrm>
            <a:custGeom>
              <a:avLst/>
              <a:gdLst/>
              <a:ahLst/>
              <a:cxnLst/>
              <a:rect l="l" t="t" r="r" b="b"/>
              <a:pathLst>
                <a:path w="1767" h="793" extrusionOk="0">
                  <a:moveTo>
                    <a:pt x="1767" y="0"/>
                  </a:moveTo>
                  <a:lnTo>
                    <a:pt x="0" y="27"/>
                  </a:lnTo>
                  <a:cubicBezTo>
                    <a:pt x="45" y="393"/>
                    <a:pt x="98" y="634"/>
                    <a:pt x="161" y="669"/>
                  </a:cubicBezTo>
                  <a:cubicBezTo>
                    <a:pt x="274" y="744"/>
                    <a:pt x="612" y="792"/>
                    <a:pt x="941" y="792"/>
                  </a:cubicBezTo>
                  <a:cubicBezTo>
                    <a:pt x="1284" y="792"/>
                    <a:pt x="1618" y="739"/>
                    <a:pt x="1677" y="607"/>
                  </a:cubicBezTo>
                  <a:cubicBezTo>
                    <a:pt x="1704" y="518"/>
                    <a:pt x="1740" y="286"/>
                    <a:pt x="1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6869183" y="4428449"/>
              <a:ext cx="249649" cy="177867"/>
            </a:xfrm>
            <a:custGeom>
              <a:avLst/>
              <a:gdLst/>
              <a:ahLst/>
              <a:cxnLst/>
              <a:rect l="l" t="t" r="r" b="b"/>
              <a:pathLst>
                <a:path w="1544" h="1100" extrusionOk="0">
                  <a:moveTo>
                    <a:pt x="1544" y="0"/>
                  </a:moveTo>
                  <a:lnTo>
                    <a:pt x="901" y="81"/>
                  </a:lnTo>
                  <a:lnTo>
                    <a:pt x="0" y="197"/>
                  </a:lnTo>
                  <a:cubicBezTo>
                    <a:pt x="134" y="634"/>
                    <a:pt x="286" y="1017"/>
                    <a:pt x="411" y="1053"/>
                  </a:cubicBezTo>
                  <a:cubicBezTo>
                    <a:pt x="522" y="1083"/>
                    <a:pt x="688" y="1100"/>
                    <a:pt x="853" y="1100"/>
                  </a:cubicBezTo>
                  <a:cubicBezTo>
                    <a:pt x="887" y="1100"/>
                    <a:pt x="921" y="1099"/>
                    <a:pt x="955" y="1098"/>
                  </a:cubicBezTo>
                  <a:cubicBezTo>
                    <a:pt x="1187" y="1080"/>
                    <a:pt x="1392" y="1008"/>
                    <a:pt x="1428" y="857"/>
                  </a:cubicBezTo>
                  <a:cubicBezTo>
                    <a:pt x="1446" y="759"/>
                    <a:pt x="1499" y="464"/>
                    <a:pt x="15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5614307" y="2644117"/>
              <a:ext cx="89576" cy="197756"/>
            </a:xfrm>
            <a:custGeom>
              <a:avLst/>
              <a:gdLst/>
              <a:ahLst/>
              <a:cxnLst/>
              <a:rect l="l" t="t" r="r" b="b"/>
              <a:pathLst>
                <a:path w="554" h="1223" extrusionOk="0">
                  <a:moveTo>
                    <a:pt x="544" y="0"/>
                  </a:moveTo>
                  <a:cubicBezTo>
                    <a:pt x="241" y="36"/>
                    <a:pt x="0" y="294"/>
                    <a:pt x="0" y="607"/>
                  </a:cubicBezTo>
                  <a:cubicBezTo>
                    <a:pt x="0" y="928"/>
                    <a:pt x="241" y="1187"/>
                    <a:pt x="553" y="1222"/>
                  </a:cubicBezTo>
                  <a:cubicBezTo>
                    <a:pt x="553" y="848"/>
                    <a:pt x="553" y="446"/>
                    <a:pt x="5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366113" y="2886340"/>
              <a:ext cx="151665" cy="158949"/>
            </a:xfrm>
            <a:custGeom>
              <a:avLst/>
              <a:gdLst/>
              <a:ahLst/>
              <a:cxnLst/>
              <a:rect l="l" t="t" r="r" b="b"/>
              <a:pathLst>
                <a:path w="938" h="983" extrusionOk="0">
                  <a:moveTo>
                    <a:pt x="313" y="1"/>
                  </a:moveTo>
                  <a:cubicBezTo>
                    <a:pt x="197" y="1"/>
                    <a:pt x="99" y="19"/>
                    <a:pt x="1" y="63"/>
                  </a:cubicBezTo>
                  <a:cubicBezTo>
                    <a:pt x="19" y="340"/>
                    <a:pt x="27" y="634"/>
                    <a:pt x="36" y="929"/>
                  </a:cubicBezTo>
                  <a:cubicBezTo>
                    <a:pt x="117" y="964"/>
                    <a:pt x="215" y="982"/>
                    <a:pt x="313" y="982"/>
                  </a:cubicBezTo>
                  <a:cubicBezTo>
                    <a:pt x="652" y="982"/>
                    <a:pt x="937" y="759"/>
                    <a:pt x="937" y="491"/>
                  </a:cubicBezTo>
                  <a:cubicBezTo>
                    <a:pt x="937" y="215"/>
                    <a:pt x="652" y="1"/>
                    <a:pt x="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5918608" y="3255657"/>
              <a:ext cx="481998" cy="360747"/>
            </a:xfrm>
            <a:custGeom>
              <a:avLst/>
              <a:gdLst/>
              <a:ahLst/>
              <a:cxnLst/>
              <a:rect l="l" t="t" r="r" b="b"/>
              <a:pathLst>
                <a:path w="2981" h="2231" extrusionOk="0">
                  <a:moveTo>
                    <a:pt x="2721" y="1"/>
                  </a:moveTo>
                  <a:cubicBezTo>
                    <a:pt x="1892" y="1"/>
                    <a:pt x="973" y="36"/>
                    <a:pt x="215" y="63"/>
                  </a:cubicBezTo>
                  <a:cubicBezTo>
                    <a:pt x="81" y="277"/>
                    <a:pt x="0" y="536"/>
                    <a:pt x="0" y="812"/>
                  </a:cubicBezTo>
                  <a:cubicBezTo>
                    <a:pt x="0" y="1589"/>
                    <a:pt x="670" y="2231"/>
                    <a:pt x="1490" y="2231"/>
                  </a:cubicBezTo>
                  <a:cubicBezTo>
                    <a:pt x="2320" y="2231"/>
                    <a:pt x="2980" y="1589"/>
                    <a:pt x="2980" y="812"/>
                  </a:cubicBezTo>
                  <a:cubicBezTo>
                    <a:pt x="2980" y="509"/>
                    <a:pt x="2882" y="233"/>
                    <a:pt x="27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5392145" y="3945135"/>
              <a:ext cx="205023" cy="268580"/>
            </a:xfrm>
            <a:custGeom>
              <a:avLst/>
              <a:gdLst/>
              <a:ahLst/>
              <a:cxnLst/>
              <a:rect l="l" t="t" r="r" b="b"/>
              <a:pathLst>
                <a:path w="1268" h="1661" extrusionOk="0">
                  <a:moveTo>
                    <a:pt x="402" y="1"/>
                  </a:moveTo>
                  <a:cubicBezTo>
                    <a:pt x="259" y="1"/>
                    <a:pt x="116" y="37"/>
                    <a:pt x="0" y="99"/>
                  </a:cubicBezTo>
                  <a:cubicBezTo>
                    <a:pt x="18" y="607"/>
                    <a:pt x="45" y="1116"/>
                    <a:pt x="72" y="1589"/>
                  </a:cubicBezTo>
                  <a:cubicBezTo>
                    <a:pt x="170" y="1633"/>
                    <a:pt x="286" y="1660"/>
                    <a:pt x="402" y="1660"/>
                  </a:cubicBezTo>
                  <a:cubicBezTo>
                    <a:pt x="883" y="1660"/>
                    <a:pt x="1267" y="1285"/>
                    <a:pt x="1267" y="830"/>
                  </a:cubicBezTo>
                  <a:cubicBezTo>
                    <a:pt x="1267" y="367"/>
                    <a:pt x="883" y="1"/>
                    <a:pt x="4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6062835" y="4160193"/>
              <a:ext cx="226689" cy="147792"/>
            </a:xfrm>
            <a:custGeom>
              <a:avLst/>
              <a:gdLst/>
              <a:ahLst/>
              <a:cxnLst/>
              <a:rect l="l" t="t" r="r" b="b"/>
              <a:pathLst>
                <a:path w="1402" h="914" extrusionOk="0">
                  <a:moveTo>
                    <a:pt x="696" y="0"/>
                  </a:moveTo>
                  <a:cubicBezTo>
                    <a:pt x="313" y="0"/>
                    <a:pt x="1" y="339"/>
                    <a:pt x="1" y="767"/>
                  </a:cubicBezTo>
                  <a:cubicBezTo>
                    <a:pt x="1" y="812"/>
                    <a:pt x="1" y="848"/>
                    <a:pt x="9" y="892"/>
                  </a:cubicBezTo>
                  <a:cubicBezTo>
                    <a:pt x="323" y="905"/>
                    <a:pt x="656" y="914"/>
                    <a:pt x="1000" y="914"/>
                  </a:cubicBezTo>
                  <a:cubicBezTo>
                    <a:pt x="1126" y="914"/>
                    <a:pt x="1254" y="912"/>
                    <a:pt x="1383" y="910"/>
                  </a:cubicBezTo>
                  <a:cubicBezTo>
                    <a:pt x="1392" y="865"/>
                    <a:pt x="1401" y="821"/>
                    <a:pt x="1401" y="767"/>
                  </a:cubicBezTo>
                  <a:cubicBezTo>
                    <a:pt x="1401" y="339"/>
                    <a:pt x="1089" y="0"/>
                    <a:pt x="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2"/>
            <p:cNvSpPr/>
            <p:nvPr/>
          </p:nvSpPr>
          <p:spPr>
            <a:xfrm>
              <a:off x="6540306" y="3487855"/>
              <a:ext cx="150210" cy="174795"/>
            </a:xfrm>
            <a:custGeom>
              <a:avLst/>
              <a:gdLst/>
              <a:ahLst/>
              <a:cxnLst/>
              <a:rect l="l" t="t" r="r" b="b"/>
              <a:pathLst>
                <a:path w="929" h="1081" extrusionOk="0">
                  <a:moveTo>
                    <a:pt x="464" y="1"/>
                  </a:moveTo>
                  <a:cubicBezTo>
                    <a:pt x="215" y="1"/>
                    <a:pt x="0" y="242"/>
                    <a:pt x="0" y="545"/>
                  </a:cubicBezTo>
                  <a:cubicBezTo>
                    <a:pt x="0" y="839"/>
                    <a:pt x="215" y="1080"/>
                    <a:pt x="464" y="1080"/>
                  </a:cubicBezTo>
                  <a:cubicBezTo>
                    <a:pt x="723" y="1080"/>
                    <a:pt x="928" y="839"/>
                    <a:pt x="928" y="545"/>
                  </a:cubicBezTo>
                  <a:cubicBezTo>
                    <a:pt x="928" y="242"/>
                    <a:pt x="723" y="1"/>
                    <a:pt x="464" y="1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6905240" y="3571614"/>
              <a:ext cx="174625" cy="229449"/>
            </a:xfrm>
            <a:custGeom>
              <a:avLst/>
              <a:gdLst/>
              <a:ahLst/>
              <a:cxnLst/>
              <a:rect l="l" t="t" r="r" b="b"/>
              <a:pathLst>
                <a:path w="1080" h="1419" extrusionOk="0">
                  <a:moveTo>
                    <a:pt x="696" y="0"/>
                  </a:moveTo>
                  <a:cubicBezTo>
                    <a:pt x="313" y="0"/>
                    <a:pt x="0" y="321"/>
                    <a:pt x="0" y="705"/>
                  </a:cubicBezTo>
                  <a:cubicBezTo>
                    <a:pt x="0" y="1098"/>
                    <a:pt x="313" y="1419"/>
                    <a:pt x="696" y="1419"/>
                  </a:cubicBezTo>
                  <a:cubicBezTo>
                    <a:pt x="839" y="1419"/>
                    <a:pt x="973" y="1374"/>
                    <a:pt x="1080" y="1303"/>
                  </a:cubicBezTo>
                  <a:cubicBezTo>
                    <a:pt x="1071" y="1249"/>
                    <a:pt x="1062" y="1205"/>
                    <a:pt x="1053" y="1151"/>
                  </a:cubicBezTo>
                  <a:cubicBezTo>
                    <a:pt x="955" y="705"/>
                    <a:pt x="857" y="321"/>
                    <a:pt x="759" y="0"/>
                  </a:cubicBezTo>
                  <a:close/>
                </a:path>
              </a:pathLst>
            </a:custGeom>
            <a:solidFill>
              <a:srgbClr val="FDE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2"/>
            <p:cNvSpPr/>
            <p:nvPr/>
          </p:nvSpPr>
          <p:spPr>
            <a:xfrm>
              <a:off x="4592912" y="1777419"/>
              <a:ext cx="168966" cy="191935"/>
            </a:xfrm>
            <a:custGeom>
              <a:avLst/>
              <a:gdLst/>
              <a:ahLst/>
              <a:cxnLst/>
              <a:rect l="l" t="t" r="r" b="b"/>
              <a:pathLst>
                <a:path w="1045" h="1187" extrusionOk="0">
                  <a:moveTo>
                    <a:pt x="526" y="1"/>
                  </a:moveTo>
                  <a:cubicBezTo>
                    <a:pt x="462" y="1"/>
                    <a:pt x="403" y="23"/>
                    <a:pt x="349" y="70"/>
                  </a:cubicBezTo>
                  <a:cubicBezTo>
                    <a:pt x="81" y="266"/>
                    <a:pt x="10" y="891"/>
                    <a:pt x="10" y="962"/>
                  </a:cubicBezTo>
                  <a:cubicBezTo>
                    <a:pt x="1" y="1016"/>
                    <a:pt x="37" y="1060"/>
                    <a:pt x="90" y="1069"/>
                  </a:cubicBezTo>
                  <a:lnTo>
                    <a:pt x="99" y="1069"/>
                  </a:lnTo>
                  <a:cubicBezTo>
                    <a:pt x="104" y="1070"/>
                    <a:pt x="108" y="1070"/>
                    <a:pt x="113" y="1070"/>
                  </a:cubicBezTo>
                  <a:cubicBezTo>
                    <a:pt x="160" y="1070"/>
                    <a:pt x="197" y="1029"/>
                    <a:pt x="197" y="980"/>
                  </a:cubicBezTo>
                  <a:cubicBezTo>
                    <a:pt x="224" y="748"/>
                    <a:pt x="322" y="338"/>
                    <a:pt x="465" y="222"/>
                  </a:cubicBezTo>
                  <a:cubicBezTo>
                    <a:pt x="492" y="195"/>
                    <a:pt x="527" y="195"/>
                    <a:pt x="554" y="195"/>
                  </a:cubicBezTo>
                  <a:cubicBezTo>
                    <a:pt x="741" y="231"/>
                    <a:pt x="750" y="739"/>
                    <a:pt x="688" y="1078"/>
                  </a:cubicBezTo>
                  <a:cubicBezTo>
                    <a:pt x="679" y="1132"/>
                    <a:pt x="724" y="1176"/>
                    <a:pt x="768" y="1185"/>
                  </a:cubicBezTo>
                  <a:lnTo>
                    <a:pt x="777" y="1185"/>
                  </a:lnTo>
                  <a:cubicBezTo>
                    <a:pt x="783" y="1186"/>
                    <a:pt x="788" y="1186"/>
                    <a:pt x="793" y="1186"/>
                  </a:cubicBezTo>
                  <a:cubicBezTo>
                    <a:pt x="839" y="1186"/>
                    <a:pt x="876" y="1153"/>
                    <a:pt x="884" y="1105"/>
                  </a:cubicBezTo>
                  <a:cubicBezTo>
                    <a:pt x="902" y="998"/>
                    <a:pt x="1045" y="79"/>
                    <a:pt x="590" y="8"/>
                  </a:cubicBezTo>
                  <a:cubicBezTo>
                    <a:pt x="568" y="3"/>
                    <a:pt x="54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2"/>
            <p:cNvSpPr/>
            <p:nvPr/>
          </p:nvSpPr>
          <p:spPr>
            <a:xfrm>
              <a:off x="5110805" y="1821885"/>
              <a:ext cx="151665" cy="183527"/>
            </a:xfrm>
            <a:custGeom>
              <a:avLst/>
              <a:gdLst/>
              <a:ahLst/>
              <a:cxnLst/>
              <a:rect l="l" t="t" r="r" b="b"/>
              <a:pathLst>
                <a:path w="938" h="1135" extrusionOk="0">
                  <a:moveTo>
                    <a:pt x="491" y="0"/>
                  </a:moveTo>
                  <a:cubicBezTo>
                    <a:pt x="27" y="0"/>
                    <a:pt x="1" y="928"/>
                    <a:pt x="1" y="1035"/>
                  </a:cubicBezTo>
                  <a:cubicBezTo>
                    <a:pt x="1" y="1088"/>
                    <a:pt x="45" y="1133"/>
                    <a:pt x="90" y="1133"/>
                  </a:cubicBezTo>
                  <a:lnTo>
                    <a:pt x="99" y="1133"/>
                  </a:lnTo>
                  <a:cubicBezTo>
                    <a:pt x="152" y="1133"/>
                    <a:pt x="197" y="1088"/>
                    <a:pt x="197" y="1035"/>
                  </a:cubicBezTo>
                  <a:cubicBezTo>
                    <a:pt x="206" y="696"/>
                    <a:pt x="295" y="196"/>
                    <a:pt x="482" y="196"/>
                  </a:cubicBezTo>
                  <a:cubicBezTo>
                    <a:pt x="518" y="196"/>
                    <a:pt x="545" y="214"/>
                    <a:pt x="572" y="241"/>
                  </a:cubicBezTo>
                  <a:cubicBezTo>
                    <a:pt x="696" y="375"/>
                    <a:pt x="714" y="794"/>
                    <a:pt x="696" y="1035"/>
                  </a:cubicBezTo>
                  <a:cubicBezTo>
                    <a:pt x="696" y="1088"/>
                    <a:pt x="732" y="1133"/>
                    <a:pt x="786" y="1133"/>
                  </a:cubicBezTo>
                  <a:cubicBezTo>
                    <a:pt x="790" y="1134"/>
                    <a:pt x="795" y="1134"/>
                    <a:pt x="800" y="1134"/>
                  </a:cubicBezTo>
                  <a:cubicBezTo>
                    <a:pt x="848" y="1134"/>
                    <a:pt x="893" y="1093"/>
                    <a:pt x="893" y="1044"/>
                  </a:cubicBezTo>
                  <a:cubicBezTo>
                    <a:pt x="902" y="973"/>
                    <a:pt x="937" y="348"/>
                    <a:pt x="714" y="107"/>
                  </a:cubicBezTo>
                  <a:cubicBezTo>
                    <a:pt x="652" y="36"/>
                    <a:pt x="572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2"/>
            <p:cNvSpPr/>
            <p:nvPr/>
          </p:nvSpPr>
          <p:spPr>
            <a:xfrm>
              <a:off x="5259398" y="1902087"/>
              <a:ext cx="471811" cy="302213"/>
            </a:xfrm>
            <a:custGeom>
              <a:avLst/>
              <a:gdLst/>
              <a:ahLst/>
              <a:cxnLst/>
              <a:rect l="l" t="t" r="r" b="b"/>
              <a:pathLst>
                <a:path w="2918" h="1869" extrusionOk="0">
                  <a:moveTo>
                    <a:pt x="2802" y="0"/>
                  </a:moveTo>
                  <a:cubicBezTo>
                    <a:pt x="2787" y="0"/>
                    <a:pt x="2771" y="4"/>
                    <a:pt x="2757" y="13"/>
                  </a:cubicBezTo>
                  <a:cubicBezTo>
                    <a:pt x="1749" y="655"/>
                    <a:pt x="224" y="1609"/>
                    <a:pt x="81" y="1681"/>
                  </a:cubicBezTo>
                  <a:cubicBezTo>
                    <a:pt x="54" y="1690"/>
                    <a:pt x="36" y="1708"/>
                    <a:pt x="18" y="1725"/>
                  </a:cubicBezTo>
                  <a:cubicBezTo>
                    <a:pt x="1" y="1779"/>
                    <a:pt x="18" y="1833"/>
                    <a:pt x="63" y="1859"/>
                  </a:cubicBezTo>
                  <a:cubicBezTo>
                    <a:pt x="72" y="1868"/>
                    <a:pt x="81" y="1868"/>
                    <a:pt x="90" y="1868"/>
                  </a:cubicBezTo>
                  <a:cubicBezTo>
                    <a:pt x="179" y="1868"/>
                    <a:pt x="482" y="1681"/>
                    <a:pt x="2855" y="182"/>
                  </a:cubicBezTo>
                  <a:cubicBezTo>
                    <a:pt x="2900" y="155"/>
                    <a:pt x="2918" y="93"/>
                    <a:pt x="2891" y="48"/>
                  </a:cubicBezTo>
                  <a:cubicBezTo>
                    <a:pt x="2867" y="18"/>
                    <a:pt x="2834" y="0"/>
                    <a:pt x="28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5283975" y="2291455"/>
              <a:ext cx="441414" cy="256129"/>
            </a:xfrm>
            <a:custGeom>
              <a:avLst/>
              <a:gdLst/>
              <a:ahLst/>
              <a:cxnLst/>
              <a:rect l="l" t="t" r="r" b="b"/>
              <a:pathLst>
                <a:path w="2730" h="1584" extrusionOk="0">
                  <a:moveTo>
                    <a:pt x="2616" y="1"/>
                  </a:moveTo>
                  <a:cubicBezTo>
                    <a:pt x="2600" y="1"/>
                    <a:pt x="2584" y="5"/>
                    <a:pt x="2569" y="13"/>
                  </a:cubicBezTo>
                  <a:cubicBezTo>
                    <a:pt x="1686" y="522"/>
                    <a:pt x="250" y="1334"/>
                    <a:pt x="89" y="1387"/>
                  </a:cubicBezTo>
                  <a:cubicBezTo>
                    <a:pt x="54" y="1387"/>
                    <a:pt x="18" y="1423"/>
                    <a:pt x="9" y="1467"/>
                  </a:cubicBezTo>
                  <a:cubicBezTo>
                    <a:pt x="0" y="1521"/>
                    <a:pt x="36" y="1566"/>
                    <a:pt x="89" y="1574"/>
                  </a:cubicBezTo>
                  <a:cubicBezTo>
                    <a:pt x="89" y="1583"/>
                    <a:pt x="98" y="1583"/>
                    <a:pt x="98" y="1583"/>
                  </a:cubicBezTo>
                  <a:cubicBezTo>
                    <a:pt x="161" y="1583"/>
                    <a:pt x="402" y="1485"/>
                    <a:pt x="2668" y="183"/>
                  </a:cubicBezTo>
                  <a:cubicBezTo>
                    <a:pt x="2712" y="156"/>
                    <a:pt x="2730" y="94"/>
                    <a:pt x="2703" y="49"/>
                  </a:cubicBezTo>
                  <a:cubicBezTo>
                    <a:pt x="2685" y="19"/>
                    <a:pt x="2650" y="1"/>
                    <a:pt x="26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4396782" y="1976792"/>
              <a:ext cx="114153" cy="124992"/>
            </a:xfrm>
            <a:custGeom>
              <a:avLst/>
              <a:gdLst/>
              <a:ahLst/>
              <a:cxnLst/>
              <a:rect l="l" t="t" r="r" b="b"/>
              <a:pathLst>
                <a:path w="706" h="773" extrusionOk="0">
                  <a:moveTo>
                    <a:pt x="103" y="1"/>
                  </a:moveTo>
                  <a:cubicBezTo>
                    <a:pt x="82" y="1"/>
                    <a:pt x="61" y="8"/>
                    <a:pt x="45" y="23"/>
                  </a:cubicBezTo>
                  <a:cubicBezTo>
                    <a:pt x="1" y="59"/>
                    <a:pt x="1" y="122"/>
                    <a:pt x="27" y="166"/>
                  </a:cubicBezTo>
                  <a:lnTo>
                    <a:pt x="518" y="737"/>
                  </a:lnTo>
                  <a:cubicBezTo>
                    <a:pt x="545" y="764"/>
                    <a:pt x="572" y="773"/>
                    <a:pt x="598" y="773"/>
                  </a:cubicBezTo>
                  <a:cubicBezTo>
                    <a:pt x="616" y="773"/>
                    <a:pt x="643" y="764"/>
                    <a:pt x="661" y="755"/>
                  </a:cubicBezTo>
                  <a:cubicBezTo>
                    <a:pt x="697" y="719"/>
                    <a:pt x="705" y="657"/>
                    <a:pt x="670" y="612"/>
                  </a:cubicBezTo>
                  <a:lnTo>
                    <a:pt x="179" y="32"/>
                  </a:lnTo>
                  <a:cubicBezTo>
                    <a:pt x="159" y="12"/>
                    <a:pt x="131" y="1"/>
                    <a:pt x="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4414083" y="2064108"/>
              <a:ext cx="906111" cy="671206"/>
            </a:xfrm>
            <a:custGeom>
              <a:avLst/>
              <a:gdLst/>
              <a:ahLst/>
              <a:cxnLst/>
              <a:rect l="l" t="t" r="r" b="b"/>
              <a:pathLst>
                <a:path w="5604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49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cubicBezTo>
                    <a:pt x="5211" y="3418"/>
                    <a:pt x="5211" y="3418"/>
                    <a:pt x="5220" y="3409"/>
                  </a:cubicBezTo>
                  <a:cubicBezTo>
                    <a:pt x="5380" y="3284"/>
                    <a:pt x="5487" y="3168"/>
                    <a:pt x="5541" y="3061"/>
                  </a:cubicBezTo>
                  <a:cubicBezTo>
                    <a:pt x="5541" y="3061"/>
                    <a:pt x="5541" y="3052"/>
                    <a:pt x="5541" y="3043"/>
                  </a:cubicBezTo>
                  <a:cubicBezTo>
                    <a:pt x="5594" y="2927"/>
                    <a:pt x="5603" y="2722"/>
                    <a:pt x="5594" y="2472"/>
                  </a:cubicBezTo>
                  <a:cubicBezTo>
                    <a:pt x="5576" y="2258"/>
                    <a:pt x="5550" y="2017"/>
                    <a:pt x="5514" y="1785"/>
                  </a:cubicBezTo>
                  <a:cubicBezTo>
                    <a:pt x="5478" y="1562"/>
                    <a:pt x="5443" y="1339"/>
                    <a:pt x="5407" y="1161"/>
                  </a:cubicBezTo>
                  <a:cubicBezTo>
                    <a:pt x="5371" y="955"/>
                    <a:pt x="5344" y="804"/>
                    <a:pt x="5336" y="768"/>
                  </a:cubicBezTo>
                  <a:cubicBezTo>
                    <a:pt x="5318" y="652"/>
                    <a:pt x="4791" y="233"/>
                    <a:pt x="3114" y="63"/>
                  </a:cubicBezTo>
                  <a:cubicBezTo>
                    <a:pt x="2641" y="19"/>
                    <a:pt x="2240" y="1"/>
                    <a:pt x="19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4427179" y="2154821"/>
              <a:ext cx="878462" cy="198079"/>
            </a:xfrm>
            <a:custGeom>
              <a:avLst/>
              <a:gdLst/>
              <a:ahLst/>
              <a:cxnLst/>
              <a:rect l="l" t="t" r="r" b="b"/>
              <a:pathLst>
                <a:path w="5433" h="1225" extrusionOk="0">
                  <a:moveTo>
                    <a:pt x="1697" y="0"/>
                  </a:moveTo>
                  <a:cubicBezTo>
                    <a:pt x="916" y="0"/>
                    <a:pt x="392" y="114"/>
                    <a:pt x="134" y="180"/>
                  </a:cubicBezTo>
                  <a:cubicBezTo>
                    <a:pt x="80" y="385"/>
                    <a:pt x="36" y="609"/>
                    <a:pt x="0" y="814"/>
                  </a:cubicBezTo>
                  <a:cubicBezTo>
                    <a:pt x="495" y="722"/>
                    <a:pt x="1023" y="680"/>
                    <a:pt x="1553" y="680"/>
                  </a:cubicBezTo>
                  <a:cubicBezTo>
                    <a:pt x="1693" y="680"/>
                    <a:pt x="1832" y="683"/>
                    <a:pt x="1972" y="689"/>
                  </a:cubicBezTo>
                  <a:cubicBezTo>
                    <a:pt x="3345" y="742"/>
                    <a:pt x="4675" y="1028"/>
                    <a:pt x="5433" y="1224"/>
                  </a:cubicBezTo>
                  <a:cubicBezTo>
                    <a:pt x="5397" y="1001"/>
                    <a:pt x="5362" y="778"/>
                    <a:pt x="5326" y="600"/>
                  </a:cubicBezTo>
                  <a:cubicBezTo>
                    <a:pt x="4844" y="439"/>
                    <a:pt x="4122" y="252"/>
                    <a:pt x="3149" y="109"/>
                  </a:cubicBezTo>
                  <a:cubicBezTo>
                    <a:pt x="2667" y="38"/>
                    <a:pt x="2239" y="11"/>
                    <a:pt x="1865" y="2"/>
                  </a:cubicBezTo>
                  <a:cubicBezTo>
                    <a:pt x="1807" y="1"/>
                    <a:pt x="1751" y="0"/>
                    <a:pt x="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4421359" y="2363087"/>
              <a:ext cx="898835" cy="193067"/>
            </a:xfrm>
            <a:custGeom>
              <a:avLst/>
              <a:gdLst/>
              <a:ahLst/>
              <a:cxnLst/>
              <a:rect l="l" t="t" r="r" b="b"/>
              <a:pathLst>
                <a:path w="5559" h="1194" extrusionOk="0">
                  <a:moveTo>
                    <a:pt x="1827" y="1"/>
                  </a:moveTo>
                  <a:cubicBezTo>
                    <a:pt x="677" y="1"/>
                    <a:pt x="99" y="230"/>
                    <a:pt x="99" y="230"/>
                  </a:cubicBezTo>
                  <a:cubicBezTo>
                    <a:pt x="99" y="230"/>
                    <a:pt x="63" y="248"/>
                    <a:pt x="0" y="284"/>
                  </a:cubicBezTo>
                  <a:cubicBezTo>
                    <a:pt x="45" y="445"/>
                    <a:pt x="116" y="623"/>
                    <a:pt x="214" y="801"/>
                  </a:cubicBezTo>
                  <a:cubicBezTo>
                    <a:pt x="688" y="716"/>
                    <a:pt x="1184" y="678"/>
                    <a:pt x="1681" y="678"/>
                  </a:cubicBezTo>
                  <a:cubicBezTo>
                    <a:pt x="1960" y="678"/>
                    <a:pt x="2240" y="690"/>
                    <a:pt x="2516" y="712"/>
                  </a:cubicBezTo>
                  <a:cubicBezTo>
                    <a:pt x="3694" y="792"/>
                    <a:pt x="4800" y="1024"/>
                    <a:pt x="5496" y="1194"/>
                  </a:cubicBezTo>
                  <a:cubicBezTo>
                    <a:pt x="5549" y="1078"/>
                    <a:pt x="5558" y="873"/>
                    <a:pt x="5549" y="623"/>
                  </a:cubicBezTo>
                  <a:cubicBezTo>
                    <a:pt x="5050" y="453"/>
                    <a:pt x="4318" y="248"/>
                    <a:pt x="3301" y="106"/>
                  </a:cubicBezTo>
                  <a:cubicBezTo>
                    <a:pt x="2891" y="43"/>
                    <a:pt x="2516" y="16"/>
                    <a:pt x="2177" y="7"/>
                  </a:cubicBezTo>
                  <a:cubicBezTo>
                    <a:pt x="2055" y="3"/>
                    <a:pt x="1938" y="1"/>
                    <a:pt x="18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4489107" y="2525755"/>
              <a:ext cx="768998" cy="160242"/>
            </a:xfrm>
            <a:custGeom>
              <a:avLst/>
              <a:gdLst/>
              <a:ahLst/>
              <a:cxnLst/>
              <a:rect l="l" t="t" r="r" b="b"/>
              <a:pathLst>
                <a:path w="4756" h="991" extrusionOk="0">
                  <a:moveTo>
                    <a:pt x="1246" y="1"/>
                  </a:moveTo>
                  <a:cubicBezTo>
                    <a:pt x="707" y="1"/>
                    <a:pt x="293" y="53"/>
                    <a:pt x="1" y="108"/>
                  </a:cubicBezTo>
                  <a:cubicBezTo>
                    <a:pt x="161" y="313"/>
                    <a:pt x="349" y="518"/>
                    <a:pt x="581" y="696"/>
                  </a:cubicBezTo>
                  <a:cubicBezTo>
                    <a:pt x="750" y="687"/>
                    <a:pt x="921" y="683"/>
                    <a:pt x="1093" y="683"/>
                  </a:cubicBezTo>
                  <a:cubicBezTo>
                    <a:pt x="2110" y="683"/>
                    <a:pt x="3137" y="830"/>
                    <a:pt x="3962" y="991"/>
                  </a:cubicBezTo>
                  <a:cubicBezTo>
                    <a:pt x="4283" y="866"/>
                    <a:pt x="4550" y="714"/>
                    <a:pt x="4738" y="563"/>
                  </a:cubicBezTo>
                  <a:cubicBezTo>
                    <a:pt x="4747" y="563"/>
                    <a:pt x="4747" y="563"/>
                    <a:pt x="4756" y="554"/>
                  </a:cubicBezTo>
                  <a:cubicBezTo>
                    <a:pt x="4274" y="402"/>
                    <a:pt x="3596" y="233"/>
                    <a:pt x="2713" y="108"/>
                  </a:cubicBezTo>
                  <a:cubicBezTo>
                    <a:pt x="2597" y="90"/>
                    <a:pt x="2490" y="81"/>
                    <a:pt x="2392" y="72"/>
                  </a:cubicBezTo>
                  <a:cubicBezTo>
                    <a:pt x="1961" y="21"/>
                    <a:pt x="1580" y="1"/>
                    <a:pt x="12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5714394" y="3255657"/>
              <a:ext cx="1420285" cy="1350336"/>
            </a:xfrm>
            <a:custGeom>
              <a:avLst/>
              <a:gdLst/>
              <a:ahLst/>
              <a:cxnLst/>
              <a:rect l="l" t="t" r="r" b="b"/>
              <a:pathLst>
                <a:path w="8784" h="8351" extrusionOk="0">
                  <a:moveTo>
                    <a:pt x="3984" y="1"/>
                  </a:moveTo>
                  <a:cubicBezTo>
                    <a:pt x="3155" y="1"/>
                    <a:pt x="2236" y="36"/>
                    <a:pt x="1478" y="63"/>
                  </a:cubicBezTo>
                  <a:cubicBezTo>
                    <a:pt x="782" y="99"/>
                    <a:pt x="229" y="125"/>
                    <a:pt x="32" y="143"/>
                  </a:cubicBezTo>
                  <a:cubicBezTo>
                    <a:pt x="1" y="537"/>
                    <a:pt x="81" y="639"/>
                    <a:pt x="1205" y="639"/>
                  </a:cubicBezTo>
                  <a:cubicBezTo>
                    <a:pt x="1354" y="639"/>
                    <a:pt x="1522" y="637"/>
                    <a:pt x="1709" y="634"/>
                  </a:cubicBezTo>
                  <a:cubicBezTo>
                    <a:pt x="1942" y="631"/>
                    <a:pt x="2188" y="627"/>
                    <a:pt x="2441" y="627"/>
                  </a:cubicBezTo>
                  <a:cubicBezTo>
                    <a:pt x="4184" y="627"/>
                    <a:pt x="6282" y="782"/>
                    <a:pt x="7053" y="2106"/>
                  </a:cubicBezTo>
                  <a:cubicBezTo>
                    <a:pt x="7669" y="3176"/>
                    <a:pt x="7936" y="5808"/>
                    <a:pt x="8043" y="7334"/>
                  </a:cubicBezTo>
                  <a:cubicBezTo>
                    <a:pt x="8070" y="7798"/>
                    <a:pt x="8088" y="8163"/>
                    <a:pt x="8097" y="8351"/>
                  </a:cubicBezTo>
                  <a:cubicBezTo>
                    <a:pt x="8329" y="8333"/>
                    <a:pt x="8534" y="8261"/>
                    <a:pt x="8570" y="8110"/>
                  </a:cubicBezTo>
                  <a:cubicBezTo>
                    <a:pt x="8588" y="8012"/>
                    <a:pt x="8641" y="7717"/>
                    <a:pt x="8686" y="7253"/>
                  </a:cubicBezTo>
                  <a:cubicBezTo>
                    <a:pt x="8757" y="6397"/>
                    <a:pt x="8784" y="4970"/>
                    <a:pt x="8445" y="3257"/>
                  </a:cubicBezTo>
                  <a:cubicBezTo>
                    <a:pt x="8436" y="3203"/>
                    <a:pt x="8427" y="3159"/>
                    <a:pt x="8418" y="3105"/>
                  </a:cubicBezTo>
                  <a:cubicBezTo>
                    <a:pt x="8320" y="2659"/>
                    <a:pt x="8222" y="2275"/>
                    <a:pt x="8124" y="1954"/>
                  </a:cubicBezTo>
                  <a:cubicBezTo>
                    <a:pt x="7606" y="366"/>
                    <a:pt x="6946" y="259"/>
                    <a:pt x="5751" y="81"/>
                  </a:cubicBezTo>
                  <a:cubicBezTo>
                    <a:pt x="5349" y="18"/>
                    <a:pt x="4698" y="1"/>
                    <a:pt x="3984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4414083" y="2064108"/>
              <a:ext cx="841111" cy="671206"/>
            </a:xfrm>
            <a:custGeom>
              <a:avLst/>
              <a:gdLst/>
              <a:ahLst/>
              <a:cxnLst/>
              <a:rect l="l" t="t" r="r" b="b"/>
              <a:pathLst>
                <a:path w="5202" h="4151" extrusionOk="0">
                  <a:moveTo>
                    <a:pt x="1910" y="1"/>
                  </a:moveTo>
                  <a:cubicBezTo>
                    <a:pt x="1062" y="1"/>
                    <a:pt x="643" y="117"/>
                    <a:pt x="491" y="135"/>
                  </a:cubicBezTo>
                  <a:cubicBezTo>
                    <a:pt x="402" y="144"/>
                    <a:pt x="304" y="411"/>
                    <a:pt x="215" y="741"/>
                  </a:cubicBezTo>
                  <a:cubicBezTo>
                    <a:pt x="161" y="946"/>
                    <a:pt x="117" y="1170"/>
                    <a:pt x="81" y="1375"/>
                  </a:cubicBezTo>
                  <a:cubicBezTo>
                    <a:pt x="28" y="1651"/>
                    <a:pt x="1" y="1874"/>
                    <a:pt x="10" y="1955"/>
                  </a:cubicBezTo>
                  <a:cubicBezTo>
                    <a:pt x="19" y="2008"/>
                    <a:pt x="28" y="2071"/>
                    <a:pt x="45" y="2133"/>
                  </a:cubicBezTo>
                  <a:cubicBezTo>
                    <a:pt x="90" y="2294"/>
                    <a:pt x="161" y="2472"/>
                    <a:pt x="259" y="2650"/>
                  </a:cubicBezTo>
                  <a:cubicBezTo>
                    <a:pt x="322" y="2757"/>
                    <a:pt x="393" y="2856"/>
                    <a:pt x="465" y="2963"/>
                  </a:cubicBezTo>
                  <a:cubicBezTo>
                    <a:pt x="625" y="3168"/>
                    <a:pt x="813" y="3373"/>
                    <a:pt x="1045" y="3551"/>
                  </a:cubicBezTo>
                  <a:cubicBezTo>
                    <a:pt x="1473" y="3881"/>
                    <a:pt x="2017" y="4131"/>
                    <a:pt x="2650" y="4149"/>
                  </a:cubicBezTo>
                  <a:cubicBezTo>
                    <a:pt x="2692" y="4150"/>
                    <a:pt x="2733" y="4151"/>
                    <a:pt x="2774" y="4151"/>
                  </a:cubicBezTo>
                  <a:cubicBezTo>
                    <a:pt x="3417" y="4151"/>
                    <a:pt x="3973" y="4022"/>
                    <a:pt x="4426" y="3846"/>
                  </a:cubicBezTo>
                  <a:cubicBezTo>
                    <a:pt x="4747" y="3721"/>
                    <a:pt x="5014" y="3569"/>
                    <a:pt x="5202" y="3418"/>
                  </a:cubicBezTo>
                  <a:lnTo>
                    <a:pt x="5202" y="3418"/>
                  </a:lnTo>
                  <a:cubicBezTo>
                    <a:pt x="4892" y="3494"/>
                    <a:pt x="4611" y="3529"/>
                    <a:pt x="4356" y="3529"/>
                  </a:cubicBezTo>
                  <a:cubicBezTo>
                    <a:pt x="3689" y="3529"/>
                    <a:pt x="3204" y="3289"/>
                    <a:pt x="2856" y="2927"/>
                  </a:cubicBezTo>
                  <a:cubicBezTo>
                    <a:pt x="2748" y="2811"/>
                    <a:pt x="2650" y="2686"/>
                    <a:pt x="2561" y="2561"/>
                  </a:cubicBezTo>
                  <a:cubicBezTo>
                    <a:pt x="2418" y="2338"/>
                    <a:pt x="2311" y="2097"/>
                    <a:pt x="2222" y="1856"/>
                  </a:cubicBezTo>
                  <a:cubicBezTo>
                    <a:pt x="2151" y="1651"/>
                    <a:pt x="2097" y="1446"/>
                    <a:pt x="2053" y="1250"/>
                  </a:cubicBezTo>
                  <a:cubicBezTo>
                    <a:pt x="2008" y="1009"/>
                    <a:pt x="1972" y="777"/>
                    <a:pt x="1946" y="563"/>
                  </a:cubicBezTo>
                  <a:cubicBezTo>
                    <a:pt x="1928" y="349"/>
                    <a:pt x="1910" y="153"/>
                    <a:pt x="1910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1" name="Google Shape;1231;p32"/>
          <p:cNvGrpSpPr/>
          <p:nvPr/>
        </p:nvGrpSpPr>
        <p:grpSpPr>
          <a:xfrm>
            <a:off x="6263527" y="4703956"/>
            <a:ext cx="1865383" cy="1989817"/>
            <a:chOff x="4199362" y="3307235"/>
            <a:chExt cx="1402507" cy="1492363"/>
          </a:xfrm>
        </p:grpSpPr>
        <p:sp>
          <p:nvSpPr>
            <p:cNvPr id="1232" name="Google Shape;1232;p32"/>
            <p:cNvSpPr/>
            <p:nvPr/>
          </p:nvSpPr>
          <p:spPr>
            <a:xfrm>
              <a:off x="4385759" y="4688836"/>
              <a:ext cx="990660" cy="110763"/>
            </a:xfrm>
            <a:custGeom>
              <a:avLst/>
              <a:gdLst/>
              <a:ahLst/>
              <a:cxnLst/>
              <a:rect l="l" t="t" r="r" b="b"/>
              <a:pathLst>
                <a:path w="10858" h="1214" extrusionOk="0">
                  <a:moveTo>
                    <a:pt x="5425" y="1"/>
                  </a:moveTo>
                  <a:cubicBezTo>
                    <a:pt x="2436" y="1"/>
                    <a:pt x="1" y="277"/>
                    <a:pt x="1" y="607"/>
                  </a:cubicBezTo>
                  <a:cubicBezTo>
                    <a:pt x="1" y="946"/>
                    <a:pt x="2436" y="1214"/>
                    <a:pt x="5425" y="1214"/>
                  </a:cubicBezTo>
                  <a:cubicBezTo>
                    <a:pt x="8422" y="1214"/>
                    <a:pt x="10858" y="946"/>
                    <a:pt x="10858" y="607"/>
                  </a:cubicBezTo>
                  <a:cubicBezTo>
                    <a:pt x="10858" y="277"/>
                    <a:pt x="8422" y="1"/>
                    <a:pt x="5425" y="1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2"/>
            <p:cNvSpPr/>
            <p:nvPr/>
          </p:nvSpPr>
          <p:spPr>
            <a:xfrm>
              <a:off x="4199362" y="3327946"/>
              <a:ext cx="1402507" cy="1422762"/>
            </a:xfrm>
            <a:custGeom>
              <a:avLst/>
              <a:gdLst/>
              <a:ahLst/>
              <a:cxnLst/>
              <a:rect l="l" t="t" r="r" b="b"/>
              <a:pathLst>
                <a:path w="15372" h="15594" extrusionOk="0">
                  <a:moveTo>
                    <a:pt x="7512" y="1"/>
                  </a:moveTo>
                  <a:cubicBezTo>
                    <a:pt x="5657" y="1"/>
                    <a:pt x="3873" y="830"/>
                    <a:pt x="2044" y="4925"/>
                  </a:cubicBezTo>
                  <a:cubicBezTo>
                    <a:pt x="241" y="8942"/>
                    <a:pt x="1" y="15593"/>
                    <a:pt x="7250" y="15593"/>
                  </a:cubicBezTo>
                  <a:cubicBezTo>
                    <a:pt x="7391" y="15593"/>
                    <a:pt x="7535" y="15591"/>
                    <a:pt x="7682" y="15586"/>
                  </a:cubicBezTo>
                  <a:cubicBezTo>
                    <a:pt x="15372" y="15327"/>
                    <a:pt x="13918" y="8208"/>
                    <a:pt x="13249" y="5665"/>
                  </a:cubicBezTo>
                  <a:cubicBezTo>
                    <a:pt x="12588" y="3114"/>
                    <a:pt x="10893" y="1"/>
                    <a:pt x="7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2"/>
            <p:cNvSpPr/>
            <p:nvPr/>
          </p:nvSpPr>
          <p:spPr>
            <a:xfrm>
              <a:off x="4362949" y="3406775"/>
              <a:ext cx="1085912" cy="1300412"/>
            </a:xfrm>
            <a:custGeom>
              <a:avLst/>
              <a:gdLst/>
              <a:ahLst/>
              <a:cxnLst/>
              <a:rect l="l" t="t" r="r" b="b"/>
              <a:pathLst>
                <a:path w="11902" h="14253" extrusionOk="0">
                  <a:moveTo>
                    <a:pt x="5750" y="0"/>
                  </a:moveTo>
                  <a:cubicBezTo>
                    <a:pt x="3105" y="0"/>
                    <a:pt x="2071" y="1742"/>
                    <a:pt x="2071" y="1742"/>
                  </a:cubicBezTo>
                  <a:cubicBezTo>
                    <a:pt x="2008" y="1777"/>
                    <a:pt x="554" y="3606"/>
                    <a:pt x="295" y="6514"/>
                  </a:cubicBezTo>
                  <a:cubicBezTo>
                    <a:pt x="1" y="9833"/>
                    <a:pt x="260" y="12723"/>
                    <a:pt x="2927" y="13722"/>
                  </a:cubicBezTo>
                  <a:cubicBezTo>
                    <a:pt x="3924" y="14099"/>
                    <a:pt x="4920" y="14253"/>
                    <a:pt x="5844" y="14253"/>
                  </a:cubicBezTo>
                  <a:cubicBezTo>
                    <a:pt x="7391" y="14253"/>
                    <a:pt x="8736" y="13822"/>
                    <a:pt x="9546" y="13285"/>
                  </a:cubicBezTo>
                  <a:cubicBezTo>
                    <a:pt x="10840" y="12429"/>
                    <a:pt x="11902" y="9637"/>
                    <a:pt x="11224" y="5613"/>
                  </a:cubicBezTo>
                  <a:cubicBezTo>
                    <a:pt x="10608" y="1956"/>
                    <a:pt x="8797" y="64"/>
                    <a:pt x="5889" y="2"/>
                  </a:cubicBezTo>
                  <a:cubicBezTo>
                    <a:pt x="5842" y="1"/>
                    <a:pt x="5796" y="0"/>
                    <a:pt x="5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2"/>
            <p:cNvSpPr/>
            <p:nvPr/>
          </p:nvSpPr>
          <p:spPr>
            <a:xfrm>
              <a:off x="4309302" y="4242779"/>
              <a:ext cx="35856" cy="11496"/>
            </a:xfrm>
            <a:custGeom>
              <a:avLst/>
              <a:gdLst/>
              <a:ahLst/>
              <a:cxnLst/>
              <a:rect l="l" t="t" r="r" b="b"/>
              <a:pathLst>
                <a:path w="393" h="126" extrusionOk="0">
                  <a:moveTo>
                    <a:pt x="63" y="1"/>
                  </a:moveTo>
                  <a:cubicBezTo>
                    <a:pt x="27" y="1"/>
                    <a:pt x="0" y="28"/>
                    <a:pt x="0" y="63"/>
                  </a:cubicBezTo>
                  <a:cubicBezTo>
                    <a:pt x="0" y="99"/>
                    <a:pt x="27" y="126"/>
                    <a:pt x="63" y="126"/>
                  </a:cubicBezTo>
                  <a:lnTo>
                    <a:pt x="330" y="126"/>
                  </a:lnTo>
                  <a:cubicBezTo>
                    <a:pt x="366" y="126"/>
                    <a:pt x="393" y="99"/>
                    <a:pt x="393" y="63"/>
                  </a:cubicBezTo>
                  <a:cubicBezTo>
                    <a:pt x="393" y="28"/>
                    <a:pt x="366" y="1"/>
                    <a:pt x="3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2"/>
            <p:cNvSpPr/>
            <p:nvPr/>
          </p:nvSpPr>
          <p:spPr>
            <a:xfrm>
              <a:off x="4310944" y="4182562"/>
              <a:ext cx="34214" cy="11496"/>
            </a:xfrm>
            <a:custGeom>
              <a:avLst/>
              <a:gdLst/>
              <a:ahLst/>
              <a:cxnLst/>
              <a:rect l="l" t="t" r="r" b="b"/>
              <a:pathLst>
                <a:path w="375" h="126" extrusionOk="0">
                  <a:moveTo>
                    <a:pt x="62" y="1"/>
                  </a:moveTo>
                  <a:cubicBezTo>
                    <a:pt x="27" y="1"/>
                    <a:pt x="0" y="27"/>
                    <a:pt x="0" y="63"/>
                  </a:cubicBezTo>
                  <a:cubicBezTo>
                    <a:pt x="0" y="99"/>
                    <a:pt x="27" y="126"/>
                    <a:pt x="62" y="126"/>
                  </a:cubicBezTo>
                  <a:lnTo>
                    <a:pt x="312" y="126"/>
                  </a:lnTo>
                  <a:cubicBezTo>
                    <a:pt x="348" y="126"/>
                    <a:pt x="375" y="99"/>
                    <a:pt x="375" y="63"/>
                  </a:cubicBezTo>
                  <a:cubicBezTo>
                    <a:pt x="375" y="27"/>
                    <a:pt x="348" y="1"/>
                    <a:pt x="3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2"/>
            <p:cNvSpPr/>
            <p:nvPr/>
          </p:nvSpPr>
          <p:spPr>
            <a:xfrm>
              <a:off x="4324721" y="4087311"/>
              <a:ext cx="14781" cy="10675"/>
            </a:xfrm>
            <a:custGeom>
              <a:avLst/>
              <a:gdLst/>
              <a:ahLst/>
              <a:cxnLst/>
              <a:rect l="l" t="t" r="r" b="b"/>
              <a:pathLst>
                <a:path w="162" h="117" extrusionOk="0">
                  <a:moveTo>
                    <a:pt x="45" y="1"/>
                  </a:moveTo>
                  <a:cubicBezTo>
                    <a:pt x="36" y="1"/>
                    <a:pt x="27" y="10"/>
                    <a:pt x="19" y="19"/>
                  </a:cubicBezTo>
                  <a:cubicBezTo>
                    <a:pt x="19" y="19"/>
                    <a:pt x="10" y="28"/>
                    <a:pt x="10" y="37"/>
                  </a:cubicBezTo>
                  <a:cubicBezTo>
                    <a:pt x="1" y="46"/>
                    <a:pt x="1" y="54"/>
                    <a:pt x="1" y="54"/>
                  </a:cubicBezTo>
                  <a:cubicBezTo>
                    <a:pt x="1" y="63"/>
                    <a:pt x="1" y="72"/>
                    <a:pt x="10" y="72"/>
                  </a:cubicBezTo>
                  <a:cubicBezTo>
                    <a:pt x="10" y="81"/>
                    <a:pt x="10" y="90"/>
                    <a:pt x="19" y="99"/>
                  </a:cubicBezTo>
                  <a:lnTo>
                    <a:pt x="36" y="108"/>
                  </a:lnTo>
                  <a:cubicBezTo>
                    <a:pt x="45" y="117"/>
                    <a:pt x="54" y="117"/>
                    <a:pt x="63" y="117"/>
                  </a:cubicBezTo>
                  <a:lnTo>
                    <a:pt x="126" y="117"/>
                  </a:lnTo>
                  <a:cubicBezTo>
                    <a:pt x="134" y="108"/>
                    <a:pt x="143" y="108"/>
                    <a:pt x="143" y="99"/>
                  </a:cubicBezTo>
                  <a:cubicBezTo>
                    <a:pt x="152" y="99"/>
                    <a:pt x="161" y="90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54"/>
                    <a:pt x="161" y="46"/>
                    <a:pt x="161" y="46"/>
                  </a:cubicBezTo>
                  <a:cubicBezTo>
                    <a:pt x="161" y="28"/>
                    <a:pt x="152" y="19"/>
                    <a:pt x="143" y="19"/>
                  </a:cubicBezTo>
                  <a:lnTo>
                    <a:pt x="134" y="10"/>
                  </a:lnTo>
                  <a:cubicBezTo>
                    <a:pt x="126" y="1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2"/>
            <p:cNvSpPr/>
            <p:nvPr/>
          </p:nvSpPr>
          <p:spPr>
            <a:xfrm>
              <a:off x="4324721" y="4019796"/>
              <a:ext cx="20437" cy="13959"/>
            </a:xfrm>
            <a:custGeom>
              <a:avLst/>
              <a:gdLst/>
              <a:ahLst/>
              <a:cxnLst/>
              <a:rect l="l" t="t" r="r" b="b"/>
              <a:pathLst>
                <a:path w="224" h="153" extrusionOk="0">
                  <a:moveTo>
                    <a:pt x="54" y="0"/>
                  </a:moveTo>
                  <a:cubicBezTo>
                    <a:pt x="45" y="0"/>
                    <a:pt x="45" y="0"/>
                    <a:pt x="36" y="9"/>
                  </a:cubicBezTo>
                  <a:cubicBezTo>
                    <a:pt x="19" y="9"/>
                    <a:pt x="10" y="27"/>
                    <a:pt x="10" y="45"/>
                  </a:cubicBezTo>
                  <a:cubicBezTo>
                    <a:pt x="1" y="54"/>
                    <a:pt x="1" y="72"/>
                    <a:pt x="10" y="90"/>
                  </a:cubicBezTo>
                  <a:cubicBezTo>
                    <a:pt x="19" y="90"/>
                    <a:pt x="19" y="99"/>
                    <a:pt x="19" y="99"/>
                  </a:cubicBezTo>
                  <a:cubicBezTo>
                    <a:pt x="27" y="108"/>
                    <a:pt x="36" y="116"/>
                    <a:pt x="45" y="116"/>
                  </a:cubicBezTo>
                  <a:lnTo>
                    <a:pt x="143" y="152"/>
                  </a:lnTo>
                  <a:lnTo>
                    <a:pt x="170" y="152"/>
                  </a:lnTo>
                  <a:cubicBezTo>
                    <a:pt x="179" y="152"/>
                    <a:pt x="188" y="152"/>
                    <a:pt x="197" y="143"/>
                  </a:cubicBezTo>
                  <a:cubicBezTo>
                    <a:pt x="206" y="143"/>
                    <a:pt x="224" y="125"/>
                    <a:pt x="224" y="108"/>
                  </a:cubicBezTo>
                  <a:cubicBezTo>
                    <a:pt x="224" y="99"/>
                    <a:pt x="224" y="81"/>
                    <a:pt x="215" y="63"/>
                  </a:cubicBezTo>
                  <a:cubicBezTo>
                    <a:pt x="215" y="63"/>
                    <a:pt x="206" y="54"/>
                    <a:pt x="206" y="54"/>
                  </a:cubicBezTo>
                  <a:cubicBezTo>
                    <a:pt x="197" y="45"/>
                    <a:pt x="188" y="36"/>
                    <a:pt x="179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2"/>
            <p:cNvSpPr/>
            <p:nvPr/>
          </p:nvSpPr>
          <p:spPr>
            <a:xfrm>
              <a:off x="4345888" y="3991330"/>
              <a:ext cx="22901" cy="14689"/>
            </a:xfrm>
            <a:custGeom>
              <a:avLst/>
              <a:gdLst/>
              <a:ahLst/>
              <a:cxnLst/>
              <a:rect l="l" t="t" r="r" b="b"/>
              <a:pathLst>
                <a:path w="251" h="161" extrusionOk="0">
                  <a:moveTo>
                    <a:pt x="121" y="125"/>
                  </a:moveTo>
                  <a:cubicBezTo>
                    <a:pt x="123" y="126"/>
                    <a:pt x="124" y="127"/>
                    <a:pt x="126" y="128"/>
                  </a:cubicBezTo>
                  <a:lnTo>
                    <a:pt x="126" y="128"/>
                  </a:lnTo>
                  <a:cubicBezTo>
                    <a:pt x="126" y="126"/>
                    <a:pt x="126" y="125"/>
                    <a:pt x="126" y="125"/>
                  </a:cubicBezTo>
                  <a:lnTo>
                    <a:pt x="126" y="125"/>
                  </a:lnTo>
                  <a:cubicBezTo>
                    <a:pt x="126" y="125"/>
                    <a:pt x="126" y="125"/>
                    <a:pt x="126" y="125"/>
                  </a:cubicBezTo>
                  <a:cubicBezTo>
                    <a:pt x="124" y="125"/>
                    <a:pt x="122" y="125"/>
                    <a:pt x="121" y="125"/>
                  </a:cubicBezTo>
                  <a:close/>
                  <a:moveTo>
                    <a:pt x="99" y="0"/>
                  </a:moveTo>
                  <a:cubicBezTo>
                    <a:pt x="81" y="0"/>
                    <a:pt x="63" y="0"/>
                    <a:pt x="54" y="9"/>
                  </a:cubicBezTo>
                  <a:cubicBezTo>
                    <a:pt x="36" y="9"/>
                    <a:pt x="18" y="18"/>
                    <a:pt x="10" y="36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98"/>
                    <a:pt x="18" y="107"/>
                    <a:pt x="36" y="116"/>
                  </a:cubicBezTo>
                  <a:cubicBezTo>
                    <a:pt x="45" y="125"/>
                    <a:pt x="63" y="125"/>
                    <a:pt x="81" y="125"/>
                  </a:cubicBezTo>
                  <a:cubicBezTo>
                    <a:pt x="90" y="125"/>
                    <a:pt x="99" y="116"/>
                    <a:pt x="99" y="116"/>
                  </a:cubicBezTo>
                  <a:cubicBezTo>
                    <a:pt x="103" y="116"/>
                    <a:pt x="108" y="119"/>
                    <a:pt x="112" y="121"/>
                  </a:cubicBezTo>
                  <a:lnTo>
                    <a:pt x="112" y="121"/>
                  </a:lnTo>
                  <a:cubicBezTo>
                    <a:pt x="111" y="120"/>
                    <a:pt x="110" y="118"/>
                    <a:pt x="108" y="116"/>
                  </a:cubicBezTo>
                  <a:lnTo>
                    <a:pt x="108" y="116"/>
                  </a:lnTo>
                  <a:cubicBezTo>
                    <a:pt x="111" y="119"/>
                    <a:pt x="114" y="121"/>
                    <a:pt x="117" y="123"/>
                  </a:cubicBezTo>
                  <a:lnTo>
                    <a:pt x="117" y="123"/>
                  </a:lnTo>
                  <a:cubicBezTo>
                    <a:pt x="115" y="122"/>
                    <a:pt x="114" y="121"/>
                    <a:pt x="112" y="121"/>
                  </a:cubicBezTo>
                  <a:lnTo>
                    <a:pt x="112" y="121"/>
                  </a:lnTo>
                  <a:cubicBezTo>
                    <a:pt x="116" y="124"/>
                    <a:pt x="117" y="125"/>
                    <a:pt x="121" y="125"/>
                  </a:cubicBezTo>
                  <a:lnTo>
                    <a:pt x="121" y="125"/>
                  </a:lnTo>
                  <a:cubicBezTo>
                    <a:pt x="119" y="124"/>
                    <a:pt x="118" y="124"/>
                    <a:pt x="117" y="123"/>
                  </a:cubicBezTo>
                  <a:lnTo>
                    <a:pt x="117" y="123"/>
                  </a:lnTo>
                  <a:cubicBezTo>
                    <a:pt x="120" y="124"/>
                    <a:pt x="123" y="125"/>
                    <a:pt x="126" y="125"/>
                  </a:cubicBezTo>
                  <a:cubicBezTo>
                    <a:pt x="134" y="125"/>
                    <a:pt x="134" y="134"/>
                    <a:pt x="134" y="134"/>
                  </a:cubicBezTo>
                  <a:lnTo>
                    <a:pt x="134" y="134"/>
                  </a:lnTo>
                  <a:cubicBezTo>
                    <a:pt x="132" y="131"/>
                    <a:pt x="129" y="129"/>
                    <a:pt x="126" y="128"/>
                  </a:cubicBezTo>
                  <a:lnTo>
                    <a:pt x="126" y="128"/>
                  </a:lnTo>
                  <a:cubicBezTo>
                    <a:pt x="127" y="130"/>
                    <a:pt x="129" y="134"/>
                    <a:pt x="134" y="134"/>
                  </a:cubicBezTo>
                  <a:cubicBezTo>
                    <a:pt x="134" y="134"/>
                    <a:pt x="143" y="143"/>
                    <a:pt x="143" y="152"/>
                  </a:cubicBezTo>
                  <a:cubicBezTo>
                    <a:pt x="152" y="152"/>
                    <a:pt x="161" y="161"/>
                    <a:pt x="170" y="161"/>
                  </a:cubicBezTo>
                  <a:cubicBezTo>
                    <a:pt x="179" y="161"/>
                    <a:pt x="206" y="161"/>
                    <a:pt x="215" y="152"/>
                  </a:cubicBezTo>
                  <a:cubicBezTo>
                    <a:pt x="224" y="143"/>
                    <a:pt x="241" y="134"/>
                    <a:pt x="241" y="116"/>
                  </a:cubicBezTo>
                  <a:cubicBezTo>
                    <a:pt x="250" y="98"/>
                    <a:pt x="250" y="81"/>
                    <a:pt x="233" y="72"/>
                  </a:cubicBezTo>
                  <a:cubicBezTo>
                    <a:pt x="233" y="63"/>
                    <a:pt x="224" y="54"/>
                    <a:pt x="215" y="45"/>
                  </a:cubicBezTo>
                  <a:cubicBezTo>
                    <a:pt x="206" y="36"/>
                    <a:pt x="197" y="27"/>
                    <a:pt x="188" y="27"/>
                  </a:cubicBezTo>
                  <a:cubicBezTo>
                    <a:pt x="179" y="18"/>
                    <a:pt x="161" y="9"/>
                    <a:pt x="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2"/>
            <p:cNvSpPr/>
            <p:nvPr/>
          </p:nvSpPr>
          <p:spPr>
            <a:xfrm>
              <a:off x="4314138" y="3968520"/>
              <a:ext cx="18795" cy="14781"/>
            </a:xfrm>
            <a:custGeom>
              <a:avLst/>
              <a:gdLst/>
              <a:ahLst/>
              <a:cxnLst/>
              <a:rect l="l" t="t" r="r" b="b"/>
              <a:pathLst>
                <a:path w="206" h="162" extrusionOk="0">
                  <a:moveTo>
                    <a:pt x="45" y="0"/>
                  </a:moveTo>
                  <a:cubicBezTo>
                    <a:pt x="36" y="0"/>
                    <a:pt x="36" y="0"/>
                    <a:pt x="27" y="9"/>
                  </a:cubicBezTo>
                  <a:cubicBezTo>
                    <a:pt x="19" y="18"/>
                    <a:pt x="19" y="18"/>
                    <a:pt x="10" y="27"/>
                  </a:cubicBezTo>
                  <a:cubicBezTo>
                    <a:pt x="1" y="45"/>
                    <a:pt x="1" y="63"/>
                    <a:pt x="10" y="72"/>
                  </a:cubicBezTo>
                  <a:cubicBezTo>
                    <a:pt x="10" y="90"/>
                    <a:pt x="19" y="108"/>
                    <a:pt x="36" y="108"/>
                  </a:cubicBezTo>
                  <a:lnTo>
                    <a:pt x="108" y="152"/>
                  </a:lnTo>
                  <a:cubicBezTo>
                    <a:pt x="117" y="152"/>
                    <a:pt x="126" y="161"/>
                    <a:pt x="135" y="161"/>
                  </a:cubicBezTo>
                  <a:cubicBezTo>
                    <a:pt x="143" y="161"/>
                    <a:pt x="152" y="161"/>
                    <a:pt x="161" y="152"/>
                  </a:cubicBezTo>
                  <a:cubicBezTo>
                    <a:pt x="170" y="152"/>
                    <a:pt x="170" y="152"/>
                    <a:pt x="179" y="143"/>
                  </a:cubicBezTo>
                  <a:cubicBezTo>
                    <a:pt x="188" y="143"/>
                    <a:pt x="188" y="134"/>
                    <a:pt x="197" y="125"/>
                  </a:cubicBezTo>
                  <a:cubicBezTo>
                    <a:pt x="206" y="116"/>
                    <a:pt x="206" y="99"/>
                    <a:pt x="197" y="81"/>
                  </a:cubicBezTo>
                  <a:cubicBezTo>
                    <a:pt x="197" y="63"/>
                    <a:pt x="188" y="54"/>
                    <a:pt x="170" y="45"/>
                  </a:cubicBezTo>
                  <a:cubicBezTo>
                    <a:pt x="143" y="27"/>
                    <a:pt x="126" y="18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2"/>
            <p:cNvSpPr/>
            <p:nvPr/>
          </p:nvSpPr>
          <p:spPr>
            <a:xfrm>
              <a:off x="4332020" y="3884582"/>
              <a:ext cx="36769" cy="18886"/>
            </a:xfrm>
            <a:custGeom>
              <a:avLst/>
              <a:gdLst/>
              <a:ahLst/>
              <a:cxnLst/>
              <a:rect l="l" t="t" r="r" b="b"/>
              <a:pathLst>
                <a:path w="403" h="207" extrusionOk="0">
                  <a:moveTo>
                    <a:pt x="96" y="0"/>
                  </a:moveTo>
                  <a:cubicBezTo>
                    <a:pt x="85" y="0"/>
                    <a:pt x="74" y="1"/>
                    <a:pt x="63" y="2"/>
                  </a:cubicBezTo>
                  <a:cubicBezTo>
                    <a:pt x="28" y="11"/>
                    <a:pt x="1" y="28"/>
                    <a:pt x="1" y="64"/>
                  </a:cubicBezTo>
                  <a:cubicBezTo>
                    <a:pt x="1" y="100"/>
                    <a:pt x="28" y="127"/>
                    <a:pt x="63" y="127"/>
                  </a:cubicBezTo>
                  <a:lnTo>
                    <a:pt x="153" y="127"/>
                  </a:lnTo>
                  <a:cubicBezTo>
                    <a:pt x="170" y="135"/>
                    <a:pt x="179" y="135"/>
                    <a:pt x="188" y="135"/>
                  </a:cubicBezTo>
                  <a:cubicBezTo>
                    <a:pt x="197" y="144"/>
                    <a:pt x="215" y="144"/>
                    <a:pt x="224" y="153"/>
                  </a:cubicBezTo>
                  <a:cubicBezTo>
                    <a:pt x="233" y="153"/>
                    <a:pt x="233" y="153"/>
                    <a:pt x="242" y="162"/>
                  </a:cubicBezTo>
                  <a:cubicBezTo>
                    <a:pt x="260" y="171"/>
                    <a:pt x="286" y="180"/>
                    <a:pt x="304" y="198"/>
                  </a:cubicBezTo>
                  <a:cubicBezTo>
                    <a:pt x="313" y="207"/>
                    <a:pt x="340" y="207"/>
                    <a:pt x="349" y="207"/>
                  </a:cubicBezTo>
                  <a:cubicBezTo>
                    <a:pt x="367" y="198"/>
                    <a:pt x="385" y="189"/>
                    <a:pt x="385" y="171"/>
                  </a:cubicBezTo>
                  <a:cubicBezTo>
                    <a:pt x="393" y="162"/>
                    <a:pt x="402" y="144"/>
                    <a:pt x="393" y="127"/>
                  </a:cubicBezTo>
                  <a:cubicBezTo>
                    <a:pt x="385" y="109"/>
                    <a:pt x="376" y="100"/>
                    <a:pt x="367" y="91"/>
                  </a:cubicBezTo>
                  <a:cubicBezTo>
                    <a:pt x="287" y="35"/>
                    <a:pt x="192" y="0"/>
                    <a:pt x="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2"/>
            <p:cNvSpPr/>
            <p:nvPr/>
          </p:nvSpPr>
          <p:spPr>
            <a:xfrm>
              <a:off x="4374354" y="3798090"/>
              <a:ext cx="18886" cy="15054"/>
            </a:xfrm>
            <a:custGeom>
              <a:avLst/>
              <a:gdLst/>
              <a:ahLst/>
              <a:cxnLst/>
              <a:rect l="l" t="t" r="r" b="b"/>
              <a:pathLst>
                <a:path w="207" h="165" extrusionOk="0">
                  <a:moveTo>
                    <a:pt x="63" y="0"/>
                  </a:moveTo>
                  <a:cubicBezTo>
                    <a:pt x="57" y="0"/>
                    <a:pt x="51" y="4"/>
                    <a:pt x="45" y="4"/>
                  </a:cubicBezTo>
                  <a:cubicBezTo>
                    <a:pt x="37" y="4"/>
                    <a:pt x="37" y="4"/>
                    <a:pt x="28" y="13"/>
                  </a:cubicBezTo>
                  <a:cubicBezTo>
                    <a:pt x="19" y="22"/>
                    <a:pt x="19" y="22"/>
                    <a:pt x="10" y="31"/>
                  </a:cubicBezTo>
                  <a:cubicBezTo>
                    <a:pt x="1" y="49"/>
                    <a:pt x="1" y="58"/>
                    <a:pt x="10" y="75"/>
                  </a:cubicBezTo>
                  <a:cubicBezTo>
                    <a:pt x="10" y="93"/>
                    <a:pt x="19" y="111"/>
                    <a:pt x="37" y="111"/>
                  </a:cubicBezTo>
                  <a:cubicBezTo>
                    <a:pt x="63" y="129"/>
                    <a:pt x="90" y="138"/>
                    <a:pt x="108" y="156"/>
                  </a:cubicBezTo>
                  <a:cubicBezTo>
                    <a:pt x="117" y="156"/>
                    <a:pt x="126" y="156"/>
                    <a:pt x="135" y="165"/>
                  </a:cubicBezTo>
                  <a:cubicBezTo>
                    <a:pt x="144" y="165"/>
                    <a:pt x="153" y="165"/>
                    <a:pt x="161" y="156"/>
                  </a:cubicBezTo>
                  <a:cubicBezTo>
                    <a:pt x="170" y="156"/>
                    <a:pt x="170" y="156"/>
                    <a:pt x="179" y="147"/>
                  </a:cubicBezTo>
                  <a:cubicBezTo>
                    <a:pt x="188" y="147"/>
                    <a:pt x="188" y="138"/>
                    <a:pt x="197" y="129"/>
                  </a:cubicBezTo>
                  <a:cubicBezTo>
                    <a:pt x="206" y="120"/>
                    <a:pt x="206" y="102"/>
                    <a:pt x="206" y="84"/>
                  </a:cubicBezTo>
                  <a:cubicBezTo>
                    <a:pt x="197" y="66"/>
                    <a:pt x="188" y="58"/>
                    <a:pt x="170" y="49"/>
                  </a:cubicBezTo>
                  <a:cubicBezTo>
                    <a:pt x="144" y="31"/>
                    <a:pt x="126" y="22"/>
                    <a:pt x="99" y="4"/>
                  </a:cubicBezTo>
                  <a:lnTo>
                    <a:pt x="72" y="4"/>
                  </a:lnTo>
                  <a:cubicBezTo>
                    <a:pt x="69" y="1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2"/>
            <p:cNvSpPr/>
            <p:nvPr/>
          </p:nvSpPr>
          <p:spPr>
            <a:xfrm>
              <a:off x="4377639" y="3839146"/>
              <a:ext cx="24543" cy="14689"/>
            </a:xfrm>
            <a:custGeom>
              <a:avLst/>
              <a:gdLst/>
              <a:ahLst/>
              <a:cxnLst/>
              <a:rect l="l" t="t" r="r" b="b"/>
              <a:pathLst>
                <a:path w="269" h="161" extrusionOk="0">
                  <a:moveTo>
                    <a:pt x="81" y="0"/>
                  </a:moveTo>
                  <a:cubicBezTo>
                    <a:pt x="72" y="0"/>
                    <a:pt x="54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1" y="71"/>
                    <a:pt x="18" y="107"/>
                    <a:pt x="54" y="116"/>
                  </a:cubicBezTo>
                  <a:cubicBezTo>
                    <a:pt x="99" y="134"/>
                    <a:pt x="143" y="143"/>
                    <a:pt x="188" y="161"/>
                  </a:cubicBezTo>
                  <a:cubicBezTo>
                    <a:pt x="206" y="161"/>
                    <a:pt x="224" y="161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80"/>
                    <a:pt x="250" y="45"/>
                    <a:pt x="224" y="36"/>
                  </a:cubicBezTo>
                  <a:lnTo>
                    <a:pt x="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2"/>
            <p:cNvSpPr/>
            <p:nvPr/>
          </p:nvSpPr>
          <p:spPr>
            <a:xfrm>
              <a:off x="4402911" y="3673916"/>
              <a:ext cx="31842" cy="21988"/>
            </a:xfrm>
            <a:custGeom>
              <a:avLst/>
              <a:gdLst/>
              <a:ahLst/>
              <a:cxnLst/>
              <a:rect l="l" t="t" r="r" b="b"/>
              <a:pathLst>
                <a:path w="349" h="241" extrusionOk="0">
                  <a:moveTo>
                    <a:pt x="219" y="205"/>
                  </a:moveTo>
                  <a:cubicBezTo>
                    <a:pt x="220" y="205"/>
                    <a:pt x="221" y="205"/>
                    <a:pt x="223" y="205"/>
                  </a:cubicBezTo>
                  <a:cubicBezTo>
                    <a:pt x="223" y="207"/>
                    <a:pt x="223" y="208"/>
                    <a:pt x="222" y="208"/>
                  </a:cubicBezTo>
                  <a:cubicBezTo>
                    <a:pt x="221" y="208"/>
                    <a:pt x="220" y="206"/>
                    <a:pt x="219" y="205"/>
                  </a:cubicBezTo>
                  <a:close/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27"/>
                    <a:pt x="0" y="45"/>
                    <a:pt x="0" y="63"/>
                  </a:cubicBezTo>
                  <a:cubicBezTo>
                    <a:pt x="0" y="98"/>
                    <a:pt x="27" y="116"/>
                    <a:pt x="63" y="125"/>
                  </a:cubicBezTo>
                  <a:lnTo>
                    <a:pt x="71" y="125"/>
                  </a:lnTo>
                  <a:cubicBezTo>
                    <a:pt x="71" y="125"/>
                    <a:pt x="63" y="125"/>
                    <a:pt x="63" y="116"/>
                  </a:cubicBezTo>
                  <a:lnTo>
                    <a:pt x="63" y="116"/>
                  </a:lnTo>
                  <a:cubicBezTo>
                    <a:pt x="80" y="125"/>
                    <a:pt x="98" y="125"/>
                    <a:pt x="116" y="134"/>
                  </a:cubicBezTo>
                  <a:cubicBezTo>
                    <a:pt x="116" y="134"/>
                    <a:pt x="125" y="134"/>
                    <a:pt x="125" y="143"/>
                  </a:cubicBezTo>
                  <a:cubicBezTo>
                    <a:pt x="134" y="143"/>
                    <a:pt x="143" y="152"/>
                    <a:pt x="152" y="152"/>
                  </a:cubicBezTo>
                  <a:cubicBezTo>
                    <a:pt x="161" y="161"/>
                    <a:pt x="170" y="161"/>
                    <a:pt x="179" y="170"/>
                  </a:cubicBezTo>
                  <a:cubicBezTo>
                    <a:pt x="187" y="170"/>
                    <a:pt x="187" y="178"/>
                    <a:pt x="187" y="178"/>
                  </a:cubicBezTo>
                  <a:cubicBezTo>
                    <a:pt x="196" y="187"/>
                    <a:pt x="205" y="187"/>
                    <a:pt x="214" y="196"/>
                  </a:cubicBezTo>
                  <a:cubicBezTo>
                    <a:pt x="214" y="200"/>
                    <a:pt x="214" y="202"/>
                    <a:pt x="215" y="203"/>
                  </a:cubicBezTo>
                  <a:lnTo>
                    <a:pt x="215" y="203"/>
                  </a:lnTo>
                  <a:cubicBezTo>
                    <a:pt x="214" y="203"/>
                    <a:pt x="214" y="204"/>
                    <a:pt x="214" y="205"/>
                  </a:cubicBezTo>
                  <a:cubicBezTo>
                    <a:pt x="214" y="205"/>
                    <a:pt x="223" y="214"/>
                    <a:pt x="223" y="214"/>
                  </a:cubicBezTo>
                  <a:cubicBezTo>
                    <a:pt x="232" y="223"/>
                    <a:pt x="241" y="232"/>
                    <a:pt x="259" y="241"/>
                  </a:cubicBezTo>
                  <a:cubicBezTo>
                    <a:pt x="277" y="241"/>
                    <a:pt x="294" y="241"/>
                    <a:pt x="303" y="232"/>
                  </a:cubicBezTo>
                  <a:cubicBezTo>
                    <a:pt x="330" y="214"/>
                    <a:pt x="348" y="178"/>
                    <a:pt x="330" y="152"/>
                  </a:cubicBezTo>
                  <a:cubicBezTo>
                    <a:pt x="294" y="107"/>
                    <a:pt x="259" y="71"/>
                    <a:pt x="214" y="45"/>
                  </a:cubicBezTo>
                  <a:cubicBezTo>
                    <a:pt x="170" y="18"/>
                    <a:pt x="11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2"/>
            <p:cNvSpPr/>
            <p:nvPr/>
          </p:nvSpPr>
          <p:spPr>
            <a:xfrm>
              <a:off x="4467963" y="3640524"/>
              <a:ext cx="18795" cy="16332"/>
            </a:xfrm>
            <a:custGeom>
              <a:avLst/>
              <a:gdLst/>
              <a:ahLst/>
              <a:cxnLst/>
              <a:rect l="l" t="t" r="r" b="b"/>
              <a:pathLst>
                <a:path w="206" h="179" extrusionOk="0">
                  <a:moveTo>
                    <a:pt x="54" y="0"/>
                  </a:moveTo>
                  <a:cubicBezTo>
                    <a:pt x="45" y="0"/>
                    <a:pt x="36" y="9"/>
                    <a:pt x="28" y="9"/>
                  </a:cubicBezTo>
                  <a:cubicBezTo>
                    <a:pt x="28" y="18"/>
                    <a:pt x="19" y="18"/>
                    <a:pt x="19" y="27"/>
                  </a:cubicBezTo>
                  <a:cubicBezTo>
                    <a:pt x="10" y="45"/>
                    <a:pt x="1" y="63"/>
                    <a:pt x="10" y="81"/>
                  </a:cubicBezTo>
                  <a:cubicBezTo>
                    <a:pt x="10" y="81"/>
                    <a:pt x="10" y="90"/>
                    <a:pt x="19" y="90"/>
                  </a:cubicBezTo>
                  <a:cubicBezTo>
                    <a:pt x="19" y="98"/>
                    <a:pt x="28" y="107"/>
                    <a:pt x="36" y="116"/>
                  </a:cubicBezTo>
                  <a:cubicBezTo>
                    <a:pt x="63" y="134"/>
                    <a:pt x="90" y="152"/>
                    <a:pt x="117" y="170"/>
                  </a:cubicBezTo>
                  <a:cubicBezTo>
                    <a:pt x="126" y="179"/>
                    <a:pt x="126" y="179"/>
                    <a:pt x="135" y="179"/>
                  </a:cubicBezTo>
                  <a:lnTo>
                    <a:pt x="161" y="179"/>
                  </a:lnTo>
                  <a:cubicBezTo>
                    <a:pt x="170" y="179"/>
                    <a:pt x="179" y="170"/>
                    <a:pt x="179" y="170"/>
                  </a:cubicBezTo>
                  <a:cubicBezTo>
                    <a:pt x="188" y="161"/>
                    <a:pt x="197" y="161"/>
                    <a:pt x="197" y="152"/>
                  </a:cubicBezTo>
                  <a:cubicBezTo>
                    <a:pt x="206" y="134"/>
                    <a:pt x="206" y="116"/>
                    <a:pt x="206" y="98"/>
                  </a:cubicBezTo>
                  <a:cubicBezTo>
                    <a:pt x="206" y="98"/>
                    <a:pt x="197" y="90"/>
                    <a:pt x="197" y="90"/>
                  </a:cubicBezTo>
                  <a:cubicBezTo>
                    <a:pt x="197" y="81"/>
                    <a:pt x="188" y="72"/>
                    <a:pt x="179" y="63"/>
                  </a:cubicBezTo>
                  <a:cubicBezTo>
                    <a:pt x="152" y="45"/>
                    <a:pt x="126" y="27"/>
                    <a:pt x="99" y="9"/>
                  </a:cubicBezTo>
                  <a:cubicBezTo>
                    <a:pt x="90" y="0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2"/>
            <p:cNvSpPr/>
            <p:nvPr/>
          </p:nvSpPr>
          <p:spPr>
            <a:xfrm>
              <a:off x="4434662" y="3647458"/>
              <a:ext cx="26094" cy="18339"/>
            </a:xfrm>
            <a:custGeom>
              <a:avLst/>
              <a:gdLst/>
              <a:ahLst/>
              <a:cxnLst/>
              <a:rect l="l" t="t" r="r" b="b"/>
              <a:pathLst>
                <a:path w="286" h="201" extrusionOk="0">
                  <a:moveTo>
                    <a:pt x="62" y="1"/>
                  </a:moveTo>
                  <a:cubicBezTo>
                    <a:pt x="57" y="1"/>
                    <a:pt x="51" y="2"/>
                    <a:pt x="45" y="5"/>
                  </a:cubicBezTo>
                  <a:cubicBezTo>
                    <a:pt x="36" y="5"/>
                    <a:pt x="18" y="14"/>
                    <a:pt x="9" y="31"/>
                  </a:cubicBezTo>
                  <a:cubicBezTo>
                    <a:pt x="0" y="58"/>
                    <a:pt x="0" y="94"/>
                    <a:pt x="36" y="112"/>
                  </a:cubicBezTo>
                  <a:cubicBezTo>
                    <a:pt x="89" y="138"/>
                    <a:pt x="134" y="165"/>
                    <a:pt x="187" y="192"/>
                  </a:cubicBezTo>
                  <a:cubicBezTo>
                    <a:pt x="205" y="201"/>
                    <a:pt x="223" y="201"/>
                    <a:pt x="232" y="201"/>
                  </a:cubicBezTo>
                  <a:cubicBezTo>
                    <a:pt x="250" y="192"/>
                    <a:pt x="268" y="183"/>
                    <a:pt x="268" y="174"/>
                  </a:cubicBezTo>
                  <a:cubicBezTo>
                    <a:pt x="285" y="147"/>
                    <a:pt x="277" y="103"/>
                    <a:pt x="250" y="85"/>
                  </a:cubicBezTo>
                  <a:cubicBezTo>
                    <a:pt x="196" y="58"/>
                    <a:pt x="143" y="31"/>
                    <a:pt x="98" y="5"/>
                  </a:cubicBezTo>
                  <a:cubicBezTo>
                    <a:pt x="86" y="5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2"/>
            <p:cNvSpPr/>
            <p:nvPr/>
          </p:nvSpPr>
          <p:spPr>
            <a:xfrm>
              <a:off x="4416688" y="3762599"/>
              <a:ext cx="17244" cy="14781"/>
            </a:xfrm>
            <a:custGeom>
              <a:avLst/>
              <a:gdLst/>
              <a:ahLst/>
              <a:cxnLst/>
              <a:rect l="l" t="t" r="r" b="b"/>
              <a:pathLst>
                <a:path w="189" h="162" extrusionOk="0">
                  <a:moveTo>
                    <a:pt x="54" y="0"/>
                  </a:moveTo>
                  <a:cubicBezTo>
                    <a:pt x="45" y="9"/>
                    <a:pt x="36" y="9"/>
                    <a:pt x="28" y="18"/>
                  </a:cubicBezTo>
                  <a:cubicBezTo>
                    <a:pt x="19" y="18"/>
                    <a:pt x="19" y="27"/>
                    <a:pt x="10" y="36"/>
                  </a:cubicBezTo>
                  <a:cubicBezTo>
                    <a:pt x="10" y="36"/>
                    <a:pt x="10" y="45"/>
                    <a:pt x="10" y="45"/>
                  </a:cubicBezTo>
                  <a:cubicBezTo>
                    <a:pt x="1" y="54"/>
                    <a:pt x="1" y="72"/>
                    <a:pt x="10" y="81"/>
                  </a:cubicBezTo>
                  <a:cubicBezTo>
                    <a:pt x="10" y="81"/>
                    <a:pt x="10" y="90"/>
                    <a:pt x="10" y="99"/>
                  </a:cubicBezTo>
                  <a:cubicBezTo>
                    <a:pt x="19" y="108"/>
                    <a:pt x="28" y="108"/>
                    <a:pt x="36" y="116"/>
                  </a:cubicBezTo>
                  <a:cubicBezTo>
                    <a:pt x="54" y="125"/>
                    <a:pt x="72" y="143"/>
                    <a:pt x="90" y="152"/>
                  </a:cubicBezTo>
                  <a:cubicBezTo>
                    <a:pt x="99" y="161"/>
                    <a:pt x="108" y="161"/>
                    <a:pt x="117" y="161"/>
                  </a:cubicBezTo>
                  <a:lnTo>
                    <a:pt x="143" y="161"/>
                  </a:lnTo>
                  <a:cubicBezTo>
                    <a:pt x="152" y="161"/>
                    <a:pt x="152" y="152"/>
                    <a:pt x="161" y="152"/>
                  </a:cubicBezTo>
                  <a:cubicBezTo>
                    <a:pt x="170" y="143"/>
                    <a:pt x="170" y="143"/>
                    <a:pt x="179" y="134"/>
                  </a:cubicBezTo>
                  <a:cubicBezTo>
                    <a:pt x="179" y="125"/>
                    <a:pt x="179" y="125"/>
                    <a:pt x="179" y="116"/>
                  </a:cubicBezTo>
                  <a:cubicBezTo>
                    <a:pt x="188" y="108"/>
                    <a:pt x="188" y="99"/>
                    <a:pt x="179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0" y="63"/>
                    <a:pt x="161" y="54"/>
                    <a:pt x="152" y="45"/>
                  </a:cubicBezTo>
                  <a:cubicBezTo>
                    <a:pt x="135" y="36"/>
                    <a:pt x="117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2"/>
            <p:cNvSpPr/>
            <p:nvPr/>
          </p:nvSpPr>
          <p:spPr>
            <a:xfrm>
              <a:off x="4388222" y="3723549"/>
              <a:ext cx="24543" cy="16970"/>
            </a:xfrm>
            <a:custGeom>
              <a:avLst/>
              <a:gdLst/>
              <a:ahLst/>
              <a:cxnLst/>
              <a:rect l="l" t="t" r="r" b="b"/>
              <a:pathLst>
                <a:path w="269" h="186" extrusionOk="0">
                  <a:moveTo>
                    <a:pt x="54" y="0"/>
                  </a:moveTo>
                  <a:cubicBezTo>
                    <a:pt x="36" y="9"/>
                    <a:pt x="18" y="18"/>
                    <a:pt x="18" y="36"/>
                  </a:cubicBezTo>
                  <a:cubicBezTo>
                    <a:pt x="9" y="45"/>
                    <a:pt x="1" y="63"/>
                    <a:pt x="9" y="81"/>
                  </a:cubicBezTo>
                  <a:cubicBezTo>
                    <a:pt x="9" y="89"/>
                    <a:pt x="18" y="107"/>
                    <a:pt x="36" y="116"/>
                  </a:cubicBezTo>
                  <a:lnTo>
                    <a:pt x="170" y="179"/>
                  </a:lnTo>
                  <a:lnTo>
                    <a:pt x="197" y="179"/>
                  </a:lnTo>
                  <a:cubicBezTo>
                    <a:pt x="201" y="183"/>
                    <a:pt x="206" y="185"/>
                    <a:pt x="210" y="185"/>
                  </a:cubicBezTo>
                  <a:cubicBezTo>
                    <a:pt x="215" y="185"/>
                    <a:pt x="219" y="183"/>
                    <a:pt x="224" y="179"/>
                  </a:cubicBezTo>
                  <a:cubicBezTo>
                    <a:pt x="232" y="179"/>
                    <a:pt x="250" y="170"/>
                    <a:pt x="259" y="152"/>
                  </a:cubicBezTo>
                  <a:cubicBezTo>
                    <a:pt x="268" y="134"/>
                    <a:pt x="268" y="125"/>
                    <a:pt x="259" y="107"/>
                  </a:cubicBezTo>
                  <a:cubicBezTo>
                    <a:pt x="259" y="89"/>
                    <a:pt x="250" y="72"/>
                    <a:pt x="232" y="72"/>
                  </a:cubicBezTo>
                  <a:cubicBezTo>
                    <a:pt x="188" y="45"/>
                    <a:pt x="143" y="27"/>
                    <a:pt x="99" y="9"/>
                  </a:cubicBezTo>
                  <a:cubicBezTo>
                    <a:pt x="90" y="9"/>
                    <a:pt x="81" y="0"/>
                    <a:pt x="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2"/>
            <p:cNvSpPr/>
            <p:nvPr/>
          </p:nvSpPr>
          <p:spPr>
            <a:xfrm>
              <a:off x="4363771" y="3944890"/>
              <a:ext cx="17244" cy="13138"/>
            </a:xfrm>
            <a:custGeom>
              <a:avLst/>
              <a:gdLst/>
              <a:ahLst/>
              <a:cxnLst/>
              <a:rect l="l" t="t" r="r" b="b"/>
              <a:pathLst>
                <a:path w="189" h="144" extrusionOk="0">
                  <a:moveTo>
                    <a:pt x="54" y="1"/>
                  </a:moveTo>
                  <a:cubicBezTo>
                    <a:pt x="45" y="1"/>
                    <a:pt x="37" y="10"/>
                    <a:pt x="37" y="10"/>
                  </a:cubicBezTo>
                  <a:cubicBezTo>
                    <a:pt x="28" y="19"/>
                    <a:pt x="19" y="19"/>
                    <a:pt x="19" y="28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0" y="90"/>
                    <a:pt x="10" y="99"/>
                  </a:cubicBezTo>
                  <a:cubicBezTo>
                    <a:pt x="19" y="99"/>
                    <a:pt x="19" y="99"/>
                    <a:pt x="19" y="108"/>
                  </a:cubicBezTo>
                  <a:cubicBezTo>
                    <a:pt x="28" y="117"/>
                    <a:pt x="37" y="117"/>
                    <a:pt x="45" y="126"/>
                  </a:cubicBezTo>
                  <a:cubicBezTo>
                    <a:pt x="63" y="126"/>
                    <a:pt x="90" y="135"/>
                    <a:pt x="108" y="143"/>
                  </a:cubicBezTo>
                  <a:lnTo>
                    <a:pt x="135" y="143"/>
                  </a:lnTo>
                  <a:cubicBezTo>
                    <a:pt x="135" y="143"/>
                    <a:pt x="144" y="143"/>
                    <a:pt x="153" y="135"/>
                  </a:cubicBezTo>
                  <a:cubicBezTo>
                    <a:pt x="161" y="135"/>
                    <a:pt x="170" y="126"/>
                    <a:pt x="170" y="117"/>
                  </a:cubicBezTo>
                  <a:cubicBezTo>
                    <a:pt x="179" y="117"/>
                    <a:pt x="179" y="108"/>
                    <a:pt x="179" y="99"/>
                  </a:cubicBezTo>
                  <a:cubicBezTo>
                    <a:pt x="179" y="99"/>
                    <a:pt x="179" y="90"/>
                    <a:pt x="188" y="81"/>
                  </a:cubicBezTo>
                  <a:cubicBezTo>
                    <a:pt x="188" y="72"/>
                    <a:pt x="179" y="63"/>
                    <a:pt x="179" y="54"/>
                  </a:cubicBezTo>
                  <a:cubicBezTo>
                    <a:pt x="170" y="45"/>
                    <a:pt x="170" y="45"/>
                    <a:pt x="170" y="36"/>
                  </a:cubicBezTo>
                  <a:cubicBezTo>
                    <a:pt x="161" y="36"/>
                    <a:pt x="153" y="28"/>
                    <a:pt x="135" y="28"/>
                  </a:cubicBezTo>
                  <a:cubicBezTo>
                    <a:pt x="117" y="19"/>
                    <a:pt x="99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2"/>
            <p:cNvSpPr/>
            <p:nvPr/>
          </p:nvSpPr>
          <p:spPr>
            <a:xfrm>
              <a:off x="4276731" y="4117510"/>
              <a:ext cx="27736" cy="14507"/>
            </a:xfrm>
            <a:custGeom>
              <a:avLst/>
              <a:gdLst/>
              <a:ahLst/>
              <a:cxnLst/>
              <a:rect l="l" t="t" r="r" b="b"/>
              <a:pathLst>
                <a:path w="304" h="159" extrusionOk="0">
                  <a:moveTo>
                    <a:pt x="81" y="0"/>
                  </a:moveTo>
                  <a:cubicBezTo>
                    <a:pt x="63" y="0"/>
                    <a:pt x="45" y="0"/>
                    <a:pt x="36" y="9"/>
                  </a:cubicBezTo>
                  <a:cubicBezTo>
                    <a:pt x="18" y="18"/>
                    <a:pt x="9" y="27"/>
                    <a:pt x="9" y="45"/>
                  </a:cubicBezTo>
                  <a:cubicBezTo>
                    <a:pt x="0" y="71"/>
                    <a:pt x="18" y="116"/>
                    <a:pt x="45" y="116"/>
                  </a:cubicBezTo>
                  <a:cubicBezTo>
                    <a:pt x="107" y="134"/>
                    <a:pt x="170" y="143"/>
                    <a:pt x="223" y="152"/>
                  </a:cubicBezTo>
                  <a:cubicBezTo>
                    <a:pt x="232" y="156"/>
                    <a:pt x="241" y="158"/>
                    <a:pt x="249" y="158"/>
                  </a:cubicBezTo>
                  <a:cubicBezTo>
                    <a:pt x="257" y="158"/>
                    <a:pt x="264" y="156"/>
                    <a:pt x="268" y="152"/>
                  </a:cubicBezTo>
                  <a:cubicBezTo>
                    <a:pt x="286" y="143"/>
                    <a:pt x="295" y="125"/>
                    <a:pt x="304" y="116"/>
                  </a:cubicBezTo>
                  <a:cubicBezTo>
                    <a:pt x="304" y="80"/>
                    <a:pt x="295" y="45"/>
                    <a:pt x="259" y="36"/>
                  </a:cubicBezTo>
                  <a:cubicBezTo>
                    <a:pt x="197" y="27"/>
                    <a:pt x="143" y="9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2"/>
            <p:cNvSpPr/>
            <p:nvPr/>
          </p:nvSpPr>
          <p:spPr>
            <a:xfrm>
              <a:off x="4287314" y="4040780"/>
              <a:ext cx="30200" cy="16788"/>
            </a:xfrm>
            <a:custGeom>
              <a:avLst/>
              <a:gdLst/>
              <a:ahLst/>
              <a:cxnLst/>
              <a:rect l="l" t="t" r="r" b="b"/>
              <a:pathLst>
                <a:path w="331" h="184" extrusionOk="0">
                  <a:moveTo>
                    <a:pt x="66" y="0"/>
                  </a:moveTo>
                  <a:cubicBezTo>
                    <a:pt x="42" y="0"/>
                    <a:pt x="17" y="17"/>
                    <a:pt x="9" y="47"/>
                  </a:cubicBezTo>
                  <a:cubicBezTo>
                    <a:pt x="0" y="83"/>
                    <a:pt x="18" y="109"/>
                    <a:pt x="54" y="127"/>
                  </a:cubicBezTo>
                  <a:cubicBezTo>
                    <a:pt x="116" y="145"/>
                    <a:pt x="179" y="163"/>
                    <a:pt x="241" y="181"/>
                  </a:cubicBezTo>
                  <a:cubicBezTo>
                    <a:pt x="247" y="182"/>
                    <a:pt x="253" y="183"/>
                    <a:pt x="259" y="183"/>
                  </a:cubicBezTo>
                  <a:cubicBezTo>
                    <a:pt x="288" y="183"/>
                    <a:pt x="314" y="166"/>
                    <a:pt x="321" y="136"/>
                  </a:cubicBezTo>
                  <a:cubicBezTo>
                    <a:pt x="330" y="101"/>
                    <a:pt x="313" y="74"/>
                    <a:pt x="277" y="65"/>
                  </a:cubicBezTo>
                  <a:lnTo>
                    <a:pt x="81" y="2"/>
                  </a:lnTo>
                  <a:cubicBezTo>
                    <a:pt x="76" y="1"/>
                    <a:pt x="71" y="0"/>
                    <a:pt x="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32"/>
            <p:cNvSpPr/>
            <p:nvPr/>
          </p:nvSpPr>
          <p:spPr>
            <a:xfrm>
              <a:off x="4344246" y="4149169"/>
              <a:ext cx="20437" cy="12956"/>
            </a:xfrm>
            <a:custGeom>
              <a:avLst/>
              <a:gdLst/>
              <a:ahLst/>
              <a:cxnLst/>
              <a:rect l="l" t="t" r="r" b="b"/>
              <a:pathLst>
                <a:path w="224" h="142" extrusionOk="0">
                  <a:moveTo>
                    <a:pt x="81" y="1"/>
                  </a:moveTo>
                  <a:cubicBezTo>
                    <a:pt x="63" y="1"/>
                    <a:pt x="45" y="1"/>
                    <a:pt x="36" y="10"/>
                  </a:cubicBezTo>
                  <a:cubicBezTo>
                    <a:pt x="19" y="19"/>
                    <a:pt x="10" y="28"/>
                    <a:pt x="1" y="46"/>
                  </a:cubicBezTo>
                  <a:cubicBezTo>
                    <a:pt x="1" y="63"/>
                    <a:pt x="1" y="81"/>
                    <a:pt x="10" y="90"/>
                  </a:cubicBezTo>
                  <a:cubicBezTo>
                    <a:pt x="19" y="108"/>
                    <a:pt x="36" y="117"/>
                    <a:pt x="45" y="117"/>
                  </a:cubicBezTo>
                  <a:cubicBezTo>
                    <a:pt x="81" y="126"/>
                    <a:pt x="117" y="135"/>
                    <a:pt x="144" y="135"/>
                  </a:cubicBezTo>
                  <a:cubicBezTo>
                    <a:pt x="152" y="139"/>
                    <a:pt x="161" y="141"/>
                    <a:pt x="169" y="141"/>
                  </a:cubicBezTo>
                  <a:cubicBezTo>
                    <a:pt x="177" y="141"/>
                    <a:pt x="184" y="139"/>
                    <a:pt x="188" y="135"/>
                  </a:cubicBezTo>
                  <a:cubicBezTo>
                    <a:pt x="206" y="126"/>
                    <a:pt x="215" y="108"/>
                    <a:pt x="224" y="99"/>
                  </a:cubicBezTo>
                  <a:cubicBezTo>
                    <a:pt x="224" y="81"/>
                    <a:pt x="224" y="63"/>
                    <a:pt x="215" y="46"/>
                  </a:cubicBezTo>
                  <a:cubicBezTo>
                    <a:pt x="206" y="37"/>
                    <a:pt x="197" y="28"/>
                    <a:pt x="179" y="19"/>
                  </a:cubicBezTo>
                  <a:cubicBezTo>
                    <a:pt x="144" y="19"/>
                    <a:pt x="117" y="10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32"/>
            <p:cNvSpPr/>
            <p:nvPr/>
          </p:nvSpPr>
          <p:spPr>
            <a:xfrm>
              <a:off x="4353187" y="4065414"/>
              <a:ext cx="14781" cy="11405"/>
            </a:xfrm>
            <a:custGeom>
              <a:avLst/>
              <a:gdLst/>
              <a:ahLst/>
              <a:cxnLst/>
              <a:rect l="l" t="t" r="r" b="b"/>
              <a:pathLst>
                <a:path w="162" h="125" extrusionOk="0">
                  <a:moveTo>
                    <a:pt x="63" y="0"/>
                  </a:moveTo>
                  <a:cubicBezTo>
                    <a:pt x="54" y="0"/>
                    <a:pt x="46" y="9"/>
                    <a:pt x="37" y="9"/>
                  </a:cubicBezTo>
                  <a:cubicBezTo>
                    <a:pt x="37" y="9"/>
                    <a:pt x="28" y="18"/>
                    <a:pt x="19" y="18"/>
                  </a:cubicBezTo>
                  <a:cubicBezTo>
                    <a:pt x="10" y="27"/>
                    <a:pt x="10" y="36"/>
                    <a:pt x="10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1"/>
                    <a:pt x="1" y="80"/>
                    <a:pt x="1" y="80"/>
                  </a:cubicBezTo>
                  <a:cubicBezTo>
                    <a:pt x="10" y="89"/>
                    <a:pt x="10" y="98"/>
                    <a:pt x="19" y="107"/>
                  </a:cubicBezTo>
                  <a:cubicBezTo>
                    <a:pt x="28" y="116"/>
                    <a:pt x="28" y="116"/>
                    <a:pt x="37" y="116"/>
                  </a:cubicBezTo>
                  <a:cubicBezTo>
                    <a:pt x="46" y="125"/>
                    <a:pt x="54" y="125"/>
                    <a:pt x="63" y="125"/>
                  </a:cubicBezTo>
                  <a:lnTo>
                    <a:pt x="126" y="125"/>
                  </a:lnTo>
                  <a:cubicBezTo>
                    <a:pt x="135" y="116"/>
                    <a:pt x="144" y="116"/>
                    <a:pt x="144" y="107"/>
                  </a:cubicBezTo>
                  <a:cubicBezTo>
                    <a:pt x="153" y="107"/>
                    <a:pt x="153" y="98"/>
                    <a:pt x="161" y="89"/>
                  </a:cubicBezTo>
                  <a:cubicBezTo>
                    <a:pt x="161" y="80"/>
                    <a:pt x="161" y="71"/>
                    <a:pt x="161" y="63"/>
                  </a:cubicBezTo>
                  <a:cubicBezTo>
                    <a:pt x="161" y="63"/>
                    <a:pt x="161" y="54"/>
                    <a:pt x="161" y="54"/>
                  </a:cubicBezTo>
                  <a:cubicBezTo>
                    <a:pt x="161" y="36"/>
                    <a:pt x="153" y="27"/>
                    <a:pt x="144" y="18"/>
                  </a:cubicBezTo>
                  <a:lnTo>
                    <a:pt x="135" y="9"/>
                  </a:lnTo>
                  <a:cubicBezTo>
                    <a:pt x="126" y="9"/>
                    <a:pt x="117" y="0"/>
                    <a:pt x="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2"/>
            <p:cNvSpPr/>
            <p:nvPr/>
          </p:nvSpPr>
          <p:spPr>
            <a:xfrm>
              <a:off x="4271804" y="4218418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0"/>
                  </a:moveTo>
                  <a:cubicBezTo>
                    <a:pt x="45" y="0"/>
                    <a:pt x="28" y="9"/>
                    <a:pt x="19" y="18"/>
                  </a:cubicBezTo>
                  <a:cubicBezTo>
                    <a:pt x="10" y="27"/>
                    <a:pt x="1" y="45"/>
                    <a:pt x="1" y="63"/>
                  </a:cubicBezTo>
                  <a:cubicBezTo>
                    <a:pt x="1" y="72"/>
                    <a:pt x="10" y="89"/>
                    <a:pt x="19" y="98"/>
                  </a:cubicBezTo>
                  <a:cubicBezTo>
                    <a:pt x="28" y="116"/>
                    <a:pt x="45" y="116"/>
                    <a:pt x="63" y="116"/>
                  </a:cubicBezTo>
                  <a:lnTo>
                    <a:pt x="179" y="116"/>
                  </a:lnTo>
                  <a:cubicBezTo>
                    <a:pt x="197" y="116"/>
                    <a:pt x="215" y="116"/>
                    <a:pt x="224" y="98"/>
                  </a:cubicBezTo>
                  <a:cubicBezTo>
                    <a:pt x="233" y="89"/>
                    <a:pt x="242" y="72"/>
                    <a:pt x="242" y="63"/>
                  </a:cubicBezTo>
                  <a:cubicBezTo>
                    <a:pt x="242" y="45"/>
                    <a:pt x="233" y="27"/>
                    <a:pt x="224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2"/>
            <p:cNvSpPr/>
            <p:nvPr/>
          </p:nvSpPr>
          <p:spPr>
            <a:xfrm>
              <a:off x="4275088" y="4307101"/>
              <a:ext cx="22080" cy="10675"/>
            </a:xfrm>
            <a:custGeom>
              <a:avLst/>
              <a:gdLst/>
              <a:ahLst/>
              <a:cxnLst/>
              <a:rect l="l" t="t" r="r" b="b"/>
              <a:pathLst>
                <a:path w="242" h="117" extrusionOk="0">
                  <a:moveTo>
                    <a:pt x="63" y="1"/>
                  </a:moveTo>
                  <a:cubicBezTo>
                    <a:pt x="45" y="1"/>
                    <a:pt x="36" y="1"/>
                    <a:pt x="18" y="18"/>
                  </a:cubicBezTo>
                  <a:cubicBezTo>
                    <a:pt x="9" y="27"/>
                    <a:pt x="0" y="45"/>
                    <a:pt x="0" y="54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17"/>
                  </a:cubicBezTo>
                  <a:lnTo>
                    <a:pt x="179" y="117"/>
                  </a:lnTo>
                  <a:cubicBezTo>
                    <a:pt x="197" y="117"/>
                    <a:pt x="215" y="117"/>
                    <a:pt x="224" y="99"/>
                  </a:cubicBezTo>
                  <a:cubicBezTo>
                    <a:pt x="232" y="90"/>
                    <a:pt x="241" y="72"/>
                    <a:pt x="241" y="54"/>
                  </a:cubicBezTo>
                  <a:cubicBezTo>
                    <a:pt x="241" y="45"/>
                    <a:pt x="232" y="27"/>
                    <a:pt x="224" y="18"/>
                  </a:cubicBezTo>
                  <a:cubicBezTo>
                    <a:pt x="215" y="1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2"/>
            <p:cNvSpPr/>
            <p:nvPr/>
          </p:nvSpPr>
          <p:spPr>
            <a:xfrm>
              <a:off x="4330469" y="4342136"/>
              <a:ext cx="13047" cy="11496"/>
            </a:xfrm>
            <a:custGeom>
              <a:avLst/>
              <a:gdLst/>
              <a:ahLst/>
              <a:cxnLst/>
              <a:rect l="l" t="t" r="r" b="b"/>
              <a:pathLst>
                <a:path w="143" h="126" extrusionOk="0">
                  <a:moveTo>
                    <a:pt x="63" y="0"/>
                  </a:moveTo>
                  <a:cubicBezTo>
                    <a:pt x="54" y="0"/>
                    <a:pt x="45" y="0"/>
                    <a:pt x="36" y="9"/>
                  </a:cubicBezTo>
                  <a:cubicBezTo>
                    <a:pt x="27" y="9"/>
                    <a:pt x="18" y="18"/>
                    <a:pt x="18" y="18"/>
                  </a:cubicBezTo>
                  <a:cubicBezTo>
                    <a:pt x="9" y="27"/>
                    <a:pt x="9" y="36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72"/>
                    <a:pt x="0" y="80"/>
                  </a:cubicBezTo>
                  <a:cubicBezTo>
                    <a:pt x="0" y="89"/>
                    <a:pt x="9" y="98"/>
                    <a:pt x="18" y="107"/>
                  </a:cubicBezTo>
                  <a:lnTo>
                    <a:pt x="27" y="116"/>
                  </a:lnTo>
                  <a:cubicBezTo>
                    <a:pt x="36" y="125"/>
                    <a:pt x="45" y="125"/>
                    <a:pt x="63" y="125"/>
                  </a:cubicBezTo>
                  <a:lnTo>
                    <a:pt x="80" y="125"/>
                  </a:lnTo>
                  <a:cubicBezTo>
                    <a:pt x="89" y="125"/>
                    <a:pt x="98" y="125"/>
                    <a:pt x="107" y="116"/>
                  </a:cubicBezTo>
                  <a:cubicBezTo>
                    <a:pt x="107" y="116"/>
                    <a:pt x="116" y="116"/>
                    <a:pt x="125" y="107"/>
                  </a:cubicBezTo>
                  <a:cubicBezTo>
                    <a:pt x="125" y="98"/>
                    <a:pt x="134" y="98"/>
                    <a:pt x="134" y="89"/>
                  </a:cubicBezTo>
                  <a:cubicBezTo>
                    <a:pt x="143" y="80"/>
                    <a:pt x="143" y="72"/>
                    <a:pt x="143" y="63"/>
                  </a:cubicBezTo>
                  <a:cubicBezTo>
                    <a:pt x="143" y="54"/>
                    <a:pt x="143" y="54"/>
                    <a:pt x="143" y="45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07" y="9"/>
                  </a:lnTo>
                  <a:cubicBezTo>
                    <a:pt x="98" y="0"/>
                    <a:pt x="89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2"/>
            <p:cNvSpPr/>
            <p:nvPr/>
          </p:nvSpPr>
          <p:spPr>
            <a:xfrm>
              <a:off x="4341053" y="4278635"/>
              <a:ext cx="23631" cy="14689"/>
            </a:xfrm>
            <a:custGeom>
              <a:avLst/>
              <a:gdLst/>
              <a:ahLst/>
              <a:cxnLst/>
              <a:rect l="l" t="t" r="r" b="b"/>
              <a:pathLst>
                <a:path w="259" h="161" extrusionOk="0">
                  <a:moveTo>
                    <a:pt x="179" y="0"/>
                  </a:moveTo>
                  <a:cubicBezTo>
                    <a:pt x="134" y="18"/>
                    <a:pt x="89" y="27"/>
                    <a:pt x="45" y="36"/>
                  </a:cubicBezTo>
                  <a:cubicBezTo>
                    <a:pt x="27" y="45"/>
                    <a:pt x="18" y="54"/>
                    <a:pt x="9" y="63"/>
                  </a:cubicBezTo>
                  <a:cubicBezTo>
                    <a:pt x="0" y="81"/>
                    <a:pt x="0" y="99"/>
                    <a:pt x="0" y="116"/>
                  </a:cubicBezTo>
                  <a:cubicBezTo>
                    <a:pt x="9" y="143"/>
                    <a:pt x="45" y="161"/>
                    <a:pt x="80" y="161"/>
                  </a:cubicBezTo>
                  <a:cubicBezTo>
                    <a:pt x="125" y="143"/>
                    <a:pt x="170" y="134"/>
                    <a:pt x="214" y="125"/>
                  </a:cubicBezTo>
                  <a:cubicBezTo>
                    <a:pt x="232" y="116"/>
                    <a:pt x="241" y="107"/>
                    <a:pt x="250" y="99"/>
                  </a:cubicBezTo>
                  <a:cubicBezTo>
                    <a:pt x="259" y="81"/>
                    <a:pt x="259" y="63"/>
                    <a:pt x="259" y="45"/>
                  </a:cubicBezTo>
                  <a:cubicBezTo>
                    <a:pt x="250" y="18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2"/>
            <p:cNvSpPr/>
            <p:nvPr/>
          </p:nvSpPr>
          <p:spPr>
            <a:xfrm>
              <a:off x="4289777" y="4390126"/>
              <a:ext cx="32572" cy="13229"/>
            </a:xfrm>
            <a:custGeom>
              <a:avLst/>
              <a:gdLst/>
              <a:ahLst/>
              <a:cxnLst/>
              <a:rect l="l" t="t" r="r" b="b"/>
              <a:pathLst>
                <a:path w="357" h="145" extrusionOk="0">
                  <a:moveTo>
                    <a:pt x="294" y="1"/>
                  </a:moveTo>
                  <a:cubicBezTo>
                    <a:pt x="214" y="9"/>
                    <a:pt x="134" y="18"/>
                    <a:pt x="63" y="27"/>
                  </a:cubicBezTo>
                  <a:cubicBezTo>
                    <a:pt x="45" y="27"/>
                    <a:pt x="27" y="27"/>
                    <a:pt x="18" y="45"/>
                  </a:cubicBezTo>
                  <a:cubicBezTo>
                    <a:pt x="9" y="54"/>
                    <a:pt x="0" y="72"/>
                    <a:pt x="0" y="81"/>
                  </a:cubicBezTo>
                  <a:cubicBezTo>
                    <a:pt x="0" y="113"/>
                    <a:pt x="21" y="145"/>
                    <a:pt x="52" y="145"/>
                  </a:cubicBezTo>
                  <a:cubicBezTo>
                    <a:pt x="55" y="145"/>
                    <a:pt x="59" y="144"/>
                    <a:pt x="63" y="143"/>
                  </a:cubicBezTo>
                  <a:cubicBezTo>
                    <a:pt x="134" y="134"/>
                    <a:pt x="214" y="134"/>
                    <a:pt x="294" y="125"/>
                  </a:cubicBezTo>
                  <a:cubicBezTo>
                    <a:pt x="312" y="117"/>
                    <a:pt x="321" y="117"/>
                    <a:pt x="339" y="108"/>
                  </a:cubicBezTo>
                  <a:cubicBezTo>
                    <a:pt x="348" y="90"/>
                    <a:pt x="357" y="72"/>
                    <a:pt x="357" y="63"/>
                  </a:cubicBezTo>
                  <a:cubicBezTo>
                    <a:pt x="348" y="27"/>
                    <a:pt x="330" y="1"/>
                    <a:pt x="2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2"/>
            <p:cNvSpPr/>
            <p:nvPr/>
          </p:nvSpPr>
          <p:spPr>
            <a:xfrm>
              <a:off x="4359756" y="4384287"/>
              <a:ext cx="31842" cy="16697"/>
            </a:xfrm>
            <a:custGeom>
              <a:avLst/>
              <a:gdLst/>
              <a:ahLst/>
              <a:cxnLst/>
              <a:rect l="l" t="t" r="r" b="b"/>
              <a:pathLst>
                <a:path w="349" h="183" extrusionOk="0">
                  <a:moveTo>
                    <a:pt x="279" y="0"/>
                  </a:moveTo>
                  <a:cubicBezTo>
                    <a:pt x="275" y="0"/>
                    <a:pt x="272" y="1"/>
                    <a:pt x="268" y="2"/>
                  </a:cubicBezTo>
                  <a:lnTo>
                    <a:pt x="54" y="65"/>
                  </a:lnTo>
                  <a:cubicBezTo>
                    <a:pt x="18" y="73"/>
                    <a:pt x="0" y="109"/>
                    <a:pt x="9" y="136"/>
                  </a:cubicBezTo>
                  <a:cubicBezTo>
                    <a:pt x="17" y="165"/>
                    <a:pt x="42" y="183"/>
                    <a:pt x="66" y="183"/>
                  </a:cubicBezTo>
                  <a:cubicBezTo>
                    <a:pt x="71" y="183"/>
                    <a:pt x="76" y="182"/>
                    <a:pt x="81" y="181"/>
                  </a:cubicBezTo>
                  <a:cubicBezTo>
                    <a:pt x="152" y="163"/>
                    <a:pt x="223" y="145"/>
                    <a:pt x="295" y="127"/>
                  </a:cubicBezTo>
                  <a:cubicBezTo>
                    <a:pt x="330" y="118"/>
                    <a:pt x="348" y="82"/>
                    <a:pt x="339" y="47"/>
                  </a:cubicBezTo>
                  <a:cubicBezTo>
                    <a:pt x="332" y="24"/>
                    <a:pt x="304" y="0"/>
                    <a:pt x="2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2"/>
            <p:cNvSpPr/>
            <p:nvPr/>
          </p:nvSpPr>
          <p:spPr>
            <a:xfrm>
              <a:off x="4367876" y="4319326"/>
              <a:ext cx="16332" cy="11496"/>
            </a:xfrm>
            <a:custGeom>
              <a:avLst/>
              <a:gdLst/>
              <a:ahLst/>
              <a:cxnLst/>
              <a:rect l="l" t="t" r="r" b="b"/>
              <a:pathLst>
                <a:path w="179" h="126" extrusionOk="0">
                  <a:moveTo>
                    <a:pt x="36" y="0"/>
                  </a:moveTo>
                  <a:cubicBezTo>
                    <a:pt x="27" y="9"/>
                    <a:pt x="18" y="9"/>
                    <a:pt x="18" y="18"/>
                  </a:cubicBezTo>
                  <a:cubicBezTo>
                    <a:pt x="9" y="18"/>
                    <a:pt x="0" y="27"/>
                    <a:pt x="0" y="36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9" y="99"/>
                    <a:pt x="18" y="107"/>
                  </a:cubicBezTo>
                  <a:lnTo>
                    <a:pt x="27" y="116"/>
                  </a:lnTo>
                  <a:cubicBezTo>
                    <a:pt x="36" y="116"/>
                    <a:pt x="45" y="125"/>
                    <a:pt x="54" y="125"/>
                  </a:cubicBezTo>
                  <a:lnTo>
                    <a:pt x="116" y="125"/>
                  </a:lnTo>
                  <a:cubicBezTo>
                    <a:pt x="125" y="125"/>
                    <a:pt x="134" y="116"/>
                    <a:pt x="143" y="116"/>
                  </a:cubicBezTo>
                  <a:cubicBezTo>
                    <a:pt x="143" y="116"/>
                    <a:pt x="152" y="107"/>
                    <a:pt x="161" y="107"/>
                  </a:cubicBezTo>
                  <a:cubicBezTo>
                    <a:pt x="161" y="99"/>
                    <a:pt x="170" y="90"/>
                    <a:pt x="170" y="81"/>
                  </a:cubicBezTo>
                  <a:cubicBezTo>
                    <a:pt x="179" y="81"/>
                    <a:pt x="179" y="72"/>
                    <a:pt x="179" y="63"/>
                  </a:cubicBezTo>
                  <a:cubicBezTo>
                    <a:pt x="179" y="54"/>
                    <a:pt x="179" y="54"/>
                    <a:pt x="179" y="45"/>
                  </a:cubicBezTo>
                  <a:cubicBezTo>
                    <a:pt x="170" y="36"/>
                    <a:pt x="170" y="27"/>
                    <a:pt x="161" y="18"/>
                  </a:cubicBezTo>
                  <a:cubicBezTo>
                    <a:pt x="152" y="18"/>
                    <a:pt x="152" y="9"/>
                    <a:pt x="143" y="9"/>
                  </a:cubicBezTo>
                  <a:cubicBezTo>
                    <a:pt x="134" y="0"/>
                    <a:pt x="125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2"/>
            <p:cNvSpPr/>
            <p:nvPr/>
          </p:nvSpPr>
          <p:spPr>
            <a:xfrm>
              <a:off x="4344246" y="4416950"/>
              <a:ext cx="26185" cy="10675"/>
            </a:xfrm>
            <a:custGeom>
              <a:avLst/>
              <a:gdLst/>
              <a:ahLst/>
              <a:cxnLst/>
              <a:rect l="l" t="t" r="r" b="b"/>
              <a:pathLst>
                <a:path w="287" h="117" extrusionOk="0">
                  <a:moveTo>
                    <a:pt x="63" y="1"/>
                  </a:moveTo>
                  <a:cubicBezTo>
                    <a:pt x="36" y="1"/>
                    <a:pt x="1" y="28"/>
                    <a:pt x="1" y="63"/>
                  </a:cubicBezTo>
                  <a:cubicBezTo>
                    <a:pt x="1" y="90"/>
                    <a:pt x="28" y="117"/>
                    <a:pt x="63" y="117"/>
                  </a:cubicBezTo>
                  <a:lnTo>
                    <a:pt x="224" y="117"/>
                  </a:lnTo>
                  <a:cubicBezTo>
                    <a:pt x="251" y="117"/>
                    <a:pt x="286" y="90"/>
                    <a:pt x="277" y="63"/>
                  </a:cubicBezTo>
                  <a:cubicBezTo>
                    <a:pt x="277" y="28"/>
                    <a:pt x="251" y="1"/>
                    <a:pt x="2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2"/>
            <p:cNvSpPr/>
            <p:nvPr/>
          </p:nvSpPr>
          <p:spPr>
            <a:xfrm>
              <a:off x="4330469" y="4480451"/>
              <a:ext cx="21988" cy="16423"/>
            </a:xfrm>
            <a:custGeom>
              <a:avLst/>
              <a:gdLst/>
              <a:ahLst/>
              <a:cxnLst/>
              <a:rect l="l" t="t" r="r" b="b"/>
              <a:pathLst>
                <a:path w="241" h="180" extrusionOk="0">
                  <a:moveTo>
                    <a:pt x="179" y="1"/>
                  </a:moveTo>
                  <a:cubicBezTo>
                    <a:pt x="170" y="1"/>
                    <a:pt x="152" y="1"/>
                    <a:pt x="143" y="10"/>
                  </a:cubicBezTo>
                  <a:cubicBezTo>
                    <a:pt x="107" y="28"/>
                    <a:pt x="71" y="45"/>
                    <a:pt x="27" y="63"/>
                  </a:cubicBezTo>
                  <a:cubicBezTo>
                    <a:pt x="18" y="72"/>
                    <a:pt x="0" y="90"/>
                    <a:pt x="0" y="99"/>
                  </a:cubicBezTo>
                  <a:cubicBezTo>
                    <a:pt x="0" y="117"/>
                    <a:pt x="0" y="135"/>
                    <a:pt x="9" y="152"/>
                  </a:cubicBezTo>
                  <a:cubicBezTo>
                    <a:pt x="18" y="161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1" y="179"/>
                    <a:pt x="80" y="179"/>
                    <a:pt x="89" y="170"/>
                  </a:cubicBezTo>
                  <a:lnTo>
                    <a:pt x="205" y="117"/>
                  </a:lnTo>
                  <a:cubicBezTo>
                    <a:pt x="223" y="108"/>
                    <a:pt x="232" y="90"/>
                    <a:pt x="232" y="81"/>
                  </a:cubicBezTo>
                  <a:cubicBezTo>
                    <a:pt x="241" y="63"/>
                    <a:pt x="241" y="45"/>
                    <a:pt x="232" y="36"/>
                  </a:cubicBezTo>
                  <a:cubicBezTo>
                    <a:pt x="223" y="19"/>
                    <a:pt x="205" y="10"/>
                    <a:pt x="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2"/>
            <p:cNvSpPr/>
            <p:nvPr/>
          </p:nvSpPr>
          <p:spPr>
            <a:xfrm>
              <a:off x="4377639" y="4451985"/>
              <a:ext cx="21258" cy="14781"/>
            </a:xfrm>
            <a:custGeom>
              <a:avLst/>
              <a:gdLst/>
              <a:ahLst/>
              <a:cxnLst/>
              <a:rect l="l" t="t" r="r" b="b"/>
              <a:pathLst>
                <a:path w="233" h="162" extrusionOk="0">
                  <a:moveTo>
                    <a:pt x="152" y="1"/>
                  </a:moveTo>
                  <a:lnTo>
                    <a:pt x="54" y="45"/>
                  </a:lnTo>
                  <a:cubicBezTo>
                    <a:pt x="45" y="45"/>
                    <a:pt x="36" y="45"/>
                    <a:pt x="27" y="54"/>
                  </a:cubicBezTo>
                  <a:cubicBezTo>
                    <a:pt x="27" y="54"/>
                    <a:pt x="18" y="63"/>
                    <a:pt x="18" y="72"/>
                  </a:cubicBezTo>
                  <a:cubicBezTo>
                    <a:pt x="9" y="81"/>
                    <a:pt x="1" y="108"/>
                    <a:pt x="9" y="117"/>
                  </a:cubicBezTo>
                  <a:cubicBezTo>
                    <a:pt x="9" y="134"/>
                    <a:pt x="18" y="143"/>
                    <a:pt x="36" y="152"/>
                  </a:cubicBezTo>
                  <a:cubicBezTo>
                    <a:pt x="45" y="161"/>
                    <a:pt x="45" y="161"/>
                    <a:pt x="54" y="161"/>
                  </a:cubicBezTo>
                  <a:lnTo>
                    <a:pt x="81" y="161"/>
                  </a:lnTo>
                  <a:cubicBezTo>
                    <a:pt x="117" y="152"/>
                    <a:pt x="152" y="134"/>
                    <a:pt x="179" y="125"/>
                  </a:cubicBezTo>
                  <a:cubicBezTo>
                    <a:pt x="188" y="117"/>
                    <a:pt x="197" y="117"/>
                    <a:pt x="206" y="108"/>
                  </a:cubicBezTo>
                  <a:cubicBezTo>
                    <a:pt x="206" y="108"/>
                    <a:pt x="215" y="99"/>
                    <a:pt x="215" y="99"/>
                  </a:cubicBezTo>
                  <a:cubicBezTo>
                    <a:pt x="224" y="81"/>
                    <a:pt x="232" y="63"/>
                    <a:pt x="224" y="45"/>
                  </a:cubicBezTo>
                  <a:cubicBezTo>
                    <a:pt x="215" y="36"/>
                    <a:pt x="206" y="18"/>
                    <a:pt x="197" y="9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2"/>
            <p:cNvSpPr/>
            <p:nvPr/>
          </p:nvSpPr>
          <p:spPr>
            <a:xfrm>
              <a:off x="4413495" y="4484556"/>
              <a:ext cx="17153" cy="13959"/>
            </a:xfrm>
            <a:custGeom>
              <a:avLst/>
              <a:gdLst/>
              <a:ahLst/>
              <a:cxnLst/>
              <a:rect l="l" t="t" r="r" b="b"/>
              <a:pathLst>
                <a:path w="188" h="153" extrusionOk="0">
                  <a:moveTo>
                    <a:pt x="125" y="0"/>
                  </a:moveTo>
                  <a:cubicBezTo>
                    <a:pt x="116" y="9"/>
                    <a:pt x="98" y="9"/>
                    <a:pt x="89" y="9"/>
                  </a:cubicBezTo>
                  <a:cubicBezTo>
                    <a:pt x="89" y="9"/>
                    <a:pt x="89" y="9"/>
                    <a:pt x="89" y="9"/>
                  </a:cubicBezTo>
                  <a:lnTo>
                    <a:pt x="89" y="9"/>
                  </a:lnTo>
                  <a:cubicBezTo>
                    <a:pt x="71" y="27"/>
                    <a:pt x="54" y="36"/>
                    <a:pt x="36" y="45"/>
                  </a:cubicBezTo>
                  <a:cubicBezTo>
                    <a:pt x="27" y="45"/>
                    <a:pt x="18" y="54"/>
                    <a:pt x="18" y="54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7"/>
                  </a:cubicBezTo>
                  <a:cubicBezTo>
                    <a:pt x="0" y="107"/>
                    <a:pt x="9" y="116"/>
                    <a:pt x="9" y="125"/>
                  </a:cubicBezTo>
                  <a:cubicBezTo>
                    <a:pt x="9" y="134"/>
                    <a:pt x="18" y="134"/>
                    <a:pt x="18" y="134"/>
                  </a:cubicBezTo>
                  <a:cubicBezTo>
                    <a:pt x="27" y="143"/>
                    <a:pt x="36" y="152"/>
                    <a:pt x="45" y="152"/>
                  </a:cubicBezTo>
                  <a:lnTo>
                    <a:pt x="116" y="152"/>
                  </a:lnTo>
                  <a:cubicBezTo>
                    <a:pt x="125" y="134"/>
                    <a:pt x="143" y="125"/>
                    <a:pt x="152" y="116"/>
                  </a:cubicBezTo>
                  <a:lnTo>
                    <a:pt x="152" y="116"/>
                  </a:lnTo>
                  <a:cubicBezTo>
                    <a:pt x="152" y="116"/>
                    <a:pt x="152" y="116"/>
                    <a:pt x="152" y="116"/>
                  </a:cubicBezTo>
                  <a:cubicBezTo>
                    <a:pt x="161" y="116"/>
                    <a:pt x="170" y="107"/>
                    <a:pt x="170" y="107"/>
                  </a:cubicBezTo>
                  <a:cubicBezTo>
                    <a:pt x="178" y="99"/>
                    <a:pt x="178" y="90"/>
                    <a:pt x="187" y="81"/>
                  </a:cubicBezTo>
                  <a:cubicBezTo>
                    <a:pt x="187" y="72"/>
                    <a:pt x="187" y="63"/>
                    <a:pt x="187" y="54"/>
                  </a:cubicBezTo>
                  <a:cubicBezTo>
                    <a:pt x="187" y="54"/>
                    <a:pt x="178" y="45"/>
                    <a:pt x="178" y="36"/>
                  </a:cubicBezTo>
                  <a:cubicBezTo>
                    <a:pt x="170" y="27"/>
                    <a:pt x="170" y="27"/>
                    <a:pt x="170" y="27"/>
                  </a:cubicBezTo>
                  <a:cubicBezTo>
                    <a:pt x="161" y="18"/>
                    <a:pt x="152" y="9"/>
                    <a:pt x="143" y="9"/>
                  </a:cubicBezTo>
                  <a:cubicBezTo>
                    <a:pt x="134" y="9"/>
                    <a:pt x="125" y="9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2"/>
            <p:cNvSpPr/>
            <p:nvPr/>
          </p:nvSpPr>
          <p:spPr>
            <a:xfrm>
              <a:off x="4410210" y="4530084"/>
              <a:ext cx="17974" cy="16423"/>
            </a:xfrm>
            <a:custGeom>
              <a:avLst/>
              <a:gdLst/>
              <a:ahLst/>
              <a:cxnLst/>
              <a:rect l="l" t="t" r="r" b="b"/>
              <a:pathLst>
                <a:path w="197" h="180" extrusionOk="0">
                  <a:moveTo>
                    <a:pt x="134" y="1"/>
                  </a:moveTo>
                  <a:cubicBezTo>
                    <a:pt x="125" y="1"/>
                    <a:pt x="116" y="1"/>
                    <a:pt x="107" y="10"/>
                  </a:cubicBezTo>
                  <a:cubicBezTo>
                    <a:pt x="81" y="28"/>
                    <a:pt x="54" y="46"/>
                    <a:pt x="27" y="63"/>
                  </a:cubicBezTo>
                  <a:cubicBezTo>
                    <a:pt x="18" y="72"/>
                    <a:pt x="18" y="72"/>
                    <a:pt x="9" y="81"/>
                  </a:cubicBezTo>
                  <a:cubicBezTo>
                    <a:pt x="9" y="90"/>
                    <a:pt x="0" y="99"/>
                    <a:pt x="0" y="108"/>
                  </a:cubicBezTo>
                  <a:cubicBezTo>
                    <a:pt x="0" y="108"/>
                    <a:pt x="0" y="117"/>
                    <a:pt x="0" y="126"/>
                  </a:cubicBezTo>
                  <a:cubicBezTo>
                    <a:pt x="0" y="135"/>
                    <a:pt x="0" y="144"/>
                    <a:pt x="9" y="153"/>
                  </a:cubicBezTo>
                  <a:cubicBezTo>
                    <a:pt x="18" y="162"/>
                    <a:pt x="27" y="179"/>
                    <a:pt x="45" y="179"/>
                  </a:cubicBezTo>
                  <a:lnTo>
                    <a:pt x="63" y="179"/>
                  </a:lnTo>
                  <a:cubicBezTo>
                    <a:pt x="72" y="179"/>
                    <a:pt x="81" y="179"/>
                    <a:pt x="90" y="170"/>
                  </a:cubicBezTo>
                  <a:cubicBezTo>
                    <a:pt x="116" y="153"/>
                    <a:pt x="143" y="135"/>
                    <a:pt x="170" y="117"/>
                  </a:cubicBezTo>
                  <a:cubicBezTo>
                    <a:pt x="179" y="108"/>
                    <a:pt x="179" y="108"/>
                    <a:pt x="188" y="99"/>
                  </a:cubicBezTo>
                  <a:cubicBezTo>
                    <a:pt x="188" y="90"/>
                    <a:pt x="197" y="90"/>
                    <a:pt x="197" y="81"/>
                  </a:cubicBezTo>
                  <a:cubicBezTo>
                    <a:pt x="197" y="72"/>
                    <a:pt x="197" y="63"/>
                    <a:pt x="197" y="54"/>
                  </a:cubicBezTo>
                  <a:cubicBezTo>
                    <a:pt x="197" y="46"/>
                    <a:pt x="197" y="37"/>
                    <a:pt x="188" y="28"/>
                  </a:cubicBezTo>
                  <a:cubicBezTo>
                    <a:pt x="179" y="19"/>
                    <a:pt x="170" y="10"/>
                    <a:pt x="1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2"/>
            <p:cNvSpPr/>
            <p:nvPr/>
          </p:nvSpPr>
          <p:spPr>
            <a:xfrm>
              <a:off x="4378460" y="4492677"/>
              <a:ext cx="14781" cy="14781"/>
            </a:xfrm>
            <a:custGeom>
              <a:avLst/>
              <a:gdLst/>
              <a:ahLst/>
              <a:cxnLst/>
              <a:rect l="l" t="t" r="r" b="b"/>
              <a:pathLst>
                <a:path w="162" h="162" extrusionOk="0">
                  <a:moveTo>
                    <a:pt x="99" y="1"/>
                  </a:moveTo>
                  <a:lnTo>
                    <a:pt x="81" y="10"/>
                  </a:lnTo>
                  <a:cubicBezTo>
                    <a:pt x="72" y="10"/>
                    <a:pt x="63" y="18"/>
                    <a:pt x="54" y="18"/>
                  </a:cubicBezTo>
                  <a:cubicBezTo>
                    <a:pt x="45" y="36"/>
                    <a:pt x="27" y="45"/>
                    <a:pt x="18" y="63"/>
                  </a:cubicBezTo>
                  <a:cubicBezTo>
                    <a:pt x="9" y="63"/>
                    <a:pt x="9" y="72"/>
                    <a:pt x="0" y="81"/>
                  </a:cubicBezTo>
                  <a:cubicBezTo>
                    <a:pt x="0" y="90"/>
                    <a:pt x="0" y="99"/>
                    <a:pt x="0" y="108"/>
                  </a:cubicBezTo>
                  <a:cubicBezTo>
                    <a:pt x="0" y="117"/>
                    <a:pt x="0" y="117"/>
                    <a:pt x="0" y="125"/>
                  </a:cubicBezTo>
                  <a:cubicBezTo>
                    <a:pt x="9" y="134"/>
                    <a:pt x="9" y="143"/>
                    <a:pt x="18" y="143"/>
                  </a:cubicBezTo>
                  <a:lnTo>
                    <a:pt x="27" y="161"/>
                  </a:lnTo>
                  <a:lnTo>
                    <a:pt x="72" y="161"/>
                  </a:lnTo>
                  <a:cubicBezTo>
                    <a:pt x="90" y="161"/>
                    <a:pt x="99" y="152"/>
                    <a:pt x="99" y="143"/>
                  </a:cubicBezTo>
                  <a:cubicBezTo>
                    <a:pt x="116" y="134"/>
                    <a:pt x="125" y="125"/>
                    <a:pt x="143" y="108"/>
                  </a:cubicBezTo>
                  <a:cubicBezTo>
                    <a:pt x="143" y="99"/>
                    <a:pt x="152" y="99"/>
                    <a:pt x="152" y="90"/>
                  </a:cubicBezTo>
                  <a:cubicBezTo>
                    <a:pt x="161" y="81"/>
                    <a:pt x="161" y="72"/>
                    <a:pt x="161" y="63"/>
                  </a:cubicBezTo>
                  <a:cubicBezTo>
                    <a:pt x="161" y="54"/>
                    <a:pt x="161" y="45"/>
                    <a:pt x="152" y="45"/>
                  </a:cubicBezTo>
                  <a:cubicBezTo>
                    <a:pt x="152" y="36"/>
                    <a:pt x="143" y="27"/>
                    <a:pt x="143" y="18"/>
                  </a:cubicBezTo>
                  <a:cubicBezTo>
                    <a:pt x="134" y="18"/>
                    <a:pt x="134" y="18"/>
                    <a:pt x="125" y="10"/>
                  </a:cubicBezTo>
                  <a:cubicBezTo>
                    <a:pt x="116" y="10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2"/>
            <p:cNvSpPr/>
            <p:nvPr/>
          </p:nvSpPr>
          <p:spPr>
            <a:xfrm>
              <a:off x="4406105" y="4581359"/>
              <a:ext cx="18795" cy="18886"/>
            </a:xfrm>
            <a:custGeom>
              <a:avLst/>
              <a:gdLst/>
              <a:ahLst/>
              <a:cxnLst/>
              <a:rect l="l" t="t" r="r" b="b"/>
              <a:pathLst>
                <a:path w="206" h="207" extrusionOk="0">
                  <a:moveTo>
                    <a:pt x="144" y="1"/>
                  </a:moveTo>
                  <a:cubicBezTo>
                    <a:pt x="126" y="1"/>
                    <a:pt x="117" y="10"/>
                    <a:pt x="99" y="19"/>
                  </a:cubicBezTo>
                  <a:cubicBezTo>
                    <a:pt x="72" y="46"/>
                    <a:pt x="45" y="72"/>
                    <a:pt x="19" y="99"/>
                  </a:cubicBezTo>
                  <a:cubicBezTo>
                    <a:pt x="10" y="108"/>
                    <a:pt x="1" y="126"/>
                    <a:pt x="1" y="144"/>
                  </a:cubicBezTo>
                  <a:cubicBezTo>
                    <a:pt x="1" y="153"/>
                    <a:pt x="10" y="162"/>
                    <a:pt x="10" y="162"/>
                  </a:cubicBezTo>
                  <a:cubicBezTo>
                    <a:pt x="10" y="170"/>
                    <a:pt x="19" y="179"/>
                    <a:pt x="19" y="188"/>
                  </a:cubicBezTo>
                  <a:cubicBezTo>
                    <a:pt x="36" y="197"/>
                    <a:pt x="54" y="206"/>
                    <a:pt x="63" y="206"/>
                  </a:cubicBezTo>
                  <a:cubicBezTo>
                    <a:pt x="81" y="206"/>
                    <a:pt x="99" y="197"/>
                    <a:pt x="108" y="188"/>
                  </a:cubicBezTo>
                  <a:cubicBezTo>
                    <a:pt x="135" y="162"/>
                    <a:pt x="161" y="135"/>
                    <a:pt x="188" y="108"/>
                  </a:cubicBezTo>
                  <a:cubicBezTo>
                    <a:pt x="197" y="99"/>
                    <a:pt x="206" y="81"/>
                    <a:pt x="206" y="63"/>
                  </a:cubicBezTo>
                  <a:cubicBezTo>
                    <a:pt x="206" y="55"/>
                    <a:pt x="206" y="46"/>
                    <a:pt x="197" y="37"/>
                  </a:cubicBezTo>
                  <a:cubicBezTo>
                    <a:pt x="197" y="37"/>
                    <a:pt x="197" y="28"/>
                    <a:pt x="188" y="19"/>
                  </a:cubicBezTo>
                  <a:cubicBezTo>
                    <a:pt x="179" y="10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2"/>
            <p:cNvSpPr/>
            <p:nvPr/>
          </p:nvSpPr>
          <p:spPr>
            <a:xfrm>
              <a:off x="4467963" y="4583275"/>
              <a:ext cx="21258" cy="16697"/>
            </a:xfrm>
            <a:custGeom>
              <a:avLst/>
              <a:gdLst/>
              <a:ahLst/>
              <a:cxnLst/>
              <a:rect l="l" t="t" r="r" b="b"/>
              <a:pathLst>
                <a:path w="233" h="183" extrusionOk="0">
                  <a:moveTo>
                    <a:pt x="157" y="0"/>
                  </a:moveTo>
                  <a:cubicBezTo>
                    <a:pt x="150" y="0"/>
                    <a:pt x="144" y="2"/>
                    <a:pt x="135" y="7"/>
                  </a:cubicBezTo>
                  <a:cubicBezTo>
                    <a:pt x="99" y="25"/>
                    <a:pt x="72" y="51"/>
                    <a:pt x="36" y="69"/>
                  </a:cubicBezTo>
                  <a:cubicBezTo>
                    <a:pt x="28" y="78"/>
                    <a:pt x="10" y="87"/>
                    <a:pt x="10" y="105"/>
                  </a:cubicBezTo>
                  <a:cubicBezTo>
                    <a:pt x="1" y="123"/>
                    <a:pt x="10" y="141"/>
                    <a:pt x="19" y="149"/>
                  </a:cubicBezTo>
                  <a:cubicBezTo>
                    <a:pt x="28" y="167"/>
                    <a:pt x="36" y="176"/>
                    <a:pt x="54" y="176"/>
                  </a:cubicBezTo>
                  <a:cubicBezTo>
                    <a:pt x="63" y="181"/>
                    <a:pt x="70" y="183"/>
                    <a:pt x="77" y="183"/>
                  </a:cubicBezTo>
                  <a:cubicBezTo>
                    <a:pt x="83" y="183"/>
                    <a:pt x="90" y="181"/>
                    <a:pt x="99" y="176"/>
                  </a:cubicBezTo>
                  <a:lnTo>
                    <a:pt x="197" y="114"/>
                  </a:lnTo>
                  <a:cubicBezTo>
                    <a:pt x="206" y="105"/>
                    <a:pt x="224" y="96"/>
                    <a:pt x="224" y="78"/>
                  </a:cubicBezTo>
                  <a:cubicBezTo>
                    <a:pt x="233" y="60"/>
                    <a:pt x="224" y="42"/>
                    <a:pt x="215" y="34"/>
                  </a:cubicBezTo>
                  <a:cubicBezTo>
                    <a:pt x="206" y="16"/>
                    <a:pt x="197" y="7"/>
                    <a:pt x="179" y="7"/>
                  </a:cubicBezTo>
                  <a:cubicBezTo>
                    <a:pt x="170" y="2"/>
                    <a:pt x="164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2"/>
            <p:cNvSpPr/>
            <p:nvPr/>
          </p:nvSpPr>
          <p:spPr>
            <a:xfrm>
              <a:off x="4491594" y="4656264"/>
              <a:ext cx="18795" cy="19616"/>
            </a:xfrm>
            <a:custGeom>
              <a:avLst/>
              <a:gdLst/>
              <a:ahLst/>
              <a:cxnLst/>
              <a:rect l="l" t="t" r="r" b="b"/>
              <a:pathLst>
                <a:path w="206" h="215" extrusionOk="0">
                  <a:moveTo>
                    <a:pt x="143" y="1"/>
                  </a:moveTo>
                  <a:cubicBezTo>
                    <a:pt x="125" y="1"/>
                    <a:pt x="108" y="1"/>
                    <a:pt x="99" y="19"/>
                  </a:cubicBezTo>
                  <a:cubicBezTo>
                    <a:pt x="72" y="45"/>
                    <a:pt x="45" y="81"/>
                    <a:pt x="18" y="117"/>
                  </a:cubicBezTo>
                  <a:cubicBezTo>
                    <a:pt x="18" y="117"/>
                    <a:pt x="9" y="126"/>
                    <a:pt x="9" y="135"/>
                  </a:cubicBezTo>
                  <a:cubicBezTo>
                    <a:pt x="0" y="143"/>
                    <a:pt x="0" y="152"/>
                    <a:pt x="0" y="161"/>
                  </a:cubicBezTo>
                  <a:cubicBezTo>
                    <a:pt x="0" y="170"/>
                    <a:pt x="9" y="188"/>
                    <a:pt x="18" y="197"/>
                  </a:cubicBezTo>
                  <a:cubicBezTo>
                    <a:pt x="36" y="215"/>
                    <a:pt x="45" y="215"/>
                    <a:pt x="63" y="215"/>
                  </a:cubicBezTo>
                  <a:cubicBezTo>
                    <a:pt x="81" y="215"/>
                    <a:pt x="99" y="215"/>
                    <a:pt x="108" y="197"/>
                  </a:cubicBezTo>
                  <a:lnTo>
                    <a:pt x="188" y="99"/>
                  </a:lnTo>
                  <a:cubicBezTo>
                    <a:pt x="188" y="99"/>
                    <a:pt x="197" y="90"/>
                    <a:pt x="197" y="81"/>
                  </a:cubicBezTo>
                  <a:cubicBezTo>
                    <a:pt x="197" y="72"/>
                    <a:pt x="206" y="72"/>
                    <a:pt x="206" y="63"/>
                  </a:cubicBezTo>
                  <a:cubicBezTo>
                    <a:pt x="206" y="45"/>
                    <a:pt x="197" y="27"/>
                    <a:pt x="188" y="19"/>
                  </a:cubicBezTo>
                  <a:cubicBezTo>
                    <a:pt x="170" y="10"/>
                    <a:pt x="161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32"/>
            <p:cNvSpPr/>
            <p:nvPr/>
          </p:nvSpPr>
          <p:spPr>
            <a:xfrm>
              <a:off x="4502177" y="4615208"/>
              <a:ext cx="15510" cy="18339"/>
            </a:xfrm>
            <a:custGeom>
              <a:avLst/>
              <a:gdLst/>
              <a:ahLst/>
              <a:cxnLst/>
              <a:rect l="l" t="t" r="r" b="b"/>
              <a:pathLst>
                <a:path w="170" h="201" extrusionOk="0">
                  <a:moveTo>
                    <a:pt x="105" y="1"/>
                  </a:moveTo>
                  <a:cubicBezTo>
                    <a:pt x="100" y="1"/>
                    <a:pt x="95" y="2"/>
                    <a:pt x="90" y="5"/>
                  </a:cubicBezTo>
                  <a:cubicBezTo>
                    <a:pt x="72" y="14"/>
                    <a:pt x="63" y="23"/>
                    <a:pt x="54" y="31"/>
                  </a:cubicBezTo>
                  <a:cubicBezTo>
                    <a:pt x="36" y="58"/>
                    <a:pt x="27" y="85"/>
                    <a:pt x="9" y="112"/>
                  </a:cubicBezTo>
                  <a:cubicBezTo>
                    <a:pt x="9" y="121"/>
                    <a:pt x="9" y="121"/>
                    <a:pt x="9" y="130"/>
                  </a:cubicBezTo>
                  <a:cubicBezTo>
                    <a:pt x="0" y="138"/>
                    <a:pt x="0" y="147"/>
                    <a:pt x="9" y="156"/>
                  </a:cubicBezTo>
                  <a:cubicBezTo>
                    <a:pt x="9" y="165"/>
                    <a:pt x="9" y="174"/>
                    <a:pt x="18" y="174"/>
                  </a:cubicBezTo>
                  <a:cubicBezTo>
                    <a:pt x="18" y="183"/>
                    <a:pt x="27" y="192"/>
                    <a:pt x="36" y="192"/>
                  </a:cubicBezTo>
                  <a:cubicBezTo>
                    <a:pt x="45" y="201"/>
                    <a:pt x="63" y="201"/>
                    <a:pt x="81" y="201"/>
                  </a:cubicBezTo>
                  <a:cubicBezTo>
                    <a:pt x="99" y="192"/>
                    <a:pt x="108" y="183"/>
                    <a:pt x="116" y="174"/>
                  </a:cubicBezTo>
                  <a:cubicBezTo>
                    <a:pt x="134" y="147"/>
                    <a:pt x="143" y="121"/>
                    <a:pt x="161" y="94"/>
                  </a:cubicBezTo>
                  <a:cubicBezTo>
                    <a:pt x="161" y="85"/>
                    <a:pt x="161" y="76"/>
                    <a:pt x="161" y="76"/>
                  </a:cubicBezTo>
                  <a:cubicBezTo>
                    <a:pt x="170" y="67"/>
                    <a:pt x="170" y="58"/>
                    <a:pt x="161" y="49"/>
                  </a:cubicBezTo>
                  <a:cubicBezTo>
                    <a:pt x="161" y="40"/>
                    <a:pt x="161" y="31"/>
                    <a:pt x="152" y="23"/>
                  </a:cubicBezTo>
                  <a:cubicBezTo>
                    <a:pt x="152" y="23"/>
                    <a:pt x="143" y="14"/>
                    <a:pt x="134" y="14"/>
                  </a:cubicBezTo>
                  <a:cubicBezTo>
                    <a:pt x="128" y="7"/>
                    <a:pt x="117" y="1"/>
                    <a:pt x="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32"/>
            <p:cNvSpPr/>
            <p:nvPr/>
          </p:nvSpPr>
          <p:spPr>
            <a:xfrm>
              <a:off x="4452544" y="4629441"/>
              <a:ext cx="16332" cy="12865"/>
            </a:xfrm>
            <a:custGeom>
              <a:avLst/>
              <a:gdLst/>
              <a:ahLst/>
              <a:cxnLst/>
              <a:rect l="l" t="t" r="r" b="b"/>
              <a:pathLst>
                <a:path w="179" h="141" extrusionOk="0">
                  <a:moveTo>
                    <a:pt x="107" y="0"/>
                  </a:moveTo>
                  <a:cubicBezTo>
                    <a:pt x="81" y="9"/>
                    <a:pt x="63" y="9"/>
                    <a:pt x="45" y="18"/>
                  </a:cubicBezTo>
                  <a:cubicBezTo>
                    <a:pt x="36" y="18"/>
                    <a:pt x="27" y="27"/>
                    <a:pt x="27" y="27"/>
                  </a:cubicBezTo>
                  <a:cubicBezTo>
                    <a:pt x="18" y="36"/>
                    <a:pt x="9" y="45"/>
                    <a:pt x="9" y="45"/>
                  </a:cubicBezTo>
                  <a:cubicBezTo>
                    <a:pt x="0" y="54"/>
                    <a:pt x="0" y="63"/>
                    <a:pt x="0" y="72"/>
                  </a:cubicBezTo>
                  <a:cubicBezTo>
                    <a:pt x="0" y="81"/>
                    <a:pt x="0" y="90"/>
                    <a:pt x="0" y="98"/>
                  </a:cubicBezTo>
                  <a:cubicBezTo>
                    <a:pt x="9" y="98"/>
                    <a:pt x="9" y="107"/>
                    <a:pt x="9" y="107"/>
                  </a:cubicBezTo>
                  <a:cubicBezTo>
                    <a:pt x="18" y="116"/>
                    <a:pt x="18" y="125"/>
                    <a:pt x="27" y="134"/>
                  </a:cubicBezTo>
                  <a:lnTo>
                    <a:pt x="45" y="134"/>
                  </a:lnTo>
                  <a:cubicBezTo>
                    <a:pt x="49" y="139"/>
                    <a:pt x="56" y="141"/>
                    <a:pt x="63" y="141"/>
                  </a:cubicBezTo>
                  <a:cubicBezTo>
                    <a:pt x="69" y="141"/>
                    <a:pt x="76" y="139"/>
                    <a:pt x="81" y="134"/>
                  </a:cubicBezTo>
                  <a:cubicBezTo>
                    <a:pt x="98" y="134"/>
                    <a:pt x="116" y="125"/>
                    <a:pt x="134" y="116"/>
                  </a:cubicBezTo>
                  <a:cubicBezTo>
                    <a:pt x="143" y="116"/>
                    <a:pt x="152" y="116"/>
                    <a:pt x="161" y="107"/>
                  </a:cubicBezTo>
                  <a:cubicBezTo>
                    <a:pt x="161" y="107"/>
                    <a:pt x="170" y="98"/>
                    <a:pt x="170" y="90"/>
                  </a:cubicBezTo>
                  <a:cubicBezTo>
                    <a:pt x="179" y="81"/>
                    <a:pt x="179" y="72"/>
                    <a:pt x="179" y="72"/>
                  </a:cubicBezTo>
                  <a:cubicBezTo>
                    <a:pt x="179" y="63"/>
                    <a:pt x="179" y="54"/>
                    <a:pt x="179" y="45"/>
                  </a:cubicBezTo>
                  <a:cubicBezTo>
                    <a:pt x="179" y="36"/>
                    <a:pt x="179" y="36"/>
                    <a:pt x="170" y="27"/>
                  </a:cubicBezTo>
                  <a:cubicBezTo>
                    <a:pt x="170" y="18"/>
                    <a:pt x="161" y="9"/>
                    <a:pt x="152" y="9"/>
                  </a:cubicBezTo>
                  <a:cubicBezTo>
                    <a:pt x="143" y="0"/>
                    <a:pt x="143" y="0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2"/>
            <p:cNvSpPr/>
            <p:nvPr/>
          </p:nvSpPr>
          <p:spPr>
            <a:xfrm>
              <a:off x="4711383" y="4721407"/>
              <a:ext cx="13047" cy="22080"/>
            </a:xfrm>
            <a:custGeom>
              <a:avLst/>
              <a:gdLst/>
              <a:ahLst/>
              <a:cxnLst/>
              <a:rect l="l" t="t" r="r" b="b"/>
              <a:pathLst>
                <a:path w="143" h="242" extrusionOk="0">
                  <a:moveTo>
                    <a:pt x="98" y="0"/>
                  </a:moveTo>
                  <a:cubicBezTo>
                    <a:pt x="89" y="0"/>
                    <a:pt x="72" y="0"/>
                    <a:pt x="54" y="9"/>
                  </a:cubicBezTo>
                  <a:cubicBezTo>
                    <a:pt x="45" y="18"/>
                    <a:pt x="27" y="36"/>
                    <a:pt x="27" y="45"/>
                  </a:cubicBezTo>
                  <a:cubicBezTo>
                    <a:pt x="18" y="90"/>
                    <a:pt x="9" y="125"/>
                    <a:pt x="9" y="161"/>
                  </a:cubicBezTo>
                  <a:cubicBezTo>
                    <a:pt x="0" y="170"/>
                    <a:pt x="0" y="179"/>
                    <a:pt x="9" y="188"/>
                  </a:cubicBezTo>
                  <a:cubicBezTo>
                    <a:pt x="9" y="197"/>
                    <a:pt x="9" y="206"/>
                    <a:pt x="9" y="214"/>
                  </a:cubicBezTo>
                  <a:cubicBezTo>
                    <a:pt x="18" y="223"/>
                    <a:pt x="36" y="232"/>
                    <a:pt x="54" y="241"/>
                  </a:cubicBezTo>
                  <a:cubicBezTo>
                    <a:pt x="63" y="241"/>
                    <a:pt x="80" y="241"/>
                    <a:pt x="98" y="232"/>
                  </a:cubicBezTo>
                  <a:cubicBezTo>
                    <a:pt x="107" y="223"/>
                    <a:pt x="125" y="214"/>
                    <a:pt x="125" y="197"/>
                  </a:cubicBezTo>
                  <a:cubicBezTo>
                    <a:pt x="134" y="161"/>
                    <a:pt x="134" y="116"/>
                    <a:pt x="143" y="81"/>
                  </a:cubicBezTo>
                  <a:cubicBezTo>
                    <a:pt x="143" y="72"/>
                    <a:pt x="143" y="63"/>
                    <a:pt x="143" y="54"/>
                  </a:cubicBezTo>
                  <a:cubicBezTo>
                    <a:pt x="143" y="45"/>
                    <a:pt x="143" y="36"/>
                    <a:pt x="134" y="36"/>
                  </a:cubicBezTo>
                  <a:cubicBezTo>
                    <a:pt x="134" y="18"/>
                    <a:pt x="116" y="9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2"/>
            <p:cNvSpPr/>
            <p:nvPr/>
          </p:nvSpPr>
          <p:spPr>
            <a:xfrm>
              <a:off x="4471248" y="3553849"/>
              <a:ext cx="30200" cy="32389"/>
            </a:xfrm>
            <a:custGeom>
              <a:avLst/>
              <a:gdLst/>
              <a:ahLst/>
              <a:cxnLst/>
              <a:rect l="l" t="t" r="r" b="b"/>
              <a:pathLst>
                <a:path w="331" h="355" extrusionOk="0">
                  <a:moveTo>
                    <a:pt x="67" y="0"/>
                  </a:moveTo>
                  <a:cubicBezTo>
                    <a:pt x="52" y="0"/>
                    <a:pt x="36" y="5"/>
                    <a:pt x="27" y="14"/>
                  </a:cubicBezTo>
                  <a:cubicBezTo>
                    <a:pt x="0" y="40"/>
                    <a:pt x="0" y="76"/>
                    <a:pt x="27" y="103"/>
                  </a:cubicBezTo>
                  <a:cubicBezTo>
                    <a:pt x="90" y="183"/>
                    <a:pt x="152" y="254"/>
                    <a:pt x="223" y="335"/>
                  </a:cubicBezTo>
                  <a:cubicBezTo>
                    <a:pt x="232" y="348"/>
                    <a:pt x="248" y="355"/>
                    <a:pt x="264" y="355"/>
                  </a:cubicBezTo>
                  <a:cubicBezTo>
                    <a:pt x="279" y="355"/>
                    <a:pt x="295" y="348"/>
                    <a:pt x="304" y="335"/>
                  </a:cubicBezTo>
                  <a:cubicBezTo>
                    <a:pt x="331" y="308"/>
                    <a:pt x="331" y="272"/>
                    <a:pt x="304" y="246"/>
                  </a:cubicBezTo>
                  <a:lnTo>
                    <a:pt x="108" y="14"/>
                  </a:lnTo>
                  <a:cubicBezTo>
                    <a:pt x="99" y="5"/>
                    <a:pt x="83" y="0"/>
                    <a:pt x="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2"/>
            <p:cNvSpPr/>
            <p:nvPr/>
          </p:nvSpPr>
          <p:spPr>
            <a:xfrm>
              <a:off x="4581097" y="3422376"/>
              <a:ext cx="28649" cy="27006"/>
            </a:xfrm>
            <a:custGeom>
              <a:avLst/>
              <a:gdLst/>
              <a:ahLst/>
              <a:cxnLst/>
              <a:rect l="l" t="t" r="r" b="b"/>
              <a:pathLst>
                <a:path w="314" h="296" extrusionOk="0">
                  <a:moveTo>
                    <a:pt x="68" y="0"/>
                  </a:moveTo>
                  <a:cubicBezTo>
                    <a:pt x="49" y="0"/>
                    <a:pt x="30" y="10"/>
                    <a:pt x="19" y="27"/>
                  </a:cubicBezTo>
                  <a:cubicBezTo>
                    <a:pt x="1" y="63"/>
                    <a:pt x="10" y="99"/>
                    <a:pt x="36" y="116"/>
                  </a:cubicBezTo>
                  <a:cubicBezTo>
                    <a:pt x="54" y="125"/>
                    <a:pt x="72" y="134"/>
                    <a:pt x="90" y="152"/>
                  </a:cubicBezTo>
                  <a:lnTo>
                    <a:pt x="81" y="143"/>
                  </a:lnTo>
                  <a:lnTo>
                    <a:pt x="81" y="143"/>
                  </a:lnTo>
                  <a:cubicBezTo>
                    <a:pt x="108" y="170"/>
                    <a:pt x="144" y="197"/>
                    <a:pt x="170" y="232"/>
                  </a:cubicBezTo>
                  <a:cubicBezTo>
                    <a:pt x="170" y="232"/>
                    <a:pt x="162" y="224"/>
                    <a:pt x="161" y="224"/>
                  </a:cubicBezTo>
                  <a:lnTo>
                    <a:pt x="161" y="224"/>
                  </a:lnTo>
                  <a:cubicBezTo>
                    <a:pt x="170" y="232"/>
                    <a:pt x="179" y="250"/>
                    <a:pt x="197" y="268"/>
                  </a:cubicBezTo>
                  <a:cubicBezTo>
                    <a:pt x="203" y="285"/>
                    <a:pt x="223" y="295"/>
                    <a:pt x="245" y="295"/>
                  </a:cubicBezTo>
                  <a:cubicBezTo>
                    <a:pt x="256" y="295"/>
                    <a:pt x="268" y="292"/>
                    <a:pt x="277" y="286"/>
                  </a:cubicBezTo>
                  <a:cubicBezTo>
                    <a:pt x="304" y="268"/>
                    <a:pt x="313" y="232"/>
                    <a:pt x="295" y="206"/>
                  </a:cubicBezTo>
                  <a:cubicBezTo>
                    <a:pt x="251" y="125"/>
                    <a:pt x="179" y="54"/>
                    <a:pt x="99" y="9"/>
                  </a:cubicBezTo>
                  <a:cubicBezTo>
                    <a:pt x="89" y="3"/>
                    <a:pt x="79" y="0"/>
                    <a:pt x="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2"/>
            <p:cNvSpPr/>
            <p:nvPr/>
          </p:nvSpPr>
          <p:spPr>
            <a:xfrm>
              <a:off x="4658466" y="3420734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8"/>
                    <a:pt x="0" y="27"/>
                    <a:pt x="0" y="45"/>
                  </a:cubicBezTo>
                  <a:cubicBezTo>
                    <a:pt x="0" y="45"/>
                    <a:pt x="0" y="54"/>
                    <a:pt x="0" y="63"/>
                  </a:cubicBezTo>
                  <a:cubicBezTo>
                    <a:pt x="0" y="72"/>
                    <a:pt x="0" y="81"/>
                    <a:pt x="9" y="90"/>
                  </a:cubicBezTo>
                  <a:lnTo>
                    <a:pt x="45" y="170"/>
                  </a:lnTo>
                  <a:cubicBezTo>
                    <a:pt x="45" y="179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34"/>
                  </a:cubicBezTo>
                  <a:cubicBezTo>
                    <a:pt x="161" y="126"/>
                    <a:pt x="152" y="117"/>
                    <a:pt x="152" y="108"/>
                  </a:cubicBezTo>
                  <a:cubicBezTo>
                    <a:pt x="134" y="81"/>
                    <a:pt x="125" y="54"/>
                    <a:pt x="107" y="27"/>
                  </a:cubicBezTo>
                  <a:cubicBezTo>
                    <a:pt x="107" y="18"/>
                    <a:pt x="98" y="18"/>
                    <a:pt x="98" y="10"/>
                  </a:cubicBezTo>
                  <a:cubicBezTo>
                    <a:pt x="90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2"/>
            <p:cNvSpPr/>
            <p:nvPr/>
          </p:nvSpPr>
          <p:spPr>
            <a:xfrm>
              <a:off x="4624252" y="3436244"/>
              <a:ext cx="13138" cy="13047"/>
            </a:xfrm>
            <a:custGeom>
              <a:avLst/>
              <a:gdLst/>
              <a:ahLst/>
              <a:cxnLst/>
              <a:rect l="l" t="t" r="r" b="b"/>
              <a:pathLst>
                <a:path w="144" h="143" extrusionOk="0">
                  <a:moveTo>
                    <a:pt x="63" y="0"/>
                  </a:moveTo>
                  <a:cubicBezTo>
                    <a:pt x="54" y="0"/>
                    <a:pt x="45" y="9"/>
                    <a:pt x="45" y="9"/>
                  </a:cubicBezTo>
                  <a:cubicBezTo>
                    <a:pt x="36" y="9"/>
                    <a:pt x="27" y="18"/>
                    <a:pt x="18" y="18"/>
                  </a:cubicBezTo>
                  <a:cubicBezTo>
                    <a:pt x="18" y="27"/>
                    <a:pt x="18" y="27"/>
                    <a:pt x="10" y="36"/>
                  </a:cubicBezTo>
                  <a:cubicBezTo>
                    <a:pt x="10" y="45"/>
                    <a:pt x="1" y="54"/>
                    <a:pt x="1" y="63"/>
                  </a:cubicBezTo>
                  <a:cubicBezTo>
                    <a:pt x="1" y="72"/>
                    <a:pt x="1" y="80"/>
                    <a:pt x="10" y="80"/>
                  </a:cubicBezTo>
                  <a:cubicBezTo>
                    <a:pt x="10" y="89"/>
                    <a:pt x="10" y="98"/>
                    <a:pt x="18" y="107"/>
                  </a:cubicBezTo>
                  <a:lnTo>
                    <a:pt x="36" y="125"/>
                  </a:lnTo>
                  <a:cubicBezTo>
                    <a:pt x="45" y="134"/>
                    <a:pt x="54" y="134"/>
                    <a:pt x="63" y="143"/>
                  </a:cubicBezTo>
                  <a:lnTo>
                    <a:pt x="108" y="143"/>
                  </a:lnTo>
                  <a:cubicBezTo>
                    <a:pt x="117" y="134"/>
                    <a:pt x="126" y="134"/>
                    <a:pt x="126" y="125"/>
                  </a:cubicBezTo>
                  <a:cubicBezTo>
                    <a:pt x="134" y="125"/>
                    <a:pt x="134" y="116"/>
                    <a:pt x="134" y="116"/>
                  </a:cubicBezTo>
                  <a:cubicBezTo>
                    <a:pt x="143" y="107"/>
                    <a:pt x="143" y="98"/>
                    <a:pt x="143" y="80"/>
                  </a:cubicBezTo>
                  <a:cubicBezTo>
                    <a:pt x="143" y="80"/>
                    <a:pt x="143" y="72"/>
                    <a:pt x="143" y="72"/>
                  </a:cubicBezTo>
                  <a:cubicBezTo>
                    <a:pt x="143" y="54"/>
                    <a:pt x="134" y="45"/>
                    <a:pt x="126" y="45"/>
                  </a:cubicBezTo>
                  <a:cubicBezTo>
                    <a:pt x="117" y="36"/>
                    <a:pt x="117" y="27"/>
                    <a:pt x="108" y="18"/>
                  </a:cubicBezTo>
                  <a:cubicBezTo>
                    <a:pt x="99" y="18"/>
                    <a:pt x="99" y="9"/>
                    <a:pt x="90" y="9"/>
                  </a:cubicBezTo>
                  <a:cubicBezTo>
                    <a:pt x="81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2"/>
            <p:cNvSpPr/>
            <p:nvPr/>
          </p:nvSpPr>
          <p:spPr>
            <a:xfrm>
              <a:off x="4662480" y="3369459"/>
              <a:ext cx="23722" cy="28649"/>
            </a:xfrm>
            <a:custGeom>
              <a:avLst/>
              <a:gdLst/>
              <a:ahLst/>
              <a:cxnLst/>
              <a:rect l="l" t="t" r="r" b="b"/>
              <a:pathLst>
                <a:path w="260" h="314" extrusionOk="0">
                  <a:moveTo>
                    <a:pt x="76" y="0"/>
                  </a:moveTo>
                  <a:cubicBezTo>
                    <a:pt x="66" y="0"/>
                    <a:pt x="55" y="3"/>
                    <a:pt x="46" y="10"/>
                  </a:cubicBezTo>
                  <a:cubicBezTo>
                    <a:pt x="19" y="27"/>
                    <a:pt x="1" y="63"/>
                    <a:pt x="19" y="90"/>
                  </a:cubicBezTo>
                  <a:lnTo>
                    <a:pt x="135" y="286"/>
                  </a:lnTo>
                  <a:cubicBezTo>
                    <a:pt x="146" y="303"/>
                    <a:pt x="165" y="313"/>
                    <a:pt x="187" y="313"/>
                  </a:cubicBezTo>
                  <a:cubicBezTo>
                    <a:pt x="199" y="313"/>
                    <a:pt x="211" y="310"/>
                    <a:pt x="224" y="304"/>
                  </a:cubicBezTo>
                  <a:cubicBezTo>
                    <a:pt x="251" y="286"/>
                    <a:pt x="260" y="250"/>
                    <a:pt x="242" y="224"/>
                  </a:cubicBezTo>
                  <a:cubicBezTo>
                    <a:pt x="206" y="161"/>
                    <a:pt x="161" y="90"/>
                    <a:pt x="126" y="27"/>
                  </a:cubicBezTo>
                  <a:cubicBezTo>
                    <a:pt x="114" y="10"/>
                    <a:pt x="9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2"/>
            <p:cNvSpPr/>
            <p:nvPr/>
          </p:nvSpPr>
          <p:spPr>
            <a:xfrm>
              <a:off x="4714577" y="3347927"/>
              <a:ext cx="17244" cy="21988"/>
            </a:xfrm>
            <a:custGeom>
              <a:avLst/>
              <a:gdLst/>
              <a:ahLst/>
              <a:cxnLst/>
              <a:rect l="l" t="t" r="r" b="b"/>
              <a:pathLst>
                <a:path w="189" h="241" extrusionOk="0">
                  <a:moveTo>
                    <a:pt x="66" y="1"/>
                  </a:moveTo>
                  <a:cubicBezTo>
                    <a:pt x="54" y="1"/>
                    <a:pt x="43" y="7"/>
                    <a:pt x="37" y="14"/>
                  </a:cubicBezTo>
                  <a:cubicBezTo>
                    <a:pt x="19" y="23"/>
                    <a:pt x="10" y="31"/>
                    <a:pt x="1" y="49"/>
                  </a:cubicBezTo>
                  <a:cubicBezTo>
                    <a:pt x="1" y="67"/>
                    <a:pt x="1" y="76"/>
                    <a:pt x="10" y="94"/>
                  </a:cubicBezTo>
                  <a:cubicBezTo>
                    <a:pt x="28" y="130"/>
                    <a:pt x="54" y="174"/>
                    <a:pt x="72" y="210"/>
                  </a:cubicBezTo>
                  <a:cubicBezTo>
                    <a:pt x="72" y="228"/>
                    <a:pt x="90" y="237"/>
                    <a:pt x="108" y="237"/>
                  </a:cubicBezTo>
                  <a:cubicBezTo>
                    <a:pt x="111" y="239"/>
                    <a:pt x="115" y="240"/>
                    <a:pt x="119" y="240"/>
                  </a:cubicBezTo>
                  <a:cubicBezTo>
                    <a:pt x="131" y="240"/>
                    <a:pt x="146" y="234"/>
                    <a:pt x="153" y="228"/>
                  </a:cubicBezTo>
                  <a:cubicBezTo>
                    <a:pt x="170" y="228"/>
                    <a:pt x="179" y="210"/>
                    <a:pt x="179" y="192"/>
                  </a:cubicBezTo>
                  <a:cubicBezTo>
                    <a:pt x="188" y="183"/>
                    <a:pt x="179" y="165"/>
                    <a:pt x="179" y="147"/>
                  </a:cubicBezTo>
                  <a:cubicBezTo>
                    <a:pt x="153" y="112"/>
                    <a:pt x="135" y="67"/>
                    <a:pt x="117" y="31"/>
                  </a:cubicBezTo>
                  <a:cubicBezTo>
                    <a:pt x="108" y="23"/>
                    <a:pt x="90" y="5"/>
                    <a:pt x="81" y="5"/>
                  </a:cubicBezTo>
                  <a:cubicBezTo>
                    <a:pt x="76" y="2"/>
                    <a:pt x="71" y="1"/>
                    <a:pt x="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2"/>
            <p:cNvSpPr/>
            <p:nvPr/>
          </p:nvSpPr>
          <p:spPr>
            <a:xfrm>
              <a:off x="4716219" y="3388983"/>
              <a:ext cx="13138" cy="16423"/>
            </a:xfrm>
            <a:custGeom>
              <a:avLst/>
              <a:gdLst/>
              <a:ahLst/>
              <a:cxnLst/>
              <a:rect l="l" t="t" r="r" b="b"/>
              <a:pathLst>
                <a:path w="144" h="180" extrusionOk="0">
                  <a:moveTo>
                    <a:pt x="45" y="1"/>
                  </a:moveTo>
                  <a:cubicBezTo>
                    <a:pt x="45" y="1"/>
                    <a:pt x="36" y="1"/>
                    <a:pt x="36" y="10"/>
                  </a:cubicBezTo>
                  <a:cubicBezTo>
                    <a:pt x="27" y="10"/>
                    <a:pt x="19" y="19"/>
                    <a:pt x="10" y="27"/>
                  </a:cubicBezTo>
                  <a:cubicBezTo>
                    <a:pt x="10" y="36"/>
                    <a:pt x="10" y="36"/>
                    <a:pt x="10" y="45"/>
                  </a:cubicBezTo>
                  <a:cubicBezTo>
                    <a:pt x="1" y="54"/>
                    <a:pt x="1" y="63"/>
                    <a:pt x="10" y="72"/>
                  </a:cubicBezTo>
                  <a:cubicBezTo>
                    <a:pt x="10" y="99"/>
                    <a:pt x="19" y="117"/>
                    <a:pt x="27" y="135"/>
                  </a:cubicBezTo>
                  <a:cubicBezTo>
                    <a:pt x="27" y="143"/>
                    <a:pt x="27" y="152"/>
                    <a:pt x="36" y="152"/>
                  </a:cubicBezTo>
                  <a:cubicBezTo>
                    <a:pt x="45" y="161"/>
                    <a:pt x="45" y="170"/>
                    <a:pt x="54" y="170"/>
                  </a:cubicBezTo>
                  <a:cubicBezTo>
                    <a:pt x="63" y="179"/>
                    <a:pt x="72" y="179"/>
                    <a:pt x="81" y="179"/>
                  </a:cubicBezTo>
                  <a:lnTo>
                    <a:pt x="99" y="179"/>
                  </a:lnTo>
                  <a:lnTo>
                    <a:pt x="117" y="170"/>
                  </a:lnTo>
                  <a:cubicBezTo>
                    <a:pt x="126" y="161"/>
                    <a:pt x="135" y="161"/>
                    <a:pt x="135" y="152"/>
                  </a:cubicBezTo>
                  <a:cubicBezTo>
                    <a:pt x="143" y="143"/>
                    <a:pt x="143" y="135"/>
                    <a:pt x="143" y="135"/>
                  </a:cubicBezTo>
                  <a:cubicBezTo>
                    <a:pt x="143" y="126"/>
                    <a:pt x="143" y="108"/>
                    <a:pt x="143" y="99"/>
                  </a:cubicBezTo>
                  <a:cubicBezTo>
                    <a:pt x="135" y="81"/>
                    <a:pt x="135" y="63"/>
                    <a:pt x="126" y="45"/>
                  </a:cubicBezTo>
                  <a:cubicBezTo>
                    <a:pt x="126" y="36"/>
                    <a:pt x="117" y="27"/>
                    <a:pt x="117" y="19"/>
                  </a:cubicBezTo>
                  <a:cubicBezTo>
                    <a:pt x="108" y="19"/>
                    <a:pt x="108" y="10"/>
                    <a:pt x="99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2"/>
            <p:cNvSpPr/>
            <p:nvPr/>
          </p:nvSpPr>
          <p:spPr>
            <a:xfrm>
              <a:off x="4774884" y="3314078"/>
              <a:ext cx="13868" cy="29470"/>
            </a:xfrm>
            <a:custGeom>
              <a:avLst/>
              <a:gdLst/>
              <a:ahLst/>
              <a:cxnLst/>
              <a:rect l="l" t="t" r="r" b="b"/>
              <a:pathLst>
                <a:path w="152" h="323" extrusionOk="0">
                  <a:moveTo>
                    <a:pt x="62" y="1"/>
                  </a:moveTo>
                  <a:cubicBezTo>
                    <a:pt x="36" y="1"/>
                    <a:pt x="0" y="28"/>
                    <a:pt x="9" y="63"/>
                  </a:cubicBezTo>
                  <a:cubicBezTo>
                    <a:pt x="9" y="126"/>
                    <a:pt x="18" y="197"/>
                    <a:pt x="27" y="260"/>
                  </a:cubicBezTo>
                  <a:cubicBezTo>
                    <a:pt x="27" y="278"/>
                    <a:pt x="27" y="286"/>
                    <a:pt x="45" y="304"/>
                  </a:cubicBezTo>
                  <a:cubicBezTo>
                    <a:pt x="54" y="313"/>
                    <a:pt x="71" y="322"/>
                    <a:pt x="89" y="322"/>
                  </a:cubicBezTo>
                  <a:cubicBezTo>
                    <a:pt x="116" y="322"/>
                    <a:pt x="152" y="295"/>
                    <a:pt x="152" y="260"/>
                  </a:cubicBezTo>
                  <a:cubicBezTo>
                    <a:pt x="143" y="197"/>
                    <a:pt x="134" y="126"/>
                    <a:pt x="125" y="63"/>
                  </a:cubicBezTo>
                  <a:cubicBezTo>
                    <a:pt x="125" y="46"/>
                    <a:pt x="125" y="37"/>
                    <a:pt x="107" y="19"/>
                  </a:cubicBezTo>
                  <a:cubicBezTo>
                    <a:pt x="98" y="10"/>
                    <a:pt x="80" y="1"/>
                    <a:pt x="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2"/>
            <p:cNvSpPr/>
            <p:nvPr/>
          </p:nvSpPr>
          <p:spPr>
            <a:xfrm>
              <a:off x="4798423" y="3372743"/>
              <a:ext cx="10675" cy="22080"/>
            </a:xfrm>
            <a:custGeom>
              <a:avLst/>
              <a:gdLst/>
              <a:ahLst/>
              <a:cxnLst/>
              <a:rect l="l" t="t" r="r" b="b"/>
              <a:pathLst>
                <a:path w="117" h="242" extrusionOk="0">
                  <a:moveTo>
                    <a:pt x="63" y="0"/>
                  </a:moveTo>
                  <a:cubicBezTo>
                    <a:pt x="45" y="0"/>
                    <a:pt x="27" y="9"/>
                    <a:pt x="19" y="18"/>
                  </a:cubicBezTo>
                  <a:cubicBezTo>
                    <a:pt x="1" y="27"/>
                    <a:pt x="1" y="45"/>
                    <a:pt x="1" y="63"/>
                  </a:cubicBezTo>
                  <a:lnTo>
                    <a:pt x="1" y="179"/>
                  </a:lnTo>
                  <a:cubicBezTo>
                    <a:pt x="1" y="197"/>
                    <a:pt x="1" y="214"/>
                    <a:pt x="19" y="223"/>
                  </a:cubicBezTo>
                  <a:cubicBezTo>
                    <a:pt x="27" y="232"/>
                    <a:pt x="45" y="241"/>
                    <a:pt x="63" y="241"/>
                  </a:cubicBezTo>
                  <a:cubicBezTo>
                    <a:pt x="72" y="241"/>
                    <a:pt x="90" y="232"/>
                    <a:pt x="99" y="223"/>
                  </a:cubicBezTo>
                  <a:cubicBezTo>
                    <a:pt x="117" y="205"/>
                    <a:pt x="117" y="197"/>
                    <a:pt x="117" y="179"/>
                  </a:cubicBezTo>
                  <a:lnTo>
                    <a:pt x="117" y="63"/>
                  </a:lnTo>
                  <a:cubicBezTo>
                    <a:pt x="117" y="45"/>
                    <a:pt x="117" y="27"/>
                    <a:pt x="99" y="18"/>
                  </a:cubicBezTo>
                  <a:cubicBezTo>
                    <a:pt x="90" y="9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2"/>
            <p:cNvSpPr/>
            <p:nvPr/>
          </p:nvSpPr>
          <p:spPr>
            <a:xfrm>
              <a:off x="4756910" y="3369094"/>
              <a:ext cx="13138" cy="20346"/>
            </a:xfrm>
            <a:custGeom>
              <a:avLst/>
              <a:gdLst/>
              <a:ahLst/>
              <a:cxnLst/>
              <a:rect l="l" t="t" r="r" b="b"/>
              <a:pathLst>
                <a:path w="144" h="223" extrusionOk="0">
                  <a:moveTo>
                    <a:pt x="61" y="1"/>
                  </a:moveTo>
                  <a:cubicBezTo>
                    <a:pt x="56" y="1"/>
                    <a:pt x="51" y="2"/>
                    <a:pt x="45" y="5"/>
                  </a:cubicBezTo>
                  <a:cubicBezTo>
                    <a:pt x="36" y="14"/>
                    <a:pt x="19" y="22"/>
                    <a:pt x="10" y="31"/>
                  </a:cubicBezTo>
                  <a:cubicBezTo>
                    <a:pt x="10" y="40"/>
                    <a:pt x="10" y="40"/>
                    <a:pt x="10" y="49"/>
                  </a:cubicBezTo>
                  <a:cubicBezTo>
                    <a:pt x="1" y="58"/>
                    <a:pt x="1" y="67"/>
                    <a:pt x="10" y="76"/>
                  </a:cubicBezTo>
                  <a:lnTo>
                    <a:pt x="28" y="174"/>
                  </a:lnTo>
                  <a:cubicBezTo>
                    <a:pt x="28" y="192"/>
                    <a:pt x="36" y="210"/>
                    <a:pt x="54" y="210"/>
                  </a:cubicBezTo>
                  <a:cubicBezTo>
                    <a:pt x="61" y="216"/>
                    <a:pt x="71" y="222"/>
                    <a:pt x="83" y="222"/>
                  </a:cubicBezTo>
                  <a:cubicBezTo>
                    <a:pt x="88" y="222"/>
                    <a:pt x="94" y="221"/>
                    <a:pt x="99" y="219"/>
                  </a:cubicBezTo>
                  <a:cubicBezTo>
                    <a:pt x="117" y="219"/>
                    <a:pt x="126" y="210"/>
                    <a:pt x="135" y="192"/>
                  </a:cubicBezTo>
                  <a:cubicBezTo>
                    <a:pt x="135" y="183"/>
                    <a:pt x="143" y="183"/>
                    <a:pt x="143" y="174"/>
                  </a:cubicBezTo>
                  <a:cubicBezTo>
                    <a:pt x="143" y="165"/>
                    <a:pt x="143" y="156"/>
                    <a:pt x="143" y="147"/>
                  </a:cubicBezTo>
                  <a:cubicBezTo>
                    <a:pt x="135" y="112"/>
                    <a:pt x="126" y="76"/>
                    <a:pt x="126" y="49"/>
                  </a:cubicBezTo>
                  <a:cubicBezTo>
                    <a:pt x="117" y="31"/>
                    <a:pt x="108" y="22"/>
                    <a:pt x="99" y="14"/>
                  </a:cubicBezTo>
                  <a:cubicBezTo>
                    <a:pt x="86" y="7"/>
                    <a:pt x="74" y="1"/>
                    <a:pt x="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2"/>
            <p:cNvSpPr/>
            <p:nvPr/>
          </p:nvSpPr>
          <p:spPr>
            <a:xfrm>
              <a:off x="4826159" y="3307235"/>
              <a:ext cx="13868" cy="27554"/>
            </a:xfrm>
            <a:custGeom>
              <a:avLst/>
              <a:gdLst/>
              <a:ahLst/>
              <a:cxnLst/>
              <a:rect l="l" t="t" r="r" b="b"/>
              <a:pathLst>
                <a:path w="152" h="302" extrusionOk="0">
                  <a:moveTo>
                    <a:pt x="83" y="1"/>
                  </a:moveTo>
                  <a:cubicBezTo>
                    <a:pt x="78" y="1"/>
                    <a:pt x="74" y="2"/>
                    <a:pt x="71" y="5"/>
                  </a:cubicBezTo>
                  <a:cubicBezTo>
                    <a:pt x="54" y="5"/>
                    <a:pt x="36" y="14"/>
                    <a:pt x="36" y="31"/>
                  </a:cubicBezTo>
                  <a:cubicBezTo>
                    <a:pt x="27" y="49"/>
                    <a:pt x="18" y="58"/>
                    <a:pt x="27" y="76"/>
                  </a:cubicBezTo>
                  <a:cubicBezTo>
                    <a:pt x="27" y="108"/>
                    <a:pt x="27" y="132"/>
                    <a:pt x="27" y="156"/>
                  </a:cubicBezTo>
                  <a:cubicBezTo>
                    <a:pt x="27" y="174"/>
                    <a:pt x="18" y="201"/>
                    <a:pt x="9" y="219"/>
                  </a:cubicBezTo>
                  <a:cubicBezTo>
                    <a:pt x="0" y="254"/>
                    <a:pt x="27" y="290"/>
                    <a:pt x="54" y="299"/>
                  </a:cubicBezTo>
                  <a:cubicBezTo>
                    <a:pt x="60" y="301"/>
                    <a:pt x="66" y="301"/>
                    <a:pt x="71" y="301"/>
                  </a:cubicBezTo>
                  <a:cubicBezTo>
                    <a:pt x="98" y="301"/>
                    <a:pt x="119" y="284"/>
                    <a:pt x="134" y="254"/>
                  </a:cubicBezTo>
                  <a:cubicBezTo>
                    <a:pt x="152" y="183"/>
                    <a:pt x="152" y="112"/>
                    <a:pt x="143" y="49"/>
                  </a:cubicBezTo>
                  <a:cubicBezTo>
                    <a:pt x="143" y="31"/>
                    <a:pt x="125" y="14"/>
                    <a:pt x="116" y="5"/>
                  </a:cubicBezTo>
                  <a:cubicBezTo>
                    <a:pt x="104" y="5"/>
                    <a:pt x="92" y="1"/>
                    <a:pt x="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2"/>
            <p:cNvSpPr/>
            <p:nvPr/>
          </p:nvSpPr>
          <p:spPr>
            <a:xfrm>
              <a:off x="4869223" y="3314078"/>
              <a:ext cx="14781" cy="20528"/>
            </a:xfrm>
            <a:custGeom>
              <a:avLst/>
              <a:gdLst/>
              <a:ahLst/>
              <a:cxnLst/>
              <a:rect l="l" t="t" r="r" b="b"/>
              <a:pathLst>
                <a:path w="162" h="225" extrusionOk="0">
                  <a:moveTo>
                    <a:pt x="45" y="1"/>
                  </a:moveTo>
                  <a:cubicBezTo>
                    <a:pt x="28" y="10"/>
                    <a:pt x="19" y="19"/>
                    <a:pt x="10" y="37"/>
                  </a:cubicBezTo>
                  <a:cubicBezTo>
                    <a:pt x="10" y="37"/>
                    <a:pt x="1" y="46"/>
                    <a:pt x="1" y="46"/>
                  </a:cubicBezTo>
                  <a:cubicBezTo>
                    <a:pt x="1" y="55"/>
                    <a:pt x="1" y="72"/>
                    <a:pt x="1" y="81"/>
                  </a:cubicBezTo>
                  <a:cubicBezTo>
                    <a:pt x="19" y="117"/>
                    <a:pt x="28" y="144"/>
                    <a:pt x="37" y="179"/>
                  </a:cubicBezTo>
                  <a:cubicBezTo>
                    <a:pt x="45" y="188"/>
                    <a:pt x="45" y="188"/>
                    <a:pt x="54" y="197"/>
                  </a:cubicBezTo>
                  <a:cubicBezTo>
                    <a:pt x="54" y="206"/>
                    <a:pt x="63" y="206"/>
                    <a:pt x="72" y="215"/>
                  </a:cubicBezTo>
                  <a:cubicBezTo>
                    <a:pt x="81" y="224"/>
                    <a:pt x="99" y="224"/>
                    <a:pt x="117" y="224"/>
                  </a:cubicBezTo>
                  <a:cubicBezTo>
                    <a:pt x="135" y="215"/>
                    <a:pt x="144" y="206"/>
                    <a:pt x="153" y="188"/>
                  </a:cubicBezTo>
                  <a:cubicBezTo>
                    <a:pt x="153" y="188"/>
                    <a:pt x="153" y="179"/>
                    <a:pt x="161" y="179"/>
                  </a:cubicBezTo>
                  <a:cubicBezTo>
                    <a:pt x="161" y="170"/>
                    <a:pt x="161" y="153"/>
                    <a:pt x="161" y="144"/>
                  </a:cubicBezTo>
                  <a:cubicBezTo>
                    <a:pt x="144" y="108"/>
                    <a:pt x="135" y="81"/>
                    <a:pt x="117" y="46"/>
                  </a:cubicBezTo>
                  <a:cubicBezTo>
                    <a:pt x="117" y="37"/>
                    <a:pt x="117" y="37"/>
                    <a:pt x="108" y="28"/>
                  </a:cubicBezTo>
                  <a:cubicBezTo>
                    <a:pt x="108" y="19"/>
                    <a:pt x="99" y="19"/>
                    <a:pt x="90" y="10"/>
                  </a:cubicBezTo>
                  <a:cubicBezTo>
                    <a:pt x="81" y="1"/>
                    <a:pt x="63" y="1"/>
                    <a:pt x="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2"/>
            <p:cNvSpPr/>
            <p:nvPr/>
          </p:nvSpPr>
          <p:spPr>
            <a:xfrm>
              <a:off x="4848056" y="3356686"/>
              <a:ext cx="13138" cy="15145"/>
            </a:xfrm>
            <a:custGeom>
              <a:avLst/>
              <a:gdLst/>
              <a:ahLst/>
              <a:cxnLst/>
              <a:rect l="l" t="t" r="r" b="b"/>
              <a:pathLst>
                <a:path w="144" h="166" extrusionOk="0">
                  <a:moveTo>
                    <a:pt x="63" y="0"/>
                  </a:moveTo>
                  <a:cubicBezTo>
                    <a:pt x="61" y="0"/>
                    <a:pt x="59" y="2"/>
                    <a:pt x="54" y="7"/>
                  </a:cubicBezTo>
                  <a:lnTo>
                    <a:pt x="28" y="7"/>
                  </a:lnTo>
                  <a:lnTo>
                    <a:pt x="19" y="16"/>
                  </a:lnTo>
                  <a:cubicBezTo>
                    <a:pt x="10" y="25"/>
                    <a:pt x="1" y="34"/>
                    <a:pt x="1" y="51"/>
                  </a:cubicBezTo>
                  <a:cubicBezTo>
                    <a:pt x="1" y="51"/>
                    <a:pt x="1" y="60"/>
                    <a:pt x="1" y="60"/>
                  </a:cubicBezTo>
                  <a:cubicBezTo>
                    <a:pt x="1" y="78"/>
                    <a:pt x="1" y="87"/>
                    <a:pt x="10" y="96"/>
                  </a:cubicBezTo>
                  <a:cubicBezTo>
                    <a:pt x="10" y="105"/>
                    <a:pt x="19" y="123"/>
                    <a:pt x="28" y="132"/>
                  </a:cubicBezTo>
                  <a:cubicBezTo>
                    <a:pt x="28" y="141"/>
                    <a:pt x="37" y="150"/>
                    <a:pt x="46" y="150"/>
                  </a:cubicBezTo>
                  <a:cubicBezTo>
                    <a:pt x="46" y="158"/>
                    <a:pt x="54" y="158"/>
                    <a:pt x="63" y="158"/>
                  </a:cubicBezTo>
                  <a:cubicBezTo>
                    <a:pt x="68" y="163"/>
                    <a:pt x="72" y="165"/>
                    <a:pt x="77" y="165"/>
                  </a:cubicBezTo>
                  <a:cubicBezTo>
                    <a:pt x="81" y="165"/>
                    <a:pt x="86" y="163"/>
                    <a:pt x="90" y="158"/>
                  </a:cubicBezTo>
                  <a:lnTo>
                    <a:pt x="108" y="158"/>
                  </a:lnTo>
                  <a:lnTo>
                    <a:pt x="126" y="150"/>
                  </a:lnTo>
                  <a:cubicBezTo>
                    <a:pt x="126" y="141"/>
                    <a:pt x="135" y="132"/>
                    <a:pt x="135" y="123"/>
                  </a:cubicBezTo>
                  <a:cubicBezTo>
                    <a:pt x="135" y="114"/>
                    <a:pt x="144" y="105"/>
                    <a:pt x="144" y="105"/>
                  </a:cubicBezTo>
                  <a:cubicBezTo>
                    <a:pt x="144" y="87"/>
                    <a:pt x="135" y="78"/>
                    <a:pt x="135" y="69"/>
                  </a:cubicBezTo>
                  <a:cubicBezTo>
                    <a:pt x="126" y="60"/>
                    <a:pt x="117" y="42"/>
                    <a:pt x="108" y="34"/>
                  </a:cubicBezTo>
                  <a:cubicBezTo>
                    <a:pt x="108" y="25"/>
                    <a:pt x="99" y="16"/>
                    <a:pt x="99" y="16"/>
                  </a:cubicBezTo>
                  <a:cubicBezTo>
                    <a:pt x="90" y="7"/>
                    <a:pt x="81" y="7"/>
                    <a:pt x="72" y="7"/>
                  </a:cubicBezTo>
                  <a:cubicBezTo>
                    <a:pt x="68" y="2"/>
                    <a:pt x="66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2"/>
            <p:cNvSpPr/>
            <p:nvPr/>
          </p:nvSpPr>
          <p:spPr>
            <a:xfrm>
              <a:off x="4900974" y="3340993"/>
              <a:ext cx="13959" cy="25273"/>
            </a:xfrm>
            <a:custGeom>
              <a:avLst/>
              <a:gdLst/>
              <a:ahLst/>
              <a:cxnLst/>
              <a:rect l="l" t="t" r="r" b="b"/>
              <a:pathLst>
                <a:path w="153" h="277" extrusionOk="0">
                  <a:moveTo>
                    <a:pt x="90" y="0"/>
                  </a:moveTo>
                  <a:cubicBezTo>
                    <a:pt x="72" y="0"/>
                    <a:pt x="54" y="9"/>
                    <a:pt x="45" y="18"/>
                  </a:cubicBezTo>
                  <a:cubicBezTo>
                    <a:pt x="36" y="18"/>
                    <a:pt x="36" y="27"/>
                    <a:pt x="36" y="27"/>
                  </a:cubicBezTo>
                  <a:cubicBezTo>
                    <a:pt x="28" y="36"/>
                    <a:pt x="28" y="54"/>
                    <a:pt x="28" y="63"/>
                  </a:cubicBezTo>
                  <a:cubicBezTo>
                    <a:pt x="19" y="116"/>
                    <a:pt x="10" y="161"/>
                    <a:pt x="1" y="214"/>
                  </a:cubicBezTo>
                  <a:cubicBezTo>
                    <a:pt x="1" y="232"/>
                    <a:pt x="10" y="250"/>
                    <a:pt x="19" y="259"/>
                  </a:cubicBezTo>
                  <a:cubicBezTo>
                    <a:pt x="36" y="268"/>
                    <a:pt x="54" y="277"/>
                    <a:pt x="63" y="277"/>
                  </a:cubicBezTo>
                  <a:cubicBezTo>
                    <a:pt x="81" y="277"/>
                    <a:pt x="99" y="268"/>
                    <a:pt x="108" y="259"/>
                  </a:cubicBezTo>
                  <a:cubicBezTo>
                    <a:pt x="117" y="259"/>
                    <a:pt x="117" y="250"/>
                    <a:pt x="117" y="250"/>
                  </a:cubicBezTo>
                  <a:cubicBezTo>
                    <a:pt x="126" y="241"/>
                    <a:pt x="126" y="223"/>
                    <a:pt x="126" y="214"/>
                  </a:cubicBezTo>
                  <a:cubicBezTo>
                    <a:pt x="135" y="161"/>
                    <a:pt x="144" y="116"/>
                    <a:pt x="144" y="63"/>
                  </a:cubicBezTo>
                  <a:cubicBezTo>
                    <a:pt x="152" y="45"/>
                    <a:pt x="135" y="27"/>
                    <a:pt x="126" y="18"/>
                  </a:cubicBezTo>
                  <a:cubicBezTo>
                    <a:pt x="117" y="9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2"/>
            <p:cNvSpPr/>
            <p:nvPr/>
          </p:nvSpPr>
          <p:spPr>
            <a:xfrm>
              <a:off x="4925425" y="3372743"/>
              <a:ext cx="11496" cy="22080"/>
            </a:xfrm>
            <a:custGeom>
              <a:avLst/>
              <a:gdLst/>
              <a:ahLst/>
              <a:cxnLst/>
              <a:rect l="l" t="t" r="r" b="b"/>
              <a:pathLst>
                <a:path w="126" h="242" extrusionOk="0">
                  <a:moveTo>
                    <a:pt x="63" y="0"/>
                  </a:moveTo>
                  <a:cubicBezTo>
                    <a:pt x="54" y="0"/>
                    <a:pt x="36" y="9"/>
                    <a:pt x="27" y="18"/>
                  </a:cubicBezTo>
                  <a:cubicBezTo>
                    <a:pt x="9" y="27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7"/>
                    <a:pt x="9" y="214"/>
                    <a:pt x="27" y="223"/>
                  </a:cubicBezTo>
                  <a:cubicBezTo>
                    <a:pt x="36" y="232"/>
                    <a:pt x="54" y="241"/>
                    <a:pt x="63" y="241"/>
                  </a:cubicBezTo>
                  <a:cubicBezTo>
                    <a:pt x="81" y="241"/>
                    <a:pt x="99" y="232"/>
                    <a:pt x="107" y="223"/>
                  </a:cubicBezTo>
                  <a:cubicBezTo>
                    <a:pt x="116" y="205"/>
                    <a:pt x="125" y="197"/>
                    <a:pt x="125" y="179"/>
                  </a:cubicBezTo>
                  <a:lnTo>
                    <a:pt x="125" y="63"/>
                  </a:lnTo>
                  <a:cubicBezTo>
                    <a:pt x="125" y="45"/>
                    <a:pt x="116" y="27"/>
                    <a:pt x="107" y="18"/>
                  </a:cubicBezTo>
                  <a:cubicBezTo>
                    <a:pt x="99" y="9"/>
                    <a:pt x="81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2"/>
            <p:cNvSpPr/>
            <p:nvPr/>
          </p:nvSpPr>
          <p:spPr>
            <a:xfrm>
              <a:off x="4947413" y="3318092"/>
              <a:ext cx="10675" cy="30291"/>
            </a:xfrm>
            <a:custGeom>
              <a:avLst/>
              <a:gdLst/>
              <a:ahLst/>
              <a:cxnLst/>
              <a:rect l="l" t="t" r="r" b="b"/>
              <a:pathLst>
                <a:path w="117" h="332" extrusionOk="0">
                  <a:moveTo>
                    <a:pt x="65" y="0"/>
                  </a:moveTo>
                  <a:cubicBezTo>
                    <a:pt x="61" y="0"/>
                    <a:pt x="58" y="1"/>
                    <a:pt x="54" y="2"/>
                  </a:cubicBezTo>
                  <a:cubicBezTo>
                    <a:pt x="27" y="2"/>
                    <a:pt x="0" y="28"/>
                    <a:pt x="0" y="55"/>
                  </a:cubicBezTo>
                  <a:lnTo>
                    <a:pt x="0" y="269"/>
                  </a:lnTo>
                  <a:cubicBezTo>
                    <a:pt x="0" y="305"/>
                    <a:pt x="27" y="332"/>
                    <a:pt x="54" y="332"/>
                  </a:cubicBezTo>
                  <a:cubicBezTo>
                    <a:pt x="89" y="332"/>
                    <a:pt x="116" y="305"/>
                    <a:pt x="116" y="269"/>
                  </a:cubicBezTo>
                  <a:lnTo>
                    <a:pt x="116" y="55"/>
                  </a:lnTo>
                  <a:cubicBezTo>
                    <a:pt x="116" y="31"/>
                    <a:pt x="95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2"/>
            <p:cNvSpPr/>
            <p:nvPr/>
          </p:nvSpPr>
          <p:spPr>
            <a:xfrm>
              <a:off x="4989747" y="3326577"/>
              <a:ext cx="13047" cy="24087"/>
            </a:xfrm>
            <a:custGeom>
              <a:avLst/>
              <a:gdLst/>
              <a:ahLst/>
              <a:cxnLst/>
              <a:rect l="l" t="t" r="r" b="b"/>
              <a:pathLst>
                <a:path w="143" h="264" extrusionOk="0">
                  <a:moveTo>
                    <a:pt x="73" y="0"/>
                  </a:moveTo>
                  <a:cubicBezTo>
                    <a:pt x="65" y="0"/>
                    <a:pt x="58" y="2"/>
                    <a:pt x="54" y="7"/>
                  </a:cubicBezTo>
                  <a:cubicBezTo>
                    <a:pt x="45" y="16"/>
                    <a:pt x="27" y="33"/>
                    <a:pt x="27" y="51"/>
                  </a:cubicBezTo>
                  <a:cubicBezTo>
                    <a:pt x="18" y="96"/>
                    <a:pt x="9" y="141"/>
                    <a:pt x="9" y="185"/>
                  </a:cubicBezTo>
                  <a:cubicBezTo>
                    <a:pt x="0" y="194"/>
                    <a:pt x="0" y="203"/>
                    <a:pt x="9" y="212"/>
                  </a:cubicBezTo>
                  <a:cubicBezTo>
                    <a:pt x="9" y="212"/>
                    <a:pt x="9" y="221"/>
                    <a:pt x="9" y="230"/>
                  </a:cubicBezTo>
                  <a:cubicBezTo>
                    <a:pt x="18" y="248"/>
                    <a:pt x="36" y="257"/>
                    <a:pt x="45" y="257"/>
                  </a:cubicBezTo>
                  <a:cubicBezTo>
                    <a:pt x="54" y="261"/>
                    <a:pt x="63" y="263"/>
                    <a:pt x="72" y="263"/>
                  </a:cubicBezTo>
                  <a:cubicBezTo>
                    <a:pt x="80" y="263"/>
                    <a:pt x="89" y="261"/>
                    <a:pt x="98" y="257"/>
                  </a:cubicBezTo>
                  <a:cubicBezTo>
                    <a:pt x="107" y="248"/>
                    <a:pt x="125" y="230"/>
                    <a:pt x="125" y="212"/>
                  </a:cubicBezTo>
                  <a:cubicBezTo>
                    <a:pt x="134" y="167"/>
                    <a:pt x="134" y="123"/>
                    <a:pt x="143" y="78"/>
                  </a:cubicBezTo>
                  <a:cubicBezTo>
                    <a:pt x="143" y="69"/>
                    <a:pt x="143" y="60"/>
                    <a:pt x="143" y="51"/>
                  </a:cubicBezTo>
                  <a:cubicBezTo>
                    <a:pt x="143" y="51"/>
                    <a:pt x="143" y="42"/>
                    <a:pt x="134" y="33"/>
                  </a:cubicBezTo>
                  <a:cubicBezTo>
                    <a:pt x="125" y="16"/>
                    <a:pt x="116" y="7"/>
                    <a:pt x="98" y="7"/>
                  </a:cubicBezTo>
                  <a:cubicBezTo>
                    <a:pt x="89" y="2"/>
                    <a:pt x="80" y="0"/>
                    <a:pt x="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2"/>
            <p:cNvSpPr/>
            <p:nvPr/>
          </p:nvSpPr>
          <p:spPr>
            <a:xfrm>
              <a:off x="5039380" y="3349934"/>
              <a:ext cx="13138" cy="20164"/>
            </a:xfrm>
            <a:custGeom>
              <a:avLst/>
              <a:gdLst/>
              <a:ahLst/>
              <a:cxnLst/>
              <a:rect l="l" t="t" r="r" b="b"/>
              <a:pathLst>
                <a:path w="144" h="221" extrusionOk="0">
                  <a:moveTo>
                    <a:pt x="98" y="1"/>
                  </a:moveTo>
                  <a:cubicBezTo>
                    <a:pt x="81" y="1"/>
                    <a:pt x="63" y="1"/>
                    <a:pt x="54" y="9"/>
                  </a:cubicBezTo>
                  <a:cubicBezTo>
                    <a:pt x="36" y="18"/>
                    <a:pt x="27" y="27"/>
                    <a:pt x="27" y="45"/>
                  </a:cubicBezTo>
                  <a:cubicBezTo>
                    <a:pt x="18" y="72"/>
                    <a:pt x="9" y="108"/>
                    <a:pt x="0" y="143"/>
                  </a:cubicBezTo>
                  <a:cubicBezTo>
                    <a:pt x="0" y="161"/>
                    <a:pt x="0" y="170"/>
                    <a:pt x="9" y="188"/>
                  </a:cubicBezTo>
                  <a:cubicBezTo>
                    <a:pt x="18" y="197"/>
                    <a:pt x="36" y="215"/>
                    <a:pt x="45" y="215"/>
                  </a:cubicBezTo>
                  <a:cubicBezTo>
                    <a:pt x="52" y="218"/>
                    <a:pt x="60" y="220"/>
                    <a:pt x="67" y="220"/>
                  </a:cubicBezTo>
                  <a:cubicBezTo>
                    <a:pt x="78" y="220"/>
                    <a:pt x="88" y="216"/>
                    <a:pt x="98" y="206"/>
                  </a:cubicBezTo>
                  <a:cubicBezTo>
                    <a:pt x="107" y="206"/>
                    <a:pt x="116" y="188"/>
                    <a:pt x="125" y="170"/>
                  </a:cubicBezTo>
                  <a:cubicBezTo>
                    <a:pt x="125" y="143"/>
                    <a:pt x="134" y="108"/>
                    <a:pt x="143" y="81"/>
                  </a:cubicBezTo>
                  <a:cubicBezTo>
                    <a:pt x="143" y="63"/>
                    <a:pt x="143" y="45"/>
                    <a:pt x="134" y="27"/>
                  </a:cubicBezTo>
                  <a:cubicBezTo>
                    <a:pt x="125" y="18"/>
                    <a:pt x="116" y="1"/>
                    <a:pt x="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2"/>
            <p:cNvSpPr/>
            <p:nvPr/>
          </p:nvSpPr>
          <p:spPr>
            <a:xfrm>
              <a:off x="4997046" y="3365444"/>
              <a:ext cx="10675" cy="20437"/>
            </a:xfrm>
            <a:custGeom>
              <a:avLst/>
              <a:gdLst/>
              <a:ahLst/>
              <a:cxnLst/>
              <a:rect l="l" t="t" r="r" b="b"/>
              <a:pathLst>
                <a:path w="117" h="224" extrusionOk="0">
                  <a:moveTo>
                    <a:pt x="54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0" y="36"/>
                    <a:pt x="0" y="45"/>
                    <a:pt x="0" y="62"/>
                  </a:cubicBezTo>
                  <a:lnTo>
                    <a:pt x="0" y="161"/>
                  </a:lnTo>
                  <a:cubicBezTo>
                    <a:pt x="0" y="178"/>
                    <a:pt x="0" y="196"/>
                    <a:pt x="18" y="205"/>
                  </a:cubicBezTo>
                  <a:cubicBezTo>
                    <a:pt x="27" y="214"/>
                    <a:pt x="45" y="223"/>
                    <a:pt x="54" y="223"/>
                  </a:cubicBezTo>
                  <a:cubicBezTo>
                    <a:pt x="72" y="223"/>
                    <a:pt x="90" y="214"/>
                    <a:pt x="99" y="205"/>
                  </a:cubicBezTo>
                  <a:cubicBezTo>
                    <a:pt x="116" y="196"/>
                    <a:pt x="116" y="178"/>
                    <a:pt x="116" y="161"/>
                  </a:cubicBezTo>
                  <a:lnTo>
                    <a:pt x="116" y="62"/>
                  </a:lnTo>
                  <a:cubicBezTo>
                    <a:pt x="116" y="45"/>
                    <a:pt x="116" y="36"/>
                    <a:pt x="99" y="18"/>
                  </a:cubicBezTo>
                  <a:cubicBezTo>
                    <a:pt x="90" y="9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2"/>
            <p:cNvSpPr/>
            <p:nvPr/>
          </p:nvSpPr>
          <p:spPr>
            <a:xfrm>
              <a:off x="4955533" y="3351576"/>
              <a:ext cx="15510" cy="21806"/>
            </a:xfrm>
            <a:custGeom>
              <a:avLst/>
              <a:gdLst/>
              <a:ahLst/>
              <a:cxnLst/>
              <a:rect l="l" t="t" r="r" b="b"/>
              <a:pathLst>
                <a:path w="170" h="239" extrusionOk="0">
                  <a:moveTo>
                    <a:pt x="116" y="0"/>
                  </a:moveTo>
                  <a:cubicBezTo>
                    <a:pt x="108" y="0"/>
                    <a:pt x="90" y="0"/>
                    <a:pt x="72" y="9"/>
                  </a:cubicBezTo>
                  <a:cubicBezTo>
                    <a:pt x="63" y="18"/>
                    <a:pt x="54" y="27"/>
                    <a:pt x="45" y="45"/>
                  </a:cubicBezTo>
                  <a:cubicBezTo>
                    <a:pt x="27" y="81"/>
                    <a:pt x="18" y="125"/>
                    <a:pt x="9" y="161"/>
                  </a:cubicBezTo>
                  <a:cubicBezTo>
                    <a:pt x="0" y="179"/>
                    <a:pt x="0" y="197"/>
                    <a:pt x="9" y="206"/>
                  </a:cubicBezTo>
                  <a:cubicBezTo>
                    <a:pt x="18" y="223"/>
                    <a:pt x="36" y="232"/>
                    <a:pt x="45" y="232"/>
                  </a:cubicBezTo>
                  <a:cubicBezTo>
                    <a:pt x="54" y="237"/>
                    <a:pt x="63" y="239"/>
                    <a:pt x="72" y="239"/>
                  </a:cubicBezTo>
                  <a:cubicBezTo>
                    <a:pt x="81" y="239"/>
                    <a:pt x="90" y="237"/>
                    <a:pt x="99" y="232"/>
                  </a:cubicBezTo>
                  <a:cubicBezTo>
                    <a:pt x="108" y="223"/>
                    <a:pt x="116" y="206"/>
                    <a:pt x="125" y="197"/>
                  </a:cubicBezTo>
                  <a:cubicBezTo>
                    <a:pt x="134" y="152"/>
                    <a:pt x="152" y="116"/>
                    <a:pt x="161" y="81"/>
                  </a:cubicBezTo>
                  <a:cubicBezTo>
                    <a:pt x="170" y="63"/>
                    <a:pt x="161" y="45"/>
                    <a:pt x="152" y="27"/>
                  </a:cubicBezTo>
                  <a:cubicBezTo>
                    <a:pt x="152" y="18"/>
                    <a:pt x="134" y="0"/>
                    <a:pt x="1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5035274" y="3399567"/>
              <a:ext cx="20437" cy="22080"/>
            </a:xfrm>
            <a:custGeom>
              <a:avLst/>
              <a:gdLst/>
              <a:ahLst/>
              <a:cxnLst/>
              <a:rect l="l" t="t" r="r" b="b"/>
              <a:pathLst>
                <a:path w="224" h="242" extrusionOk="0">
                  <a:moveTo>
                    <a:pt x="161" y="1"/>
                  </a:moveTo>
                  <a:cubicBezTo>
                    <a:pt x="152" y="1"/>
                    <a:pt x="135" y="1"/>
                    <a:pt x="117" y="19"/>
                  </a:cubicBezTo>
                  <a:cubicBezTo>
                    <a:pt x="90" y="54"/>
                    <a:pt x="54" y="90"/>
                    <a:pt x="28" y="135"/>
                  </a:cubicBezTo>
                  <a:cubicBezTo>
                    <a:pt x="10" y="143"/>
                    <a:pt x="1" y="161"/>
                    <a:pt x="1" y="179"/>
                  </a:cubicBezTo>
                  <a:cubicBezTo>
                    <a:pt x="1" y="188"/>
                    <a:pt x="10" y="206"/>
                    <a:pt x="28" y="224"/>
                  </a:cubicBezTo>
                  <a:cubicBezTo>
                    <a:pt x="36" y="233"/>
                    <a:pt x="54" y="242"/>
                    <a:pt x="63" y="242"/>
                  </a:cubicBezTo>
                  <a:cubicBezTo>
                    <a:pt x="81" y="233"/>
                    <a:pt x="99" y="233"/>
                    <a:pt x="108" y="224"/>
                  </a:cubicBezTo>
                  <a:cubicBezTo>
                    <a:pt x="143" y="179"/>
                    <a:pt x="170" y="143"/>
                    <a:pt x="206" y="99"/>
                  </a:cubicBezTo>
                  <a:cubicBezTo>
                    <a:pt x="215" y="90"/>
                    <a:pt x="224" y="81"/>
                    <a:pt x="224" y="63"/>
                  </a:cubicBezTo>
                  <a:cubicBezTo>
                    <a:pt x="224" y="45"/>
                    <a:pt x="215" y="27"/>
                    <a:pt x="206" y="19"/>
                  </a:cubicBezTo>
                  <a:cubicBezTo>
                    <a:pt x="197" y="10"/>
                    <a:pt x="179" y="1"/>
                    <a:pt x="1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5090655" y="3360517"/>
              <a:ext cx="21258" cy="28649"/>
            </a:xfrm>
            <a:custGeom>
              <a:avLst/>
              <a:gdLst/>
              <a:ahLst/>
              <a:cxnLst/>
              <a:rect l="l" t="t" r="r" b="b"/>
              <a:pathLst>
                <a:path w="233" h="314" extrusionOk="0">
                  <a:moveTo>
                    <a:pt x="157" y="0"/>
                  </a:moveTo>
                  <a:cubicBezTo>
                    <a:pt x="138" y="0"/>
                    <a:pt x="119" y="10"/>
                    <a:pt x="107" y="27"/>
                  </a:cubicBezTo>
                  <a:cubicBezTo>
                    <a:pt x="72" y="99"/>
                    <a:pt x="45" y="161"/>
                    <a:pt x="9" y="224"/>
                  </a:cubicBezTo>
                  <a:cubicBezTo>
                    <a:pt x="0" y="250"/>
                    <a:pt x="0" y="295"/>
                    <a:pt x="36" y="304"/>
                  </a:cubicBezTo>
                  <a:cubicBezTo>
                    <a:pt x="46" y="310"/>
                    <a:pt x="56" y="313"/>
                    <a:pt x="67" y="313"/>
                  </a:cubicBezTo>
                  <a:cubicBezTo>
                    <a:pt x="86" y="313"/>
                    <a:pt x="105" y="303"/>
                    <a:pt x="116" y="286"/>
                  </a:cubicBezTo>
                  <a:lnTo>
                    <a:pt x="214" y="90"/>
                  </a:lnTo>
                  <a:cubicBezTo>
                    <a:pt x="232" y="63"/>
                    <a:pt x="223" y="27"/>
                    <a:pt x="188" y="9"/>
                  </a:cubicBezTo>
                  <a:cubicBezTo>
                    <a:pt x="178" y="3"/>
                    <a:pt x="168" y="0"/>
                    <a:pt x="1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5121584" y="3387067"/>
              <a:ext cx="22080" cy="25638"/>
            </a:xfrm>
            <a:custGeom>
              <a:avLst/>
              <a:gdLst/>
              <a:ahLst/>
              <a:cxnLst/>
              <a:rect l="l" t="t" r="r" b="b"/>
              <a:pathLst>
                <a:path w="242" h="281" extrusionOk="0">
                  <a:moveTo>
                    <a:pt x="175" y="1"/>
                  </a:moveTo>
                  <a:cubicBezTo>
                    <a:pt x="153" y="1"/>
                    <a:pt x="130" y="11"/>
                    <a:pt x="116" y="31"/>
                  </a:cubicBezTo>
                  <a:lnTo>
                    <a:pt x="18" y="182"/>
                  </a:lnTo>
                  <a:cubicBezTo>
                    <a:pt x="0" y="209"/>
                    <a:pt x="9" y="254"/>
                    <a:pt x="45" y="272"/>
                  </a:cubicBezTo>
                  <a:cubicBezTo>
                    <a:pt x="54" y="277"/>
                    <a:pt x="64" y="280"/>
                    <a:pt x="74" y="280"/>
                  </a:cubicBezTo>
                  <a:cubicBezTo>
                    <a:pt x="94" y="280"/>
                    <a:pt x="113" y="269"/>
                    <a:pt x="125" y="245"/>
                  </a:cubicBezTo>
                  <a:lnTo>
                    <a:pt x="223" y="93"/>
                  </a:lnTo>
                  <a:cubicBezTo>
                    <a:pt x="241" y="66"/>
                    <a:pt x="232" y="22"/>
                    <a:pt x="197" y="4"/>
                  </a:cubicBezTo>
                  <a:cubicBezTo>
                    <a:pt x="190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5147587" y="3420734"/>
              <a:ext cx="14781" cy="20255"/>
            </a:xfrm>
            <a:custGeom>
              <a:avLst/>
              <a:gdLst/>
              <a:ahLst/>
              <a:cxnLst/>
              <a:rect l="l" t="t" r="r" b="b"/>
              <a:pathLst>
                <a:path w="162" h="222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8"/>
                  </a:lnTo>
                  <a:cubicBezTo>
                    <a:pt x="45" y="27"/>
                    <a:pt x="45" y="36"/>
                    <a:pt x="37" y="45"/>
                  </a:cubicBezTo>
                  <a:cubicBezTo>
                    <a:pt x="28" y="81"/>
                    <a:pt x="10" y="108"/>
                    <a:pt x="1" y="143"/>
                  </a:cubicBezTo>
                  <a:cubicBezTo>
                    <a:pt x="1" y="152"/>
                    <a:pt x="1" y="161"/>
                    <a:pt x="1" y="170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206"/>
                    <a:pt x="28" y="215"/>
                    <a:pt x="45" y="215"/>
                  </a:cubicBezTo>
                  <a:cubicBezTo>
                    <a:pt x="50" y="219"/>
                    <a:pt x="57" y="221"/>
                    <a:pt x="64" y="221"/>
                  </a:cubicBezTo>
                  <a:cubicBezTo>
                    <a:pt x="72" y="221"/>
                    <a:pt x="81" y="219"/>
                    <a:pt x="90" y="215"/>
                  </a:cubicBezTo>
                  <a:lnTo>
                    <a:pt x="99" y="197"/>
                  </a:lnTo>
                  <a:cubicBezTo>
                    <a:pt x="108" y="197"/>
                    <a:pt x="117" y="188"/>
                    <a:pt x="117" y="170"/>
                  </a:cubicBezTo>
                  <a:cubicBezTo>
                    <a:pt x="135" y="143"/>
                    <a:pt x="144" y="108"/>
                    <a:pt x="161" y="81"/>
                  </a:cubicBezTo>
                  <a:cubicBezTo>
                    <a:pt x="161" y="72"/>
                    <a:pt x="161" y="63"/>
                    <a:pt x="161" y="54"/>
                  </a:cubicBezTo>
                  <a:cubicBezTo>
                    <a:pt x="161" y="45"/>
                    <a:pt x="153" y="36"/>
                    <a:pt x="153" y="27"/>
                  </a:cubicBezTo>
                  <a:cubicBezTo>
                    <a:pt x="144" y="18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5095491" y="3406318"/>
              <a:ext cx="13959" cy="15145"/>
            </a:xfrm>
            <a:custGeom>
              <a:avLst/>
              <a:gdLst/>
              <a:ahLst/>
              <a:cxnLst/>
              <a:rect l="l" t="t" r="r" b="b"/>
              <a:pathLst>
                <a:path w="153" h="166" extrusionOk="0">
                  <a:moveTo>
                    <a:pt x="86" y="0"/>
                  </a:moveTo>
                  <a:cubicBezTo>
                    <a:pt x="81" y="0"/>
                    <a:pt x="77" y="3"/>
                    <a:pt x="72" y="7"/>
                  </a:cubicBezTo>
                  <a:lnTo>
                    <a:pt x="54" y="7"/>
                  </a:lnTo>
                  <a:cubicBezTo>
                    <a:pt x="46" y="16"/>
                    <a:pt x="37" y="25"/>
                    <a:pt x="37" y="34"/>
                  </a:cubicBezTo>
                  <a:cubicBezTo>
                    <a:pt x="28" y="43"/>
                    <a:pt x="19" y="61"/>
                    <a:pt x="10" y="69"/>
                  </a:cubicBezTo>
                  <a:cubicBezTo>
                    <a:pt x="10" y="78"/>
                    <a:pt x="10" y="87"/>
                    <a:pt x="10" y="96"/>
                  </a:cubicBezTo>
                  <a:cubicBezTo>
                    <a:pt x="1" y="105"/>
                    <a:pt x="1" y="114"/>
                    <a:pt x="10" y="114"/>
                  </a:cubicBezTo>
                  <a:cubicBezTo>
                    <a:pt x="10" y="123"/>
                    <a:pt x="10" y="132"/>
                    <a:pt x="19" y="141"/>
                  </a:cubicBezTo>
                  <a:cubicBezTo>
                    <a:pt x="19" y="150"/>
                    <a:pt x="28" y="150"/>
                    <a:pt x="37" y="159"/>
                  </a:cubicBezTo>
                  <a:lnTo>
                    <a:pt x="54" y="159"/>
                  </a:lnTo>
                  <a:cubicBezTo>
                    <a:pt x="59" y="163"/>
                    <a:pt x="63" y="165"/>
                    <a:pt x="68" y="165"/>
                  </a:cubicBezTo>
                  <a:cubicBezTo>
                    <a:pt x="72" y="165"/>
                    <a:pt x="77" y="163"/>
                    <a:pt x="81" y="159"/>
                  </a:cubicBezTo>
                  <a:lnTo>
                    <a:pt x="99" y="159"/>
                  </a:lnTo>
                  <a:cubicBezTo>
                    <a:pt x="108" y="150"/>
                    <a:pt x="117" y="141"/>
                    <a:pt x="117" y="132"/>
                  </a:cubicBezTo>
                  <a:cubicBezTo>
                    <a:pt x="126" y="123"/>
                    <a:pt x="135" y="105"/>
                    <a:pt x="144" y="96"/>
                  </a:cubicBezTo>
                  <a:cubicBezTo>
                    <a:pt x="144" y="87"/>
                    <a:pt x="144" y="78"/>
                    <a:pt x="144" y="69"/>
                  </a:cubicBezTo>
                  <a:cubicBezTo>
                    <a:pt x="153" y="61"/>
                    <a:pt x="144" y="52"/>
                    <a:pt x="144" y="43"/>
                  </a:cubicBezTo>
                  <a:cubicBezTo>
                    <a:pt x="144" y="43"/>
                    <a:pt x="144" y="34"/>
                    <a:pt x="135" y="25"/>
                  </a:cubicBezTo>
                  <a:cubicBezTo>
                    <a:pt x="126" y="16"/>
                    <a:pt x="126" y="16"/>
                    <a:pt x="117" y="7"/>
                  </a:cubicBezTo>
                  <a:lnTo>
                    <a:pt x="99" y="7"/>
                  </a:lnTo>
                  <a:cubicBezTo>
                    <a:pt x="95" y="3"/>
                    <a:pt x="90" y="0"/>
                    <a:pt x="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5281888" y="3545272"/>
              <a:ext cx="18886" cy="17974"/>
            </a:xfrm>
            <a:custGeom>
              <a:avLst/>
              <a:gdLst/>
              <a:ahLst/>
              <a:cxnLst/>
              <a:rect l="l" t="t" r="r" b="b"/>
              <a:pathLst>
                <a:path w="207" h="197" extrusionOk="0">
                  <a:moveTo>
                    <a:pt x="144" y="1"/>
                  </a:moveTo>
                  <a:cubicBezTo>
                    <a:pt x="126" y="1"/>
                    <a:pt x="117" y="1"/>
                    <a:pt x="99" y="18"/>
                  </a:cubicBezTo>
                  <a:cubicBezTo>
                    <a:pt x="72" y="36"/>
                    <a:pt x="45" y="63"/>
                    <a:pt x="19" y="90"/>
                  </a:cubicBezTo>
                  <a:cubicBezTo>
                    <a:pt x="19" y="99"/>
                    <a:pt x="10" y="99"/>
                    <a:pt x="10" y="108"/>
                  </a:cubicBezTo>
                  <a:cubicBezTo>
                    <a:pt x="1" y="117"/>
                    <a:pt x="1" y="125"/>
                    <a:pt x="1" y="134"/>
                  </a:cubicBezTo>
                  <a:cubicBezTo>
                    <a:pt x="1" y="143"/>
                    <a:pt x="1" y="152"/>
                    <a:pt x="10" y="161"/>
                  </a:cubicBezTo>
                  <a:cubicBezTo>
                    <a:pt x="10" y="161"/>
                    <a:pt x="19" y="170"/>
                    <a:pt x="19" y="179"/>
                  </a:cubicBezTo>
                  <a:cubicBezTo>
                    <a:pt x="37" y="188"/>
                    <a:pt x="45" y="197"/>
                    <a:pt x="63" y="197"/>
                  </a:cubicBezTo>
                  <a:cubicBezTo>
                    <a:pt x="81" y="197"/>
                    <a:pt x="99" y="188"/>
                    <a:pt x="108" y="179"/>
                  </a:cubicBezTo>
                  <a:cubicBezTo>
                    <a:pt x="135" y="152"/>
                    <a:pt x="161" y="125"/>
                    <a:pt x="188" y="99"/>
                  </a:cubicBezTo>
                  <a:cubicBezTo>
                    <a:pt x="197" y="99"/>
                    <a:pt x="197" y="90"/>
                    <a:pt x="197" y="81"/>
                  </a:cubicBezTo>
                  <a:cubicBezTo>
                    <a:pt x="206" y="72"/>
                    <a:pt x="206" y="63"/>
                    <a:pt x="206" y="54"/>
                  </a:cubicBezTo>
                  <a:cubicBezTo>
                    <a:pt x="206" y="54"/>
                    <a:pt x="206" y="45"/>
                    <a:pt x="197" y="36"/>
                  </a:cubicBezTo>
                  <a:cubicBezTo>
                    <a:pt x="197" y="27"/>
                    <a:pt x="197" y="18"/>
                    <a:pt x="188" y="18"/>
                  </a:cubicBezTo>
                  <a:cubicBezTo>
                    <a:pt x="179" y="1"/>
                    <a:pt x="161" y="1"/>
                    <a:pt x="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5294113" y="3581858"/>
              <a:ext cx="22080" cy="18613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197" y="1"/>
                  </a:moveTo>
                  <a:cubicBezTo>
                    <a:pt x="179" y="1"/>
                    <a:pt x="161" y="1"/>
                    <a:pt x="152" y="10"/>
                  </a:cubicBezTo>
                  <a:cubicBezTo>
                    <a:pt x="108" y="37"/>
                    <a:pt x="72" y="63"/>
                    <a:pt x="36" y="90"/>
                  </a:cubicBezTo>
                  <a:cubicBezTo>
                    <a:pt x="18" y="99"/>
                    <a:pt x="10" y="108"/>
                    <a:pt x="10" y="126"/>
                  </a:cubicBezTo>
                  <a:cubicBezTo>
                    <a:pt x="1" y="135"/>
                    <a:pt x="1" y="162"/>
                    <a:pt x="10" y="170"/>
                  </a:cubicBezTo>
                  <a:cubicBezTo>
                    <a:pt x="18" y="179"/>
                    <a:pt x="36" y="197"/>
                    <a:pt x="45" y="197"/>
                  </a:cubicBezTo>
                  <a:cubicBezTo>
                    <a:pt x="53" y="201"/>
                    <a:pt x="60" y="203"/>
                    <a:pt x="67" y="203"/>
                  </a:cubicBezTo>
                  <a:cubicBezTo>
                    <a:pt x="78" y="203"/>
                    <a:pt x="88" y="199"/>
                    <a:pt x="99" y="188"/>
                  </a:cubicBezTo>
                  <a:cubicBezTo>
                    <a:pt x="134" y="170"/>
                    <a:pt x="170" y="144"/>
                    <a:pt x="215" y="117"/>
                  </a:cubicBezTo>
                  <a:cubicBezTo>
                    <a:pt x="224" y="108"/>
                    <a:pt x="233" y="90"/>
                    <a:pt x="242" y="72"/>
                  </a:cubicBezTo>
                  <a:cubicBezTo>
                    <a:pt x="242" y="63"/>
                    <a:pt x="242" y="46"/>
                    <a:pt x="233" y="28"/>
                  </a:cubicBezTo>
                  <a:cubicBezTo>
                    <a:pt x="224" y="19"/>
                    <a:pt x="21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5268111" y="3571366"/>
              <a:ext cx="14689" cy="14689"/>
            </a:xfrm>
            <a:custGeom>
              <a:avLst/>
              <a:gdLst/>
              <a:ahLst/>
              <a:cxnLst/>
              <a:rect l="l" t="t" r="r" b="b"/>
              <a:pathLst>
                <a:path w="161" h="161" extrusionOk="0">
                  <a:moveTo>
                    <a:pt x="80" y="0"/>
                  </a:moveTo>
                  <a:cubicBezTo>
                    <a:pt x="72" y="0"/>
                    <a:pt x="63" y="9"/>
                    <a:pt x="54" y="18"/>
                  </a:cubicBezTo>
                  <a:cubicBezTo>
                    <a:pt x="45" y="27"/>
                    <a:pt x="27" y="45"/>
                    <a:pt x="18" y="54"/>
                  </a:cubicBezTo>
                  <a:cubicBezTo>
                    <a:pt x="9" y="62"/>
                    <a:pt x="9" y="71"/>
                    <a:pt x="0" y="80"/>
                  </a:cubicBezTo>
                  <a:cubicBezTo>
                    <a:pt x="0" y="80"/>
                    <a:pt x="0" y="89"/>
                    <a:pt x="0" y="98"/>
                  </a:cubicBezTo>
                  <a:cubicBezTo>
                    <a:pt x="0" y="107"/>
                    <a:pt x="0" y="116"/>
                    <a:pt x="0" y="125"/>
                  </a:cubicBezTo>
                  <a:cubicBezTo>
                    <a:pt x="9" y="134"/>
                    <a:pt x="9" y="134"/>
                    <a:pt x="18" y="143"/>
                  </a:cubicBezTo>
                  <a:lnTo>
                    <a:pt x="27" y="152"/>
                  </a:lnTo>
                  <a:cubicBezTo>
                    <a:pt x="36" y="161"/>
                    <a:pt x="45" y="161"/>
                    <a:pt x="63" y="161"/>
                  </a:cubicBezTo>
                  <a:lnTo>
                    <a:pt x="72" y="161"/>
                  </a:lnTo>
                  <a:cubicBezTo>
                    <a:pt x="89" y="152"/>
                    <a:pt x="98" y="152"/>
                    <a:pt x="98" y="143"/>
                  </a:cubicBezTo>
                  <a:cubicBezTo>
                    <a:pt x="116" y="134"/>
                    <a:pt x="125" y="116"/>
                    <a:pt x="143" y="107"/>
                  </a:cubicBezTo>
                  <a:cubicBezTo>
                    <a:pt x="152" y="98"/>
                    <a:pt x="152" y="89"/>
                    <a:pt x="152" y="80"/>
                  </a:cubicBezTo>
                  <a:cubicBezTo>
                    <a:pt x="161" y="80"/>
                    <a:pt x="161" y="71"/>
                    <a:pt x="161" y="62"/>
                  </a:cubicBezTo>
                  <a:cubicBezTo>
                    <a:pt x="161" y="54"/>
                    <a:pt x="161" y="45"/>
                    <a:pt x="152" y="36"/>
                  </a:cubicBezTo>
                  <a:cubicBezTo>
                    <a:pt x="152" y="27"/>
                    <a:pt x="152" y="27"/>
                    <a:pt x="143" y="18"/>
                  </a:cubicBezTo>
                  <a:lnTo>
                    <a:pt x="125" y="9"/>
                  </a:lnTo>
                  <a:cubicBezTo>
                    <a:pt x="116" y="0"/>
                    <a:pt x="107" y="0"/>
                    <a:pt x="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5311996" y="3619357"/>
              <a:ext cx="26185" cy="19616"/>
            </a:xfrm>
            <a:custGeom>
              <a:avLst/>
              <a:gdLst/>
              <a:ahLst/>
              <a:cxnLst/>
              <a:rect l="l" t="t" r="r" b="b"/>
              <a:pathLst>
                <a:path w="287" h="215" extrusionOk="0">
                  <a:moveTo>
                    <a:pt x="219" y="0"/>
                  </a:moveTo>
                  <a:cubicBezTo>
                    <a:pt x="208" y="0"/>
                    <a:pt x="198" y="3"/>
                    <a:pt x="188" y="9"/>
                  </a:cubicBezTo>
                  <a:cubicBezTo>
                    <a:pt x="135" y="36"/>
                    <a:pt x="81" y="72"/>
                    <a:pt x="37" y="98"/>
                  </a:cubicBezTo>
                  <a:cubicBezTo>
                    <a:pt x="19" y="107"/>
                    <a:pt x="10" y="125"/>
                    <a:pt x="1" y="143"/>
                  </a:cubicBezTo>
                  <a:cubicBezTo>
                    <a:pt x="1" y="152"/>
                    <a:pt x="1" y="170"/>
                    <a:pt x="10" y="188"/>
                  </a:cubicBezTo>
                  <a:cubicBezTo>
                    <a:pt x="21" y="205"/>
                    <a:pt x="40" y="215"/>
                    <a:pt x="60" y="215"/>
                  </a:cubicBezTo>
                  <a:cubicBezTo>
                    <a:pt x="70" y="215"/>
                    <a:pt x="81" y="212"/>
                    <a:pt x="90" y="206"/>
                  </a:cubicBezTo>
                  <a:cubicBezTo>
                    <a:pt x="144" y="179"/>
                    <a:pt x="197" y="143"/>
                    <a:pt x="251" y="107"/>
                  </a:cubicBezTo>
                  <a:cubicBezTo>
                    <a:pt x="260" y="107"/>
                    <a:pt x="277" y="90"/>
                    <a:pt x="277" y="72"/>
                  </a:cubicBezTo>
                  <a:cubicBezTo>
                    <a:pt x="286" y="63"/>
                    <a:pt x="277" y="45"/>
                    <a:pt x="269" y="27"/>
                  </a:cubicBezTo>
                  <a:cubicBezTo>
                    <a:pt x="257" y="10"/>
                    <a:pt x="238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5345389" y="3675741"/>
              <a:ext cx="22080" cy="18339"/>
            </a:xfrm>
            <a:custGeom>
              <a:avLst/>
              <a:gdLst/>
              <a:ahLst/>
              <a:cxnLst/>
              <a:rect l="l" t="t" r="r" b="b"/>
              <a:pathLst>
                <a:path w="242" h="201" extrusionOk="0">
                  <a:moveTo>
                    <a:pt x="175" y="0"/>
                  </a:moveTo>
                  <a:cubicBezTo>
                    <a:pt x="168" y="0"/>
                    <a:pt x="161" y="2"/>
                    <a:pt x="152" y="7"/>
                  </a:cubicBezTo>
                  <a:cubicBezTo>
                    <a:pt x="117" y="34"/>
                    <a:pt x="72" y="60"/>
                    <a:pt x="36" y="87"/>
                  </a:cubicBezTo>
                  <a:cubicBezTo>
                    <a:pt x="19" y="96"/>
                    <a:pt x="10" y="105"/>
                    <a:pt x="10" y="123"/>
                  </a:cubicBezTo>
                  <a:cubicBezTo>
                    <a:pt x="1" y="141"/>
                    <a:pt x="1" y="158"/>
                    <a:pt x="10" y="167"/>
                  </a:cubicBezTo>
                  <a:cubicBezTo>
                    <a:pt x="19" y="185"/>
                    <a:pt x="36" y="194"/>
                    <a:pt x="45" y="194"/>
                  </a:cubicBezTo>
                  <a:cubicBezTo>
                    <a:pt x="54" y="199"/>
                    <a:pt x="63" y="201"/>
                    <a:pt x="72" y="201"/>
                  </a:cubicBezTo>
                  <a:cubicBezTo>
                    <a:pt x="81" y="201"/>
                    <a:pt x="90" y="199"/>
                    <a:pt x="99" y="194"/>
                  </a:cubicBezTo>
                  <a:cubicBezTo>
                    <a:pt x="134" y="167"/>
                    <a:pt x="170" y="141"/>
                    <a:pt x="215" y="114"/>
                  </a:cubicBezTo>
                  <a:cubicBezTo>
                    <a:pt x="224" y="105"/>
                    <a:pt x="242" y="96"/>
                    <a:pt x="242" y="78"/>
                  </a:cubicBezTo>
                  <a:cubicBezTo>
                    <a:pt x="242" y="60"/>
                    <a:pt x="242" y="43"/>
                    <a:pt x="233" y="34"/>
                  </a:cubicBezTo>
                  <a:cubicBezTo>
                    <a:pt x="224" y="16"/>
                    <a:pt x="215" y="7"/>
                    <a:pt x="197" y="7"/>
                  </a:cubicBezTo>
                  <a:cubicBezTo>
                    <a:pt x="188" y="2"/>
                    <a:pt x="181" y="0"/>
                    <a:pt x="1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5345389" y="3729206"/>
              <a:ext cx="17244" cy="12956"/>
            </a:xfrm>
            <a:custGeom>
              <a:avLst/>
              <a:gdLst/>
              <a:ahLst/>
              <a:cxnLst/>
              <a:rect l="l" t="t" r="r" b="b"/>
              <a:pathLst>
                <a:path w="189" h="142" extrusionOk="0">
                  <a:moveTo>
                    <a:pt x="108" y="1"/>
                  </a:moveTo>
                  <a:cubicBezTo>
                    <a:pt x="90" y="10"/>
                    <a:pt x="72" y="10"/>
                    <a:pt x="54" y="19"/>
                  </a:cubicBezTo>
                  <a:cubicBezTo>
                    <a:pt x="45" y="19"/>
                    <a:pt x="36" y="27"/>
                    <a:pt x="27" y="27"/>
                  </a:cubicBezTo>
                  <a:cubicBezTo>
                    <a:pt x="27" y="36"/>
                    <a:pt x="19" y="45"/>
                    <a:pt x="19" y="45"/>
                  </a:cubicBezTo>
                  <a:cubicBezTo>
                    <a:pt x="10" y="54"/>
                    <a:pt x="10" y="63"/>
                    <a:pt x="10" y="72"/>
                  </a:cubicBezTo>
                  <a:cubicBezTo>
                    <a:pt x="1" y="81"/>
                    <a:pt x="10" y="90"/>
                    <a:pt x="10" y="99"/>
                  </a:cubicBezTo>
                  <a:lnTo>
                    <a:pt x="19" y="108"/>
                  </a:lnTo>
                  <a:cubicBezTo>
                    <a:pt x="19" y="117"/>
                    <a:pt x="27" y="126"/>
                    <a:pt x="36" y="135"/>
                  </a:cubicBezTo>
                  <a:lnTo>
                    <a:pt x="54" y="135"/>
                  </a:lnTo>
                  <a:cubicBezTo>
                    <a:pt x="59" y="139"/>
                    <a:pt x="63" y="141"/>
                    <a:pt x="68" y="141"/>
                  </a:cubicBezTo>
                  <a:cubicBezTo>
                    <a:pt x="72" y="141"/>
                    <a:pt x="77" y="139"/>
                    <a:pt x="81" y="135"/>
                  </a:cubicBezTo>
                  <a:cubicBezTo>
                    <a:pt x="99" y="135"/>
                    <a:pt x="126" y="126"/>
                    <a:pt x="143" y="117"/>
                  </a:cubicBezTo>
                  <a:cubicBezTo>
                    <a:pt x="152" y="117"/>
                    <a:pt x="152" y="117"/>
                    <a:pt x="161" y="108"/>
                  </a:cubicBezTo>
                  <a:cubicBezTo>
                    <a:pt x="170" y="108"/>
                    <a:pt x="170" y="99"/>
                    <a:pt x="179" y="90"/>
                  </a:cubicBezTo>
                  <a:cubicBezTo>
                    <a:pt x="179" y="81"/>
                    <a:pt x="188" y="72"/>
                    <a:pt x="188" y="72"/>
                  </a:cubicBezTo>
                  <a:cubicBezTo>
                    <a:pt x="188" y="63"/>
                    <a:pt x="188" y="54"/>
                    <a:pt x="188" y="45"/>
                  </a:cubicBezTo>
                  <a:cubicBezTo>
                    <a:pt x="179" y="36"/>
                    <a:pt x="179" y="36"/>
                    <a:pt x="179" y="27"/>
                  </a:cubicBezTo>
                  <a:cubicBezTo>
                    <a:pt x="170" y="19"/>
                    <a:pt x="161" y="10"/>
                    <a:pt x="152" y="10"/>
                  </a:cubicBezTo>
                  <a:cubicBezTo>
                    <a:pt x="152" y="1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5377139" y="3763237"/>
              <a:ext cx="30200" cy="14324"/>
            </a:xfrm>
            <a:custGeom>
              <a:avLst/>
              <a:gdLst/>
              <a:ahLst/>
              <a:cxnLst/>
              <a:rect l="l" t="t" r="r" b="b"/>
              <a:pathLst>
                <a:path w="331" h="157" extrusionOk="0">
                  <a:moveTo>
                    <a:pt x="265" y="0"/>
                  </a:moveTo>
                  <a:cubicBezTo>
                    <a:pt x="260" y="0"/>
                    <a:pt x="255" y="1"/>
                    <a:pt x="250" y="2"/>
                  </a:cubicBezTo>
                  <a:cubicBezTo>
                    <a:pt x="179" y="11"/>
                    <a:pt x="117" y="20"/>
                    <a:pt x="54" y="38"/>
                  </a:cubicBezTo>
                  <a:cubicBezTo>
                    <a:pt x="18" y="47"/>
                    <a:pt x="1" y="83"/>
                    <a:pt x="10" y="109"/>
                  </a:cubicBezTo>
                  <a:cubicBezTo>
                    <a:pt x="17" y="139"/>
                    <a:pt x="43" y="156"/>
                    <a:pt x="72" y="156"/>
                  </a:cubicBezTo>
                  <a:cubicBezTo>
                    <a:pt x="78" y="156"/>
                    <a:pt x="84" y="156"/>
                    <a:pt x="90" y="154"/>
                  </a:cubicBezTo>
                  <a:cubicBezTo>
                    <a:pt x="152" y="145"/>
                    <a:pt x="215" y="127"/>
                    <a:pt x="277" y="118"/>
                  </a:cubicBezTo>
                  <a:cubicBezTo>
                    <a:pt x="313" y="109"/>
                    <a:pt x="331" y="74"/>
                    <a:pt x="322" y="38"/>
                  </a:cubicBezTo>
                  <a:cubicBezTo>
                    <a:pt x="314" y="16"/>
                    <a:pt x="289" y="0"/>
                    <a:pt x="2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5382887" y="3813874"/>
              <a:ext cx="13047" cy="13138"/>
            </a:xfrm>
            <a:custGeom>
              <a:avLst/>
              <a:gdLst/>
              <a:ahLst/>
              <a:cxnLst/>
              <a:rect l="l" t="t" r="r" b="b"/>
              <a:pathLst>
                <a:path w="143" h="144" extrusionOk="0">
                  <a:moveTo>
                    <a:pt x="80" y="0"/>
                  </a:moveTo>
                  <a:cubicBezTo>
                    <a:pt x="80" y="0"/>
                    <a:pt x="71" y="0"/>
                    <a:pt x="71" y="9"/>
                  </a:cubicBezTo>
                  <a:cubicBezTo>
                    <a:pt x="54" y="9"/>
                    <a:pt x="45" y="9"/>
                    <a:pt x="36" y="18"/>
                  </a:cubicBezTo>
                  <a:lnTo>
                    <a:pt x="18" y="36"/>
                  </a:lnTo>
                  <a:cubicBezTo>
                    <a:pt x="18" y="45"/>
                    <a:pt x="9" y="54"/>
                    <a:pt x="9" y="63"/>
                  </a:cubicBezTo>
                  <a:cubicBezTo>
                    <a:pt x="0" y="63"/>
                    <a:pt x="0" y="72"/>
                    <a:pt x="0" y="81"/>
                  </a:cubicBezTo>
                  <a:cubicBezTo>
                    <a:pt x="0" y="90"/>
                    <a:pt x="0" y="99"/>
                    <a:pt x="9" y="108"/>
                  </a:cubicBezTo>
                  <a:cubicBezTo>
                    <a:pt x="9" y="116"/>
                    <a:pt x="18" y="125"/>
                    <a:pt x="18" y="125"/>
                  </a:cubicBezTo>
                  <a:cubicBezTo>
                    <a:pt x="27" y="134"/>
                    <a:pt x="27" y="134"/>
                    <a:pt x="36" y="134"/>
                  </a:cubicBezTo>
                  <a:cubicBezTo>
                    <a:pt x="45" y="143"/>
                    <a:pt x="54" y="143"/>
                    <a:pt x="62" y="143"/>
                  </a:cubicBezTo>
                  <a:lnTo>
                    <a:pt x="80" y="143"/>
                  </a:lnTo>
                  <a:cubicBezTo>
                    <a:pt x="89" y="143"/>
                    <a:pt x="98" y="134"/>
                    <a:pt x="107" y="125"/>
                  </a:cubicBezTo>
                  <a:cubicBezTo>
                    <a:pt x="116" y="116"/>
                    <a:pt x="116" y="116"/>
                    <a:pt x="125" y="108"/>
                  </a:cubicBezTo>
                  <a:cubicBezTo>
                    <a:pt x="134" y="99"/>
                    <a:pt x="134" y="99"/>
                    <a:pt x="143" y="90"/>
                  </a:cubicBezTo>
                  <a:cubicBezTo>
                    <a:pt x="143" y="81"/>
                    <a:pt x="143" y="72"/>
                    <a:pt x="143" y="63"/>
                  </a:cubicBezTo>
                  <a:cubicBezTo>
                    <a:pt x="143" y="54"/>
                    <a:pt x="143" y="45"/>
                    <a:pt x="143" y="36"/>
                  </a:cubicBezTo>
                  <a:cubicBezTo>
                    <a:pt x="134" y="36"/>
                    <a:pt x="134" y="27"/>
                    <a:pt x="125" y="18"/>
                  </a:cubicBezTo>
                  <a:lnTo>
                    <a:pt x="116" y="9"/>
                  </a:lnTo>
                  <a:cubicBezTo>
                    <a:pt x="107" y="9"/>
                    <a:pt x="98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5410532" y="3858397"/>
              <a:ext cx="28557" cy="14416"/>
            </a:xfrm>
            <a:custGeom>
              <a:avLst/>
              <a:gdLst/>
              <a:ahLst/>
              <a:cxnLst/>
              <a:rect l="l" t="t" r="r" b="b"/>
              <a:pathLst>
                <a:path w="313" h="158" extrusionOk="0">
                  <a:moveTo>
                    <a:pt x="250" y="1"/>
                  </a:moveTo>
                  <a:cubicBezTo>
                    <a:pt x="244" y="1"/>
                    <a:pt x="238" y="2"/>
                    <a:pt x="232" y="3"/>
                  </a:cubicBezTo>
                  <a:lnTo>
                    <a:pt x="54" y="39"/>
                  </a:lnTo>
                  <a:cubicBezTo>
                    <a:pt x="27" y="48"/>
                    <a:pt x="0" y="83"/>
                    <a:pt x="9" y="119"/>
                  </a:cubicBezTo>
                  <a:cubicBezTo>
                    <a:pt x="24" y="141"/>
                    <a:pt x="45" y="157"/>
                    <a:pt x="71" y="157"/>
                  </a:cubicBezTo>
                  <a:cubicBezTo>
                    <a:pt x="77" y="157"/>
                    <a:pt x="83" y="156"/>
                    <a:pt x="90" y="155"/>
                  </a:cubicBezTo>
                  <a:lnTo>
                    <a:pt x="259" y="119"/>
                  </a:lnTo>
                  <a:cubicBezTo>
                    <a:pt x="295" y="110"/>
                    <a:pt x="313" y="75"/>
                    <a:pt x="304" y="48"/>
                  </a:cubicBezTo>
                  <a:cubicBezTo>
                    <a:pt x="296" y="18"/>
                    <a:pt x="277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5395843" y="3902556"/>
              <a:ext cx="13959" cy="11496"/>
            </a:xfrm>
            <a:custGeom>
              <a:avLst/>
              <a:gdLst/>
              <a:ahLst/>
              <a:cxnLst/>
              <a:rect l="l" t="t" r="r" b="b"/>
              <a:pathLst>
                <a:path w="153" h="126" extrusionOk="0">
                  <a:moveTo>
                    <a:pt x="81" y="1"/>
                  </a:moveTo>
                  <a:cubicBezTo>
                    <a:pt x="1" y="1"/>
                    <a:pt x="1" y="126"/>
                    <a:pt x="81" y="126"/>
                  </a:cubicBezTo>
                  <a:cubicBezTo>
                    <a:pt x="152" y="126"/>
                    <a:pt x="152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5427593" y="3939689"/>
              <a:ext cx="28557" cy="13412"/>
            </a:xfrm>
            <a:custGeom>
              <a:avLst/>
              <a:gdLst/>
              <a:ahLst/>
              <a:cxnLst/>
              <a:rect l="l" t="t" r="r" b="b"/>
              <a:pathLst>
                <a:path w="313" h="147" extrusionOk="0">
                  <a:moveTo>
                    <a:pt x="265" y="1"/>
                  </a:moveTo>
                  <a:cubicBezTo>
                    <a:pt x="260" y="1"/>
                    <a:pt x="255" y="2"/>
                    <a:pt x="250" y="4"/>
                  </a:cubicBezTo>
                  <a:cubicBezTo>
                    <a:pt x="188" y="4"/>
                    <a:pt x="126" y="13"/>
                    <a:pt x="63" y="22"/>
                  </a:cubicBezTo>
                  <a:cubicBezTo>
                    <a:pt x="45" y="22"/>
                    <a:pt x="27" y="31"/>
                    <a:pt x="19" y="40"/>
                  </a:cubicBezTo>
                  <a:cubicBezTo>
                    <a:pt x="10" y="49"/>
                    <a:pt x="1" y="67"/>
                    <a:pt x="1" y="85"/>
                  </a:cubicBezTo>
                  <a:cubicBezTo>
                    <a:pt x="1" y="102"/>
                    <a:pt x="1" y="111"/>
                    <a:pt x="19" y="129"/>
                  </a:cubicBezTo>
                  <a:cubicBezTo>
                    <a:pt x="27" y="138"/>
                    <a:pt x="45" y="147"/>
                    <a:pt x="63" y="147"/>
                  </a:cubicBezTo>
                  <a:cubicBezTo>
                    <a:pt x="126" y="138"/>
                    <a:pt x="188" y="129"/>
                    <a:pt x="250" y="120"/>
                  </a:cubicBezTo>
                  <a:cubicBezTo>
                    <a:pt x="268" y="120"/>
                    <a:pt x="286" y="120"/>
                    <a:pt x="295" y="102"/>
                  </a:cubicBezTo>
                  <a:cubicBezTo>
                    <a:pt x="304" y="93"/>
                    <a:pt x="313" y="76"/>
                    <a:pt x="313" y="58"/>
                  </a:cubicBezTo>
                  <a:cubicBezTo>
                    <a:pt x="313" y="49"/>
                    <a:pt x="313" y="31"/>
                    <a:pt x="295" y="22"/>
                  </a:cubicBezTo>
                  <a:cubicBezTo>
                    <a:pt x="289" y="9"/>
                    <a:pt x="277" y="1"/>
                    <a:pt x="2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5417010" y="3985582"/>
              <a:ext cx="13138" cy="11496"/>
            </a:xfrm>
            <a:custGeom>
              <a:avLst/>
              <a:gdLst/>
              <a:ahLst/>
              <a:cxnLst/>
              <a:rect l="l" t="t" r="r" b="b"/>
              <a:pathLst>
                <a:path w="144" h="126" extrusionOk="0">
                  <a:moveTo>
                    <a:pt x="63" y="1"/>
                  </a:moveTo>
                  <a:cubicBezTo>
                    <a:pt x="54" y="1"/>
                    <a:pt x="45" y="10"/>
                    <a:pt x="36" y="10"/>
                  </a:cubicBezTo>
                  <a:cubicBezTo>
                    <a:pt x="27" y="10"/>
                    <a:pt x="19" y="19"/>
                    <a:pt x="19" y="28"/>
                  </a:cubicBezTo>
                  <a:cubicBezTo>
                    <a:pt x="10" y="28"/>
                    <a:pt x="10" y="36"/>
                    <a:pt x="1" y="45"/>
                  </a:cubicBezTo>
                  <a:cubicBezTo>
                    <a:pt x="1" y="54"/>
                    <a:pt x="1" y="54"/>
                    <a:pt x="1" y="63"/>
                  </a:cubicBezTo>
                  <a:cubicBezTo>
                    <a:pt x="1" y="72"/>
                    <a:pt x="1" y="81"/>
                    <a:pt x="1" y="81"/>
                  </a:cubicBezTo>
                  <a:cubicBezTo>
                    <a:pt x="1" y="90"/>
                    <a:pt x="10" y="99"/>
                    <a:pt x="19" y="108"/>
                  </a:cubicBezTo>
                  <a:cubicBezTo>
                    <a:pt x="19" y="117"/>
                    <a:pt x="27" y="117"/>
                    <a:pt x="27" y="117"/>
                  </a:cubicBezTo>
                  <a:cubicBezTo>
                    <a:pt x="36" y="126"/>
                    <a:pt x="45" y="126"/>
                    <a:pt x="63" y="126"/>
                  </a:cubicBezTo>
                  <a:lnTo>
                    <a:pt x="99" y="126"/>
                  </a:lnTo>
                  <a:cubicBezTo>
                    <a:pt x="108" y="117"/>
                    <a:pt x="117" y="117"/>
                    <a:pt x="126" y="108"/>
                  </a:cubicBezTo>
                  <a:cubicBezTo>
                    <a:pt x="126" y="108"/>
                    <a:pt x="135" y="99"/>
                    <a:pt x="135" y="90"/>
                  </a:cubicBezTo>
                  <a:cubicBezTo>
                    <a:pt x="135" y="81"/>
                    <a:pt x="143" y="72"/>
                    <a:pt x="143" y="63"/>
                  </a:cubicBezTo>
                  <a:cubicBezTo>
                    <a:pt x="143" y="63"/>
                    <a:pt x="135" y="54"/>
                    <a:pt x="135" y="54"/>
                  </a:cubicBezTo>
                  <a:cubicBezTo>
                    <a:pt x="135" y="36"/>
                    <a:pt x="126" y="28"/>
                    <a:pt x="126" y="28"/>
                  </a:cubicBezTo>
                  <a:lnTo>
                    <a:pt x="108" y="10"/>
                  </a:lnTo>
                  <a:cubicBezTo>
                    <a:pt x="99" y="10"/>
                    <a:pt x="90" y="1"/>
                    <a:pt x="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5441461" y="4021073"/>
              <a:ext cx="24452" cy="13503"/>
            </a:xfrm>
            <a:custGeom>
              <a:avLst/>
              <a:gdLst/>
              <a:ahLst/>
              <a:cxnLst/>
              <a:rect l="l" t="t" r="r" b="b"/>
              <a:pathLst>
                <a:path w="268" h="148" extrusionOk="0">
                  <a:moveTo>
                    <a:pt x="161" y="132"/>
                  </a:moveTo>
                  <a:lnTo>
                    <a:pt x="161" y="132"/>
                  </a:lnTo>
                  <a:cubicBezTo>
                    <a:pt x="168" y="134"/>
                    <a:pt x="174" y="136"/>
                    <a:pt x="179" y="138"/>
                  </a:cubicBezTo>
                  <a:cubicBezTo>
                    <a:pt x="171" y="138"/>
                    <a:pt x="163" y="138"/>
                    <a:pt x="161" y="132"/>
                  </a:cubicBezTo>
                  <a:close/>
                  <a:moveTo>
                    <a:pt x="105" y="0"/>
                  </a:moveTo>
                  <a:cubicBezTo>
                    <a:pt x="85" y="0"/>
                    <a:pt x="63" y="4"/>
                    <a:pt x="45" y="4"/>
                  </a:cubicBezTo>
                  <a:cubicBezTo>
                    <a:pt x="36" y="13"/>
                    <a:pt x="18" y="22"/>
                    <a:pt x="9" y="40"/>
                  </a:cubicBezTo>
                  <a:cubicBezTo>
                    <a:pt x="0" y="49"/>
                    <a:pt x="0" y="67"/>
                    <a:pt x="0" y="85"/>
                  </a:cubicBezTo>
                  <a:cubicBezTo>
                    <a:pt x="9" y="102"/>
                    <a:pt x="18" y="111"/>
                    <a:pt x="36" y="120"/>
                  </a:cubicBezTo>
                  <a:cubicBezTo>
                    <a:pt x="45" y="129"/>
                    <a:pt x="63" y="129"/>
                    <a:pt x="81" y="129"/>
                  </a:cubicBezTo>
                  <a:cubicBezTo>
                    <a:pt x="90" y="125"/>
                    <a:pt x="98" y="123"/>
                    <a:pt x="107" y="123"/>
                  </a:cubicBezTo>
                  <a:cubicBezTo>
                    <a:pt x="116" y="123"/>
                    <a:pt x="125" y="125"/>
                    <a:pt x="134" y="129"/>
                  </a:cubicBezTo>
                  <a:cubicBezTo>
                    <a:pt x="134" y="129"/>
                    <a:pt x="132" y="127"/>
                    <a:pt x="129" y="125"/>
                  </a:cubicBezTo>
                  <a:lnTo>
                    <a:pt x="129" y="125"/>
                  </a:lnTo>
                  <a:cubicBezTo>
                    <a:pt x="139" y="128"/>
                    <a:pt x="151" y="130"/>
                    <a:pt x="161" y="132"/>
                  </a:cubicBezTo>
                  <a:lnTo>
                    <a:pt x="161" y="132"/>
                  </a:lnTo>
                  <a:cubicBezTo>
                    <a:pt x="163" y="138"/>
                    <a:pt x="170" y="138"/>
                    <a:pt x="170" y="138"/>
                  </a:cubicBezTo>
                  <a:cubicBezTo>
                    <a:pt x="188" y="147"/>
                    <a:pt x="197" y="147"/>
                    <a:pt x="214" y="147"/>
                  </a:cubicBezTo>
                  <a:cubicBezTo>
                    <a:pt x="232" y="138"/>
                    <a:pt x="241" y="129"/>
                    <a:pt x="250" y="111"/>
                  </a:cubicBezTo>
                  <a:cubicBezTo>
                    <a:pt x="259" y="102"/>
                    <a:pt x="268" y="85"/>
                    <a:pt x="259" y="67"/>
                  </a:cubicBezTo>
                  <a:cubicBezTo>
                    <a:pt x="250" y="49"/>
                    <a:pt x="241" y="40"/>
                    <a:pt x="232" y="31"/>
                  </a:cubicBezTo>
                  <a:cubicBezTo>
                    <a:pt x="214" y="22"/>
                    <a:pt x="197" y="13"/>
                    <a:pt x="188" y="13"/>
                  </a:cubicBezTo>
                  <a:cubicBezTo>
                    <a:pt x="170" y="4"/>
                    <a:pt x="152" y="4"/>
                    <a:pt x="134" y="4"/>
                  </a:cubicBezTo>
                  <a:cubicBezTo>
                    <a:pt x="125" y="1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420294" y="4065414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45" y="0"/>
                    <a:pt x="27" y="9"/>
                    <a:pt x="18" y="18"/>
                  </a:cubicBezTo>
                  <a:cubicBezTo>
                    <a:pt x="9" y="36"/>
                    <a:pt x="0" y="54"/>
                    <a:pt x="0" y="63"/>
                  </a:cubicBezTo>
                  <a:cubicBezTo>
                    <a:pt x="0" y="80"/>
                    <a:pt x="9" y="98"/>
                    <a:pt x="18" y="107"/>
                  </a:cubicBezTo>
                  <a:cubicBezTo>
                    <a:pt x="27" y="116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3" y="107"/>
                  </a:cubicBezTo>
                  <a:cubicBezTo>
                    <a:pt x="232" y="98"/>
                    <a:pt x="241" y="80"/>
                    <a:pt x="241" y="63"/>
                  </a:cubicBezTo>
                  <a:cubicBezTo>
                    <a:pt x="241" y="54"/>
                    <a:pt x="232" y="36"/>
                    <a:pt x="223" y="18"/>
                  </a:cubicBezTo>
                  <a:cubicBezTo>
                    <a:pt x="206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5448760" y="4102821"/>
              <a:ext cx="31021" cy="11496"/>
            </a:xfrm>
            <a:custGeom>
              <a:avLst/>
              <a:gdLst/>
              <a:ahLst/>
              <a:cxnLst/>
              <a:rect l="l" t="t" r="r" b="b"/>
              <a:pathLst>
                <a:path w="340" h="126" extrusionOk="0">
                  <a:moveTo>
                    <a:pt x="63" y="0"/>
                  </a:moveTo>
                  <a:cubicBezTo>
                    <a:pt x="27" y="0"/>
                    <a:pt x="1" y="27"/>
                    <a:pt x="1" y="63"/>
                  </a:cubicBezTo>
                  <a:cubicBezTo>
                    <a:pt x="1" y="99"/>
                    <a:pt x="27" y="125"/>
                    <a:pt x="63" y="125"/>
                  </a:cubicBezTo>
                  <a:lnTo>
                    <a:pt x="277" y="125"/>
                  </a:lnTo>
                  <a:cubicBezTo>
                    <a:pt x="304" y="125"/>
                    <a:pt x="340" y="99"/>
                    <a:pt x="340" y="63"/>
                  </a:cubicBezTo>
                  <a:cubicBezTo>
                    <a:pt x="331" y="27"/>
                    <a:pt x="313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5420294" y="4148622"/>
              <a:ext cx="17974" cy="12865"/>
            </a:xfrm>
            <a:custGeom>
              <a:avLst/>
              <a:gdLst/>
              <a:ahLst/>
              <a:cxnLst/>
              <a:rect l="l" t="t" r="r" b="b"/>
              <a:pathLst>
                <a:path w="197" h="141" extrusionOk="0">
                  <a:moveTo>
                    <a:pt x="148" y="0"/>
                  </a:moveTo>
                  <a:cubicBezTo>
                    <a:pt x="141" y="0"/>
                    <a:pt x="134" y="2"/>
                    <a:pt x="125" y="7"/>
                  </a:cubicBezTo>
                  <a:cubicBezTo>
                    <a:pt x="99" y="7"/>
                    <a:pt x="72" y="16"/>
                    <a:pt x="45" y="25"/>
                  </a:cubicBezTo>
                  <a:cubicBezTo>
                    <a:pt x="36" y="25"/>
                    <a:pt x="27" y="25"/>
                    <a:pt x="27" y="34"/>
                  </a:cubicBezTo>
                  <a:cubicBezTo>
                    <a:pt x="18" y="34"/>
                    <a:pt x="9" y="43"/>
                    <a:pt x="9" y="52"/>
                  </a:cubicBezTo>
                  <a:cubicBezTo>
                    <a:pt x="0" y="60"/>
                    <a:pt x="0" y="60"/>
                    <a:pt x="0" y="69"/>
                  </a:cubicBezTo>
                  <a:cubicBezTo>
                    <a:pt x="0" y="78"/>
                    <a:pt x="0" y="87"/>
                    <a:pt x="0" y="96"/>
                  </a:cubicBezTo>
                  <a:cubicBezTo>
                    <a:pt x="9" y="114"/>
                    <a:pt x="18" y="123"/>
                    <a:pt x="27" y="132"/>
                  </a:cubicBezTo>
                  <a:cubicBezTo>
                    <a:pt x="45" y="141"/>
                    <a:pt x="63" y="141"/>
                    <a:pt x="81" y="141"/>
                  </a:cubicBezTo>
                  <a:cubicBezTo>
                    <a:pt x="99" y="132"/>
                    <a:pt x="125" y="132"/>
                    <a:pt x="152" y="123"/>
                  </a:cubicBezTo>
                  <a:cubicBezTo>
                    <a:pt x="161" y="123"/>
                    <a:pt x="170" y="114"/>
                    <a:pt x="179" y="114"/>
                  </a:cubicBezTo>
                  <a:cubicBezTo>
                    <a:pt x="179" y="105"/>
                    <a:pt x="188" y="96"/>
                    <a:pt x="188" y="96"/>
                  </a:cubicBezTo>
                  <a:cubicBezTo>
                    <a:pt x="197" y="87"/>
                    <a:pt x="197" y="78"/>
                    <a:pt x="197" y="69"/>
                  </a:cubicBezTo>
                  <a:cubicBezTo>
                    <a:pt x="197" y="60"/>
                    <a:pt x="197" y="52"/>
                    <a:pt x="197" y="43"/>
                  </a:cubicBezTo>
                  <a:cubicBezTo>
                    <a:pt x="197" y="34"/>
                    <a:pt x="188" y="16"/>
                    <a:pt x="170" y="7"/>
                  </a:cubicBezTo>
                  <a:cubicBezTo>
                    <a:pt x="161" y="2"/>
                    <a:pt x="154" y="0"/>
                    <a:pt x="1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5452045" y="4177727"/>
              <a:ext cx="24452" cy="13047"/>
            </a:xfrm>
            <a:custGeom>
              <a:avLst/>
              <a:gdLst/>
              <a:ahLst/>
              <a:cxnLst/>
              <a:rect l="l" t="t" r="r" b="b"/>
              <a:pathLst>
                <a:path w="268" h="143" extrusionOk="0">
                  <a:moveTo>
                    <a:pt x="188" y="0"/>
                  </a:moveTo>
                  <a:cubicBezTo>
                    <a:pt x="134" y="9"/>
                    <a:pt x="90" y="18"/>
                    <a:pt x="45" y="27"/>
                  </a:cubicBezTo>
                  <a:cubicBezTo>
                    <a:pt x="36" y="27"/>
                    <a:pt x="18" y="36"/>
                    <a:pt x="9" y="54"/>
                  </a:cubicBezTo>
                  <a:cubicBezTo>
                    <a:pt x="0" y="63"/>
                    <a:pt x="0" y="80"/>
                    <a:pt x="9" y="98"/>
                  </a:cubicBezTo>
                  <a:cubicBezTo>
                    <a:pt x="9" y="116"/>
                    <a:pt x="18" y="125"/>
                    <a:pt x="36" y="134"/>
                  </a:cubicBezTo>
                  <a:cubicBezTo>
                    <a:pt x="36" y="134"/>
                    <a:pt x="45" y="143"/>
                    <a:pt x="45" y="143"/>
                  </a:cubicBezTo>
                  <a:lnTo>
                    <a:pt x="81" y="143"/>
                  </a:lnTo>
                  <a:lnTo>
                    <a:pt x="214" y="125"/>
                  </a:lnTo>
                  <a:cubicBezTo>
                    <a:pt x="232" y="116"/>
                    <a:pt x="250" y="107"/>
                    <a:pt x="250" y="89"/>
                  </a:cubicBezTo>
                  <a:cubicBezTo>
                    <a:pt x="259" y="80"/>
                    <a:pt x="268" y="63"/>
                    <a:pt x="259" y="45"/>
                  </a:cubicBezTo>
                  <a:cubicBezTo>
                    <a:pt x="250" y="36"/>
                    <a:pt x="241" y="18"/>
                    <a:pt x="232" y="9"/>
                  </a:cubicBezTo>
                  <a:cubicBezTo>
                    <a:pt x="223" y="9"/>
                    <a:pt x="223" y="9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5448760" y="4224896"/>
              <a:ext cx="22080" cy="11496"/>
            </a:xfrm>
            <a:custGeom>
              <a:avLst/>
              <a:gdLst/>
              <a:ahLst/>
              <a:cxnLst/>
              <a:rect l="l" t="t" r="r" b="b"/>
              <a:pathLst>
                <a:path w="242" h="126" extrusionOk="0">
                  <a:moveTo>
                    <a:pt x="63" y="1"/>
                  </a:moveTo>
                  <a:cubicBezTo>
                    <a:pt x="45" y="1"/>
                    <a:pt x="27" y="10"/>
                    <a:pt x="18" y="18"/>
                  </a:cubicBezTo>
                  <a:cubicBezTo>
                    <a:pt x="10" y="36"/>
                    <a:pt x="1" y="54"/>
                    <a:pt x="1" y="63"/>
                  </a:cubicBezTo>
                  <a:cubicBezTo>
                    <a:pt x="1" y="81"/>
                    <a:pt x="10" y="99"/>
                    <a:pt x="18" y="108"/>
                  </a:cubicBezTo>
                  <a:cubicBezTo>
                    <a:pt x="27" y="117"/>
                    <a:pt x="45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06" y="117"/>
                    <a:pt x="224" y="108"/>
                  </a:cubicBezTo>
                  <a:cubicBezTo>
                    <a:pt x="233" y="99"/>
                    <a:pt x="242" y="81"/>
                    <a:pt x="242" y="63"/>
                  </a:cubicBezTo>
                  <a:cubicBezTo>
                    <a:pt x="242" y="54"/>
                    <a:pt x="233" y="36"/>
                    <a:pt x="224" y="18"/>
                  </a:cubicBezTo>
                  <a:cubicBezTo>
                    <a:pt x="206" y="10"/>
                    <a:pt x="197" y="1"/>
                    <a:pt x="1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5414546" y="4209477"/>
              <a:ext cx="22080" cy="11405"/>
            </a:xfrm>
            <a:custGeom>
              <a:avLst/>
              <a:gdLst/>
              <a:ahLst/>
              <a:cxnLst/>
              <a:rect l="l" t="t" r="r" b="b"/>
              <a:pathLst>
                <a:path w="242" h="125" extrusionOk="0">
                  <a:moveTo>
                    <a:pt x="63" y="0"/>
                  </a:moveTo>
                  <a:cubicBezTo>
                    <a:pt x="54" y="0"/>
                    <a:pt x="37" y="9"/>
                    <a:pt x="28" y="18"/>
                  </a:cubicBezTo>
                  <a:cubicBezTo>
                    <a:pt x="10" y="27"/>
                    <a:pt x="1" y="45"/>
                    <a:pt x="10" y="63"/>
                  </a:cubicBezTo>
                  <a:cubicBezTo>
                    <a:pt x="10" y="71"/>
                    <a:pt x="10" y="89"/>
                    <a:pt x="28" y="107"/>
                  </a:cubicBezTo>
                  <a:cubicBezTo>
                    <a:pt x="37" y="116"/>
                    <a:pt x="54" y="125"/>
                    <a:pt x="63" y="125"/>
                  </a:cubicBezTo>
                  <a:lnTo>
                    <a:pt x="179" y="125"/>
                  </a:lnTo>
                  <a:cubicBezTo>
                    <a:pt x="197" y="125"/>
                    <a:pt x="215" y="116"/>
                    <a:pt x="224" y="107"/>
                  </a:cubicBezTo>
                  <a:cubicBezTo>
                    <a:pt x="233" y="89"/>
                    <a:pt x="242" y="71"/>
                    <a:pt x="242" y="63"/>
                  </a:cubicBezTo>
                  <a:cubicBezTo>
                    <a:pt x="242" y="45"/>
                    <a:pt x="242" y="27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5444746" y="4280277"/>
              <a:ext cx="24452" cy="14507"/>
            </a:xfrm>
            <a:custGeom>
              <a:avLst/>
              <a:gdLst/>
              <a:ahLst/>
              <a:cxnLst/>
              <a:rect l="l" t="t" r="r" b="b"/>
              <a:pathLst>
                <a:path w="268" h="159" extrusionOk="0">
                  <a:moveTo>
                    <a:pt x="80" y="0"/>
                  </a:moveTo>
                  <a:cubicBezTo>
                    <a:pt x="71" y="0"/>
                    <a:pt x="45" y="0"/>
                    <a:pt x="36" y="9"/>
                  </a:cubicBezTo>
                  <a:cubicBezTo>
                    <a:pt x="27" y="18"/>
                    <a:pt x="9" y="27"/>
                    <a:pt x="9" y="45"/>
                  </a:cubicBezTo>
                  <a:cubicBezTo>
                    <a:pt x="0" y="63"/>
                    <a:pt x="0" y="81"/>
                    <a:pt x="9" y="89"/>
                  </a:cubicBezTo>
                  <a:cubicBezTo>
                    <a:pt x="18" y="107"/>
                    <a:pt x="36" y="116"/>
                    <a:pt x="54" y="116"/>
                  </a:cubicBezTo>
                  <a:lnTo>
                    <a:pt x="187" y="152"/>
                  </a:lnTo>
                  <a:cubicBezTo>
                    <a:pt x="196" y="156"/>
                    <a:pt x="205" y="159"/>
                    <a:pt x="213" y="159"/>
                  </a:cubicBezTo>
                  <a:cubicBezTo>
                    <a:pt x="221" y="159"/>
                    <a:pt x="228" y="156"/>
                    <a:pt x="232" y="152"/>
                  </a:cubicBezTo>
                  <a:cubicBezTo>
                    <a:pt x="250" y="143"/>
                    <a:pt x="259" y="125"/>
                    <a:pt x="259" y="116"/>
                  </a:cubicBezTo>
                  <a:cubicBezTo>
                    <a:pt x="268" y="98"/>
                    <a:pt x="268" y="81"/>
                    <a:pt x="259" y="63"/>
                  </a:cubicBezTo>
                  <a:cubicBezTo>
                    <a:pt x="250" y="54"/>
                    <a:pt x="232" y="45"/>
                    <a:pt x="223" y="36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5420294" y="4326078"/>
              <a:ext cx="18795" cy="15145"/>
            </a:xfrm>
            <a:custGeom>
              <a:avLst/>
              <a:gdLst/>
              <a:ahLst/>
              <a:cxnLst/>
              <a:rect l="l" t="t" r="r" b="b"/>
              <a:pathLst>
                <a:path w="206" h="166" extrusionOk="0">
                  <a:moveTo>
                    <a:pt x="58" y="0"/>
                  </a:moveTo>
                  <a:cubicBezTo>
                    <a:pt x="54" y="0"/>
                    <a:pt x="49" y="2"/>
                    <a:pt x="45" y="7"/>
                  </a:cubicBezTo>
                  <a:cubicBezTo>
                    <a:pt x="36" y="7"/>
                    <a:pt x="27" y="7"/>
                    <a:pt x="27" y="16"/>
                  </a:cubicBezTo>
                  <a:cubicBezTo>
                    <a:pt x="18" y="16"/>
                    <a:pt x="9" y="25"/>
                    <a:pt x="9" y="33"/>
                  </a:cubicBezTo>
                  <a:cubicBezTo>
                    <a:pt x="0" y="42"/>
                    <a:pt x="0" y="60"/>
                    <a:pt x="0" y="78"/>
                  </a:cubicBezTo>
                  <a:cubicBezTo>
                    <a:pt x="9" y="96"/>
                    <a:pt x="18" y="105"/>
                    <a:pt x="27" y="114"/>
                  </a:cubicBezTo>
                  <a:cubicBezTo>
                    <a:pt x="54" y="132"/>
                    <a:pt x="81" y="141"/>
                    <a:pt x="107" y="158"/>
                  </a:cubicBezTo>
                  <a:lnTo>
                    <a:pt x="134" y="158"/>
                  </a:lnTo>
                  <a:cubicBezTo>
                    <a:pt x="139" y="163"/>
                    <a:pt x="143" y="165"/>
                    <a:pt x="146" y="165"/>
                  </a:cubicBezTo>
                  <a:cubicBezTo>
                    <a:pt x="150" y="165"/>
                    <a:pt x="152" y="163"/>
                    <a:pt x="152" y="158"/>
                  </a:cubicBezTo>
                  <a:cubicBezTo>
                    <a:pt x="161" y="158"/>
                    <a:pt x="170" y="158"/>
                    <a:pt x="179" y="149"/>
                  </a:cubicBezTo>
                  <a:cubicBezTo>
                    <a:pt x="188" y="149"/>
                    <a:pt x="188" y="141"/>
                    <a:pt x="197" y="132"/>
                  </a:cubicBezTo>
                  <a:cubicBezTo>
                    <a:pt x="197" y="123"/>
                    <a:pt x="206" y="105"/>
                    <a:pt x="197" y="87"/>
                  </a:cubicBezTo>
                  <a:cubicBezTo>
                    <a:pt x="197" y="69"/>
                    <a:pt x="188" y="60"/>
                    <a:pt x="170" y="51"/>
                  </a:cubicBezTo>
                  <a:cubicBezTo>
                    <a:pt x="143" y="33"/>
                    <a:pt x="116" y="25"/>
                    <a:pt x="90" y="7"/>
                  </a:cubicBezTo>
                  <a:lnTo>
                    <a:pt x="72" y="7"/>
                  </a:lnTo>
                  <a:cubicBezTo>
                    <a:pt x="67" y="2"/>
                    <a:pt x="63" y="0"/>
                    <a:pt x="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5432520" y="4376258"/>
              <a:ext cx="26915" cy="15602"/>
            </a:xfrm>
            <a:custGeom>
              <a:avLst/>
              <a:gdLst/>
              <a:ahLst/>
              <a:cxnLst/>
              <a:rect l="l" t="t" r="r" b="b"/>
              <a:pathLst>
                <a:path w="295" h="171" extrusionOk="0">
                  <a:moveTo>
                    <a:pt x="63" y="1"/>
                  </a:moveTo>
                  <a:cubicBezTo>
                    <a:pt x="45" y="1"/>
                    <a:pt x="27" y="10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36" y="117"/>
                    <a:pt x="45" y="117"/>
                    <a:pt x="63" y="126"/>
                  </a:cubicBezTo>
                  <a:lnTo>
                    <a:pt x="81" y="126"/>
                  </a:lnTo>
                  <a:cubicBezTo>
                    <a:pt x="81" y="126"/>
                    <a:pt x="72" y="126"/>
                    <a:pt x="63" y="117"/>
                  </a:cubicBezTo>
                  <a:lnTo>
                    <a:pt x="63" y="117"/>
                  </a:lnTo>
                  <a:cubicBezTo>
                    <a:pt x="98" y="126"/>
                    <a:pt x="134" y="135"/>
                    <a:pt x="161" y="144"/>
                  </a:cubicBezTo>
                  <a:lnTo>
                    <a:pt x="143" y="144"/>
                  </a:lnTo>
                  <a:cubicBezTo>
                    <a:pt x="161" y="144"/>
                    <a:pt x="179" y="153"/>
                    <a:pt x="188" y="161"/>
                  </a:cubicBezTo>
                  <a:cubicBezTo>
                    <a:pt x="200" y="168"/>
                    <a:pt x="213" y="171"/>
                    <a:pt x="225" y="171"/>
                  </a:cubicBezTo>
                  <a:cubicBezTo>
                    <a:pt x="246" y="171"/>
                    <a:pt x="265" y="161"/>
                    <a:pt x="277" y="144"/>
                  </a:cubicBezTo>
                  <a:cubicBezTo>
                    <a:pt x="295" y="108"/>
                    <a:pt x="286" y="72"/>
                    <a:pt x="250" y="54"/>
                  </a:cubicBezTo>
                  <a:cubicBezTo>
                    <a:pt x="196" y="28"/>
                    <a:pt x="134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5411353" y="4426986"/>
              <a:ext cx="26915" cy="14507"/>
            </a:xfrm>
            <a:custGeom>
              <a:avLst/>
              <a:gdLst/>
              <a:ahLst/>
              <a:cxnLst/>
              <a:rect l="l" t="t" r="r" b="b"/>
              <a:pathLst>
                <a:path w="295" h="159" extrusionOk="0">
                  <a:moveTo>
                    <a:pt x="103" y="0"/>
                  </a:moveTo>
                  <a:cubicBezTo>
                    <a:pt x="83" y="0"/>
                    <a:pt x="63" y="2"/>
                    <a:pt x="45" y="7"/>
                  </a:cubicBezTo>
                  <a:cubicBezTo>
                    <a:pt x="36" y="16"/>
                    <a:pt x="18" y="25"/>
                    <a:pt x="9" y="43"/>
                  </a:cubicBezTo>
                  <a:cubicBezTo>
                    <a:pt x="0" y="52"/>
                    <a:pt x="0" y="69"/>
                    <a:pt x="9" y="87"/>
                  </a:cubicBezTo>
                  <a:cubicBezTo>
                    <a:pt x="9" y="96"/>
                    <a:pt x="18" y="114"/>
                    <a:pt x="36" y="123"/>
                  </a:cubicBezTo>
                  <a:cubicBezTo>
                    <a:pt x="45" y="132"/>
                    <a:pt x="63" y="132"/>
                    <a:pt x="81" y="132"/>
                  </a:cubicBezTo>
                  <a:cubicBezTo>
                    <a:pt x="89" y="123"/>
                    <a:pt x="107" y="123"/>
                    <a:pt x="116" y="123"/>
                  </a:cubicBezTo>
                  <a:lnTo>
                    <a:pt x="125" y="123"/>
                  </a:lnTo>
                  <a:cubicBezTo>
                    <a:pt x="134" y="123"/>
                    <a:pt x="152" y="123"/>
                    <a:pt x="161" y="132"/>
                  </a:cubicBezTo>
                  <a:cubicBezTo>
                    <a:pt x="161" y="132"/>
                    <a:pt x="152" y="123"/>
                    <a:pt x="152" y="123"/>
                  </a:cubicBezTo>
                  <a:lnTo>
                    <a:pt x="152" y="123"/>
                  </a:lnTo>
                  <a:cubicBezTo>
                    <a:pt x="161" y="132"/>
                    <a:pt x="170" y="132"/>
                    <a:pt x="179" y="141"/>
                  </a:cubicBezTo>
                  <a:cubicBezTo>
                    <a:pt x="188" y="159"/>
                    <a:pt x="205" y="159"/>
                    <a:pt x="223" y="159"/>
                  </a:cubicBezTo>
                  <a:cubicBezTo>
                    <a:pt x="241" y="159"/>
                    <a:pt x="259" y="159"/>
                    <a:pt x="268" y="141"/>
                  </a:cubicBezTo>
                  <a:cubicBezTo>
                    <a:pt x="286" y="123"/>
                    <a:pt x="295" y="78"/>
                    <a:pt x="268" y="60"/>
                  </a:cubicBezTo>
                  <a:cubicBezTo>
                    <a:pt x="241" y="34"/>
                    <a:pt x="205" y="7"/>
                    <a:pt x="161" y="7"/>
                  </a:cubicBezTo>
                  <a:cubicBezTo>
                    <a:pt x="143" y="2"/>
                    <a:pt x="123" y="0"/>
                    <a:pt x="1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5384438" y="4462386"/>
              <a:ext cx="27828" cy="16788"/>
            </a:xfrm>
            <a:custGeom>
              <a:avLst/>
              <a:gdLst/>
              <a:ahLst/>
              <a:cxnLst/>
              <a:rect l="l" t="t" r="r" b="b"/>
              <a:pathLst>
                <a:path w="305" h="184" extrusionOk="0">
                  <a:moveTo>
                    <a:pt x="70" y="1"/>
                  </a:moveTo>
                  <a:cubicBezTo>
                    <a:pt x="45" y="1"/>
                    <a:pt x="18" y="24"/>
                    <a:pt x="10" y="47"/>
                  </a:cubicBezTo>
                  <a:cubicBezTo>
                    <a:pt x="1" y="83"/>
                    <a:pt x="19" y="118"/>
                    <a:pt x="54" y="127"/>
                  </a:cubicBezTo>
                  <a:cubicBezTo>
                    <a:pt x="108" y="145"/>
                    <a:pt x="170" y="163"/>
                    <a:pt x="224" y="181"/>
                  </a:cubicBezTo>
                  <a:cubicBezTo>
                    <a:pt x="230" y="182"/>
                    <a:pt x="236" y="183"/>
                    <a:pt x="242" y="183"/>
                  </a:cubicBezTo>
                  <a:cubicBezTo>
                    <a:pt x="271" y="183"/>
                    <a:pt x="297" y="166"/>
                    <a:pt x="304" y="136"/>
                  </a:cubicBezTo>
                  <a:cubicBezTo>
                    <a:pt x="304" y="110"/>
                    <a:pt x="286" y="74"/>
                    <a:pt x="260" y="65"/>
                  </a:cubicBezTo>
                  <a:lnTo>
                    <a:pt x="81" y="3"/>
                  </a:lnTo>
                  <a:cubicBezTo>
                    <a:pt x="78" y="1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5382887" y="4382827"/>
              <a:ext cx="20437" cy="16697"/>
            </a:xfrm>
            <a:custGeom>
              <a:avLst/>
              <a:gdLst/>
              <a:ahLst/>
              <a:cxnLst/>
              <a:rect l="l" t="t" r="r" b="b"/>
              <a:pathLst>
                <a:path w="224" h="183" extrusionOk="0">
                  <a:moveTo>
                    <a:pt x="45" y="0"/>
                  </a:moveTo>
                  <a:cubicBezTo>
                    <a:pt x="36" y="9"/>
                    <a:pt x="18" y="18"/>
                    <a:pt x="9" y="36"/>
                  </a:cubicBezTo>
                  <a:cubicBezTo>
                    <a:pt x="0" y="45"/>
                    <a:pt x="0" y="63"/>
                    <a:pt x="9" y="81"/>
                  </a:cubicBezTo>
                  <a:cubicBezTo>
                    <a:pt x="9" y="98"/>
                    <a:pt x="18" y="107"/>
                    <a:pt x="36" y="116"/>
                  </a:cubicBezTo>
                  <a:cubicBezTo>
                    <a:pt x="62" y="134"/>
                    <a:pt x="98" y="152"/>
                    <a:pt x="134" y="170"/>
                  </a:cubicBezTo>
                  <a:cubicBezTo>
                    <a:pt x="140" y="176"/>
                    <a:pt x="151" y="182"/>
                    <a:pt x="163" y="182"/>
                  </a:cubicBezTo>
                  <a:cubicBezTo>
                    <a:pt x="168" y="182"/>
                    <a:pt x="173" y="181"/>
                    <a:pt x="178" y="179"/>
                  </a:cubicBezTo>
                  <a:cubicBezTo>
                    <a:pt x="196" y="179"/>
                    <a:pt x="205" y="161"/>
                    <a:pt x="214" y="152"/>
                  </a:cubicBezTo>
                  <a:cubicBezTo>
                    <a:pt x="223" y="134"/>
                    <a:pt x="223" y="116"/>
                    <a:pt x="223" y="107"/>
                  </a:cubicBezTo>
                  <a:cubicBezTo>
                    <a:pt x="214" y="89"/>
                    <a:pt x="205" y="72"/>
                    <a:pt x="196" y="72"/>
                  </a:cubicBezTo>
                  <a:cubicBezTo>
                    <a:pt x="161" y="45"/>
                    <a:pt x="125" y="27"/>
                    <a:pt x="98" y="9"/>
                  </a:cubicBezTo>
                  <a:cubicBezTo>
                    <a:pt x="80" y="0"/>
                    <a:pt x="62" y="0"/>
                    <a:pt x="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5375497" y="4514300"/>
              <a:ext cx="24543" cy="18339"/>
            </a:xfrm>
            <a:custGeom>
              <a:avLst/>
              <a:gdLst/>
              <a:ahLst/>
              <a:cxnLst/>
              <a:rect l="l" t="t" r="r" b="b"/>
              <a:pathLst>
                <a:path w="269" h="201" extrusionOk="0">
                  <a:moveTo>
                    <a:pt x="64" y="1"/>
                  </a:moveTo>
                  <a:cubicBezTo>
                    <a:pt x="60" y="1"/>
                    <a:pt x="57" y="2"/>
                    <a:pt x="54" y="4"/>
                  </a:cubicBezTo>
                  <a:cubicBezTo>
                    <a:pt x="36" y="4"/>
                    <a:pt x="19" y="22"/>
                    <a:pt x="10" y="31"/>
                  </a:cubicBezTo>
                  <a:cubicBezTo>
                    <a:pt x="1" y="58"/>
                    <a:pt x="10" y="103"/>
                    <a:pt x="36" y="112"/>
                  </a:cubicBezTo>
                  <a:cubicBezTo>
                    <a:pt x="81" y="138"/>
                    <a:pt x="126" y="165"/>
                    <a:pt x="170" y="192"/>
                  </a:cubicBezTo>
                  <a:cubicBezTo>
                    <a:pt x="188" y="201"/>
                    <a:pt x="206" y="201"/>
                    <a:pt x="215" y="201"/>
                  </a:cubicBezTo>
                  <a:cubicBezTo>
                    <a:pt x="233" y="192"/>
                    <a:pt x="251" y="183"/>
                    <a:pt x="259" y="174"/>
                  </a:cubicBezTo>
                  <a:cubicBezTo>
                    <a:pt x="268" y="138"/>
                    <a:pt x="259" y="103"/>
                    <a:pt x="233" y="85"/>
                  </a:cubicBezTo>
                  <a:lnTo>
                    <a:pt x="99" y="13"/>
                  </a:lnTo>
                  <a:cubicBezTo>
                    <a:pt x="86" y="7"/>
                    <a:pt x="74" y="1"/>
                    <a:pt x="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5338911" y="4565940"/>
              <a:ext cx="14689" cy="14781"/>
            </a:xfrm>
            <a:custGeom>
              <a:avLst/>
              <a:gdLst/>
              <a:ahLst/>
              <a:cxnLst/>
              <a:rect l="l" t="t" r="r" b="b"/>
              <a:pathLst>
                <a:path w="161" h="162" extrusionOk="0">
                  <a:moveTo>
                    <a:pt x="36" y="0"/>
                  </a:moveTo>
                  <a:cubicBezTo>
                    <a:pt x="27" y="0"/>
                    <a:pt x="27" y="9"/>
                    <a:pt x="18" y="18"/>
                  </a:cubicBezTo>
                  <a:cubicBezTo>
                    <a:pt x="18" y="18"/>
                    <a:pt x="9" y="18"/>
                    <a:pt x="9" y="27"/>
                  </a:cubicBezTo>
                  <a:cubicBezTo>
                    <a:pt x="0" y="36"/>
                    <a:pt x="0" y="45"/>
                    <a:pt x="0" y="54"/>
                  </a:cubicBezTo>
                  <a:cubicBezTo>
                    <a:pt x="0" y="63"/>
                    <a:pt x="0" y="72"/>
                    <a:pt x="0" y="72"/>
                  </a:cubicBezTo>
                  <a:cubicBezTo>
                    <a:pt x="0" y="81"/>
                    <a:pt x="9" y="90"/>
                    <a:pt x="18" y="99"/>
                  </a:cubicBezTo>
                  <a:cubicBezTo>
                    <a:pt x="27" y="116"/>
                    <a:pt x="45" y="125"/>
                    <a:pt x="54" y="143"/>
                  </a:cubicBezTo>
                  <a:cubicBezTo>
                    <a:pt x="63" y="143"/>
                    <a:pt x="72" y="152"/>
                    <a:pt x="72" y="152"/>
                  </a:cubicBezTo>
                  <a:cubicBezTo>
                    <a:pt x="81" y="152"/>
                    <a:pt x="90" y="161"/>
                    <a:pt x="98" y="161"/>
                  </a:cubicBezTo>
                  <a:cubicBezTo>
                    <a:pt x="107" y="161"/>
                    <a:pt x="116" y="152"/>
                    <a:pt x="125" y="152"/>
                  </a:cubicBezTo>
                  <a:cubicBezTo>
                    <a:pt x="134" y="152"/>
                    <a:pt x="134" y="143"/>
                    <a:pt x="143" y="143"/>
                  </a:cubicBezTo>
                  <a:cubicBezTo>
                    <a:pt x="143" y="134"/>
                    <a:pt x="152" y="134"/>
                    <a:pt x="152" y="125"/>
                  </a:cubicBezTo>
                  <a:cubicBezTo>
                    <a:pt x="161" y="116"/>
                    <a:pt x="161" y="108"/>
                    <a:pt x="161" y="99"/>
                  </a:cubicBezTo>
                  <a:lnTo>
                    <a:pt x="161" y="81"/>
                  </a:lnTo>
                  <a:cubicBezTo>
                    <a:pt x="152" y="72"/>
                    <a:pt x="152" y="63"/>
                    <a:pt x="143" y="54"/>
                  </a:cubicBezTo>
                  <a:lnTo>
                    <a:pt x="107" y="18"/>
                  </a:lnTo>
                  <a:cubicBezTo>
                    <a:pt x="98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5315280" y="4593858"/>
              <a:ext cx="24543" cy="20164"/>
            </a:xfrm>
            <a:custGeom>
              <a:avLst/>
              <a:gdLst/>
              <a:ahLst/>
              <a:cxnLst/>
              <a:rect l="l" t="t" r="r" b="b"/>
              <a:pathLst>
                <a:path w="269" h="221" extrusionOk="0">
                  <a:moveTo>
                    <a:pt x="76" y="0"/>
                  </a:moveTo>
                  <a:cubicBezTo>
                    <a:pt x="68" y="0"/>
                    <a:pt x="59" y="2"/>
                    <a:pt x="54" y="7"/>
                  </a:cubicBezTo>
                  <a:cubicBezTo>
                    <a:pt x="36" y="7"/>
                    <a:pt x="18" y="16"/>
                    <a:pt x="10" y="33"/>
                  </a:cubicBezTo>
                  <a:cubicBezTo>
                    <a:pt x="10" y="42"/>
                    <a:pt x="1" y="60"/>
                    <a:pt x="10" y="78"/>
                  </a:cubicBezTo>
                  <a:cubicBezTo>
                    <a:pt x="10" y="87"/>
                    <a:pt x="10" y="87"/>
                    <a:pt x="10" y="96"/>
                  </a:cubicBezTo>
                  <a:cubicBezTo>
                    <a:pt x="18" y="105"/>
                    <a:pt x="27" y="114"/>
                    <a:pt x="36" y="114"/>
                  </a:cubicBezTo>
                  <a:lnTo>
                    <a:pt x="170" y="212"/>
                  </a:lnTo>
                  <a:cubicBezTo>
                    <a:pt x="188" y="221"/>
                    <a:pt x="206" y="221"/>
                    <a:pt x="215" y="221"/>
                  </a:cubicBezTo>
                  <a:cubicBezTo>
                    <a:pt x="233" y="212"/>
                    <a:pt x="250" y="203"/>
                    <a:pt x="259" y="194"/>
                  </a:cubicBezTo>
                  <a:cubicBezTo>
                    <a:pt x="259" y="176"/>
                    <a:pt x="268" y="158"/>
                    <a:pt x="259" y="141"/>
                  </a:cubicBezTo>
                  <a:cubicBezTo>
                    <a:pt x="259" y="141"/>
                    <a:pt x="259" y="132"/>
                    <a:pt x="259" y="132"/>
                  </a:cubicBezTo>
                  <a:cubicBezTo>
                    <a:pt x="250" y="123"/>
                    <a:pt x="241" y="114"/>
                    <a:pt x="233" y="105"/>
                  </a:cubicBezTo>
                  <a:cubicBezTo>
                    <a:pt x="188" y="78"/>
                    <a:pt x="143" y="42"/>
                    <a:pt x="99" y="7"/>
                  </a:cubicBezTo>
                  <a:cubicBezTo>
                    <a:pt x="94" y="2"/>
                    <a:pt x="85" y="0"/>
                    <a:pt x="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5340553" y="4530084"/>
              <a:ext cx="18795" cy="16423"/>
            </a:xfrm>
            <a:custGeom>
              <a:avLst/>
              <a:gdLst/>
              <a:ahLst/>
              <a:cxnLst/>
              <a:rect l="l" t="t" r="r" b="b"/>
              <a:pathLst>
                <a:path w="206" h="180" extrusionOk="0">
                  <a:moveTo>
                    <a:pt x="45" y="1"/>
                  </a:moveTo>
                  <a:cubicBezTo>
                    <a:pt x="36" y="1"/>
                    <a:pt x="36" y="10"/>
                    <a:pt x="27" y="10"/>
                  </a:cubicBezTo>
                  <a:cubicBezTo>
                    <a:pt x="18" y="19"/>
                    <a:pt x="18" y="19"/>
                    <a:pt x="9" y="28"/>
                  </a:cubicBezTo>
                  <a:cubicBezTo>
                    <a:pt x="0" y="46"/>
                    <a:pt x="0" y="63"/>
                    <a:pt x="0" y="72"/>
                  </a:cubicBezTo>
                  <a:cubicBezTo>
                    <a:pt x="9" y="81"/>
                    <a:pt x="9" y="90"/>
                    <a:pt x="9" y="90"/>
                  </a:cubicBezTo>
                  <a:cubicBezTo>
                    <a:pt x="18" y="99"/>
                    <a:pt x="27" y="108"/>
                    <a:pt x="36" y="117"/>
                  </a:cubicBezTo>
                  <a:cubicBezTo>
                    <a:pt x="54" y="135"/>
                    <a:pt x="80" y="153"/>
                    <a:pt x="107" y="170"/>
                  </a:cubicBezTo>
                  <a:cubicBezTo>
                    <a:pt x="116" y="179"/>
                    <a:pt x="125" y="179"/>
                    <a:pt x="134" y="179"/>
                  </a:cubicBezTo>
                  <a:lnTo>
                    <a:pt x="161" y="179"/>
                  </a:lnTo>
                  <a:cubicBezTo>
                    <a:pt x="161" y="179"/>
                    <a:pt x="170" y="170"/>
                    <a:pt x="179" y="170"/>
                  </a:cubicBezTo>
                  <a:cubicBezTo>
                    <a:pt x="187" y="162"/>
                    <a:pt x="187" y="162"/>
                    <a:pt x="196" y="153"/>
                  </a:cubicBezTo>
                  <a:cubicBezTo>
                    <a:pt x="196" y="135"/>
                    <a:pt x="205" y="117"/>
                    <a:pt x="196" y="99"/>
                  </a:cubicBezTo>
                  <a:cubicBezTo>
                    <a:pt x="196" y="99"/>
                    <a:pt x="196" y="90"/>
                    <a:pt x="196" y="90"/>
                  </a:cubicBezTo>
                  <a:cubicBezTo>
                    <a:pt x="187" y="81"/>
                    <a:pt x="179" y="72"/>
                    <a:pt x="170" y="63"/>
                  </a:cubicBezTo>
                  <a:cubicBezTo>
                    <a:pt x="143" y="46"/>
                    <a:pt x="116" y="28"/>
                    <a:pt x="98" y="10"/>
                  </a:cubicBezTo>
                  <a:cubicBezTo>
                    <a:pt x="89" y="1"/>
                    <a:pt x="80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5266469" y="4611558"/>
              <a:ext cx="14689" cy="17974"/>
            </a:xfrm>
            <a:custGeom>
              <a:avLst/>
              <a:gdLst/>
              <a:ahLst/>
              <a:cxnLst/>
              <a:rect l="l" t="t" r="r" b="b"/>
              <a:pathLst>
                <a:path w="161" h="197" extrusionOk="0">
                  <a:moveTo>
                    <a:pt x="54" y="0"/>
                  </a:moveTo>
                  <a:cubicBezTo>
                    <a:pt x="45" y="0"/>
                    <a:pt x="36" y="0"/>
                    <a:pt x="27" y="9"/>
                  </a:cubicBezTo>
                  <a:cubicBezTo>
                    <a:pt x="18" y="18"/>
                    <a:pt x="9" y="27"/>
                    <a:pt x="0" y="45"/>
                  </a:cubicBezTo>
                  <a:cubicBezTo>
                    <a:pt x="0" y="54"/>
                    <a:pt x="0" y="54"/>
                    <a:pt x="0" y="63"/>
                  </a:cubicBezTo>
                  <a:cubicBezTo>
                    <a:pt x="0" y="71"/>
                    <a:pt x="0" y="80"/>
                    <a:pt x="9" y="89"/>
                  </a:cubicBezTo>
                  <a:cubicBezTo>
                    <a:pt x="18" y="116"/>
                    <a:pt x="36" y="143"/>
                    <a:pt x="45" y="170"/>
                  </a:cubicBezTo>
                  <a:cubicBezTo>
                    <a:pt x="54" y="178"/>
                    <a:pt x="54" y="178"/>
                    <a:pt x="63" y="187"/>
                  </a:cubicBezTo>
                  <a:cubicBezTo>
                    <a:pt x="72" y="196"/>
                    <a:pt x="81" y="196"/>
                    <a:pt x="81" y="196"/>
                  </a:cubicBezTo>
                  <a:lnTo>
                    <a:pt x="107" y="196"/>
                  </a:lnTo>
                  <a:cubicBezTo>
                    <a:pt x="116" y="196"/>
                    <a:pt x="125" y="196"/>
                    <a:pt x="134" y="187"/>
                  </a:cubicBezTo>
                  <a:cubicBezTo>
                    <a:pt x="143" y="178"/>
                    <a:pt x="152" y="170"/>
                    <a:pt x="161" y="152"/>
                  </a:cubicBezTo>
                  <a:cubicBezTo>
                    <a:pt x="161" y="152"/>
                    <a:pt x="161" y="143"/>
                    <a:pt x="161" y="143"/>
                  </a:cubicBezTo>
                  <a:cubicBezTo>
                    <a:pt x="161" y="125"/>
                    <a:pt x="161" y="116"/>
                    <a:pt x="152" y="107"/>
                  </a:cubicBezTo>
                  <a:cubicBezTo>
                    <a:pt x="143" y="80"/>
                    <a:pt x="125" y="54"/>
                    <a:pt x="116" y="27"/>
                  </a:cubicBezTo>
                  <a:cubicBezTo>
                    <a:pt x="107" y="27"/>
                    <a:pt x="107" y="18"/>
                    <a:pt x="98" y="9"/>
                  </a:cubicBezTo>
                  <a:cubicBezTo>
                    <a:pt x="90" y="9"/>
                    <a:pt x="90" y="0"/>
                    <a:pt x="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5255064" y="4645681"/>
              <a:ext cx="22080" cy="21258"/>
            </a:xfrm>
            <a:custGeom>
              <a:avLst/>
              <a:gdLst/>
              <a:ahLst/>
              <a:cxnLst/>
              <a:rect l="l" t="t" r="r" b="b"/>
              <a:pathLst>
                <a:path w="242" h="233" extrusionOk="0">
                  <a:moveTo>
                    <a:pt x="63" y="1"/>
                  </a:moveTo>
                  <a:cubicBezTo>
                    <a:pt x="54" y="1"/>
                    <a:pt x="36" y="1"/>
                    <a:pt x="18" y="19"/>
                  </a:cubicBezTo>
                  <a:cubicBezTo>
                    <a:pt x="9" y="28"/>
                    <a:pt x="0" y="45"/>
                    <a:pt x="0" y="63"/>
                  </a:cubicBezTo>
                  <a:cubicBezTo>
                    <a:pt x="0" y="72"/>
                    <a:pt x="9" y="90"/>
                    <a:pt x="18" y="99"/>
                  </a:cubicBezTo>
                  <a:cubicBezTo>
                    <a:pt x="63" y="143"/>
                    <a:pt x="99" y="179"/>
                    <a:pt x="134" y="215"/>
                  </a:cubicBezTo>
                  <a:cubicBezTo>
                    <a:pt x="152" y="233"/>
                    <a:pt x="170" y="233"/>
                    <a:pt x="179" y="233"/>
                  </a:cubicBezTo>
                  <a:cubicBezTo>
                    <a:pt x="197" y="233"/>
                    <a:pt x="215" y="233"/>
                    <a:pt x="223" y="215"/>
                  </a:cubicBezTo>
                  <a:cubicBezTo>
                    <a:pt x="232" y="206"/>
                    <a:pt x="241" y="188"/>
                    <a:pt x="241" y="179"/>
                  </a:cubicBezTo>
                  <a:cubicBezTo>
                    <a:pt x="241" y="161"/>
                    <a:pt x="232" y="143"/>
                    <a:pt x="223" y="135"/>
                  </a:cubicBezTo>
                  <a:cubicBezTo>
                    <a:pt x="188" y="90"/>
                    <a:pt x="143" y="54"/>
                    <a:pt x="107" y="19"/>
                  </a:cubicBezTo>
                  <a:cubicBezTo>
                    <a:pt x="99" y="1"/>
                    <a:pt x="81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5297398" y="4616850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74" y="1"/>
                  </a:moveTo>
                  <a:cubicBezTo>
                    <a:pt x="61" y="1"/>
                    <a:pt x="49" y="7"/>
                    <a:pt x="36" y="13"/>
                  </a:cubicBezTo>
                  <a:cubicBezTo>
                    <a:pt x="9" y="31"/>
                    <a:pt x="0" y="67"/>
                    <a:pt x="18" y="94"/>
                  </a:cubicBezTo>
                  <a:cubicBezTo>
                    <a:pt x="45" y="138"/>
                    <a:pt x="72" y="183"/>
                    <a:pt x="98" y="228"/>
                  </a:cubicBezTo>
                  <a:cubicBezTo>
                    <a:pt x="98" y="245"/>
                    <a:pt x="116" y="254"/>
                    <a:pt x="134" y="254"/>
                  </a:cubicBezTo>
                  <a:cubicBezTo>
                    <a:pt x="139" y="259"/>
                    <a:pt x="145" y="261"/>
                    <a:pt x="153" y="261"/>
                  </a:cubicBezTo>
                  <a:cubicBezTo>
                    <a:pt x="161" y="261"/>
                    <a:pt x="170" y="259"/>
                    <a:pt x="179" y="254"/>
                  </a:cubicBezTo>
                  <a:cubicBezTo>
                    <a:pt x="206" y="236"/>
                    <a:pt x="214" y="201"/>
                    <a:pt x="197" y="165"/>
                  </a:cubicBezTo>
                  <a:cubicBezTo>
                    <a:pt x="179" y="120"/>
                    <a:pt x="152" y="76"/>
                    <a:pt x="125" y="31"/>
                  </a:cubicBezTo>
                  <a:cubicBezTo>
                    <a:pt x="116" y="22"/>
                    <a:pt x="98" y="5"/>
                    <a:pt x="90" y="5"/>
                  </a:cubicBezTo>
                  <a:cubicBezTo>
                    <a:pt x="84" y="2"/>
                    <a:pt x="79" y="1"/>
                    <a:pt x="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5063740" y="4726699"/>
              <a:ext cx="19707" cy="23631"/>
            </a:xfrm>
            <a:custGeom>
              <a:avLst/>
              <a:gdLst/>
              <a:ahLst/>
              <a:cxnLst/>
              <a:rect l="l" t="t" r="r" b="b"/>
              <a:pathLst>
                <a:path w="216" h="259" extrusionOk="0">
                  <a:moveTo>
                    <a:pt x="70" y="1"/>
                  </a:moveTo>
                  <a:cubicBezTo>
                    <a:pt x="60" y="1"/>
                    <a:pt x="49" y="5"/>
                    <a:pt x="37" y="5"/>
                  </a:cubicBezTo>
                  <a:cubicBezTo>
                    <a:pt x="10" y="23"/>
                    <a:pt x="1" y="67"/>
                    <a:pt x="19" y="94"/>
                  </a:cubicBezTo>
                  <a:lnTo>
                    <a:pt x="90" y="228"/>
                  </a:lnTo>
                  <a:cubicBezTo>
                    <a:pt x="99" y="237"/>
                    <a:pt x="117" y="255"/>
                    <a:pt x="135" y="255"/>
                  </a:cubicBezTo>
                  <a:cubicBezTo>
                    <a:pt x="137" y="257"/>
                    <a:pt x="141" y="258"/>
                    <a:pt x="145" y="258"/>
                  </a:cubicBezTo>
                  <a:cubicBezTo>
                    <a:pt x="154" y="258"/>
                    <a:pt x="167" y="252"/>
                    <a:pt x="179" y="246"/>
                  </a:cubicBezTo>
                  <a:cubicBezTo>
                    <a:pt x="206" y="228"/>
                    <a:pt x="215" y="192"/>
                    <a:pt x="197" y="165"/>
                  </a:cubicBezTo>
                  <a:lnTo>
                    <a:pt x="117" y="32"/>
                  </a:lnTo>
                  <a:cubicBezTo>
                    <a:pt x="117" y="14"/>
                    <a:pt x="99" y="5"/>
                    <a:pt x="81" y="5"/>
                  </a:cubicBezTo>
                  <a:cubicBezTo>
                    <a:pt x="78" y="2"/>
                    <a:pt x="74" y="1"/>
                    <a:pt x="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5019855" y="4730349"/>
              <a:ext cx="11496" cy="27098"/>
            </a:xfrm>
            <a:custGeom>
              <a:avLst/>
              <a:gdLst/>
              <a:ahLst/>
              <a:cxnLst/>
              <a:rect l="l" t="t" r="r" b="b"/>
              <a:pathLst>
                <a:path w="126" h="297" extrusionOk="0">
                  <a:moveTo>
                    <a:pt x="63" y="1"/>
                  </a:moveTo>
                  <a:cubicBezTo>
                    <a:pt x="27" y="1"/>
                    <a:pt x="0" y="27"/>
                    <a:pt x="0" y="63"/>
                  </a:cubicBezTo>
                  <a:lnTo>
                    <a:pt x="0" y="241"/>
                  </a:lnTo>
                  <a:cubicBezTo>
                    <a:pt x="0" y="265"/>
                    <a:pt x="22" y="296"/>
                    <a:pt x="52" y="296"/>
                  </a:cubicBezTo>
                  <a:cubicBezTo>
                    <a:pt x="55" y="296"/>
                    <a:pt x="59" y="296"/>
                    <a:pt x="63" y="295"/>
                  </a:cubicBezTo>
                  <a:cubicBezTo>
                    <a:pt x="89" y="295"/>
                    <a:pt x="125" y="268"/>
                    <a:pt x="125" y="241"/>
                  </a:cubicBezTo>
                  <a:lnTo>
                    <a:pt x="125" y="63"/>
                  </a:lnTo>
                  <a:cubicBezTo>
                    <a:pt x="125" y="27"/>
                    <a:pt x="89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4947413" y="4730349"/>
              <a:ext cx="10675" cy="23722"/>
            </a:xfrm>
            <a:custGeom>
              <a:avLst/>
              <a:gdLst/>
              <a:ahLst/>
              <a:cxnLst/>
              <a:rect l="l" t="t" r="r" b="b"/>
              <a:pathLst>
                <a:path w="117" h="260" extrusionOk="0">
                  <a:moveTo>
                    <a:pt x="54" y="1"/>
                  </a:moveTo>
                  <a:cubicBezTo>
                    <a:pt x="45" y="1"/>
                    <a:pt x="27" y="9"/>
                    <a:pt x="18" y="18"/>
                  </a:cubicBezTo>
                  <a:cubicBezTo>
                    <a:pt x="0" y="27"/>
                    <a:pt x="0" y="45"/>
                    <a:pt x="0" y="63"/>
                  </a:cubicBezTo>
                  <a:lnTo>
                    <a:pt x="0" y="197"/>
                  </a:lnTo>
                  <a:cubicBezTo>
                    <a:pt x="0" y="215"/>
                    <a:pt x="0" y="232"/>
                    <a:pt x="18" y="241"/>
                  </a:cubicBezTo>
                  <a:cubicBezTo>
                    <a:pt x="27" y="250"/>
                    <a:pt x="45" y="259"/>
                    <a:pt x="54" y="259"/>
                  </a:cubicBezTo>
                  <a:cubicBezTo>
                    <a:pt x="72" y="259"/>
                    <a:pt x="89" y="250"/>
                    <a:pt x="98" y="241"/>
                  </a:cubicBezTo>
                  <a:cubicBezTo>
                    <a:pt x="116" y="232"/>
                    <a:pt x="116" y="215"/>
                    <a:pt x="116" y="197"/>
                  </a:cubicBezTo>
                  <a:lnTo>
                    <a:pt x="116" y="63"/>
                  </a:lnTo>
                  <a:cubicBezTo>
                    <a:pt x="116" y="45"/>
                    <a:pt x="116" y="27"/>
                    <a:pt x="98" y="18"/>
                  </a:cubicBezTo>
                  <a:cubicBezTo>
                    <a:pt x="89" y="9"/>
                    <a:pt x="72" y="1"/>
                    <a:pt x="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4869223" y="4733633"/>
              <a:ext cx="11496" cy="34397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63" y="0"/>
                  </a:moveTo>
                  <a:cubicBezTo>
                    <a:pt x="28" y="9"/>
                    <a:pt x="1" y="27"/>
                    <a:pt x="1" y="63"/>
                  </a:cubicBezTo>
                  <a:lnTo>
                    <a:pt x="1" y="321"/>
                  </a:lnTo>
                  <a:cubicBezTo>
                    <a:pt x="1" y="345"/>
                    <a:pt x="22" y="376"/>
                    <a:pt x="52" y="376"/>
                  </a:cubicBezTo>
                  <a:cubicBezTo>
                    <a:pt x="56" y="376"/>
                    <a:pt x="59" y="376"/>
                    <a:pt x="63" y="375"/>
                  </a:cubicBezTo>
                  <a:cubicBezTo>
                    <a:pt x="90" y="375"/>
                    <a:pt x="126" y="348"/>
                    <a:pt x="126" y="321"/>
                  </a:cubicBezTo>
                  <a:lnTo>
                    <a:pt x="126" y="63"/>
                  </a:lnTo>
                  <a:cubicBezTo>
                    <a:pt x="126" y="36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2"/>
            <p:cNvSpPr/>
            <p:nvPr/>
          </p:nvSpPr>
          <p:spPr>
            <a:xfrm>
              <a:off x="4831816" y="4744673"/>
              <a:ext cx="13138" cy="21897"/>
            </a:xfrm>
            <a:custGeom>
              <a:avLst/>
              <a:gdLst/>
              <a:ahLst/>
              <a:cxnLst/>
              <a:rect l="l" t="t" r="r" b="b"/>
              <a:pathLst>
                <a:path w="144" h="240" extrusionOk="0">
                  <a:moveTo>
                    <a:pt x="59" y="0"/>
                  </a:moveTo>
                  <a:cubicBezTo>
                    <a:pt x="53" y="0"/>
                    <a:pt x="48" y="1"/>
                    <a:pt x="45" y="4"/>
                  </a:cubicBezTo>
                  <a:cubicBezTo>
                    <a:pt x="27" y="4"/>
                    <a:pt x="9" y="13"/>
                    <a:pt x="9" y="31"/>
                  </a:cubicBezTo>
                  <a:lnTo>
                    <a:pt x="0" y="49"/>
                  </a:lnTo>
                  <a:cubicBezTo>
                    <a:pt x="0" y="58"/>
                    <a:pt x="0" y="67"/>
                    <a:pt x="0" y="75"/>
                  </a:cubicBezTo>
                  <a:cubicBezTo>
                    <a:pt x="9" y="120"/>
                    <a:pt x="9" y="156"/>
                    <a:pt x="18" y="191"/>
                  </a:cubicBezTo>
                  <a:cubicBezTo>
                    <a:pt x="18" y="209"/>
                    <a:pt x="36" y="227"/>
                    <a:pt x="45" y="227"/>
                  </a:cubicBezTo>
                  <a:cubicBezTo>
                    <a:pt x="58" y="233"/>
                    <a:pt x="70" y="240"/>
                    <a:pt x="80" y="240"/>
                  </a:cubicBezTo>
                  <a:cubicBezTo>
                    <a:pt x="84" y="240"/>
                    <a:pt x="87" y="239"/>
                    <a:pt x="90" y="236"/>
                  </a:cubicBezTo>
                  <a:cubicBezTo>
                    <a:pt x="108" y="236"/>
                    <a:pt x="125" y="227"/>
                    <a:pt x="134" y="209"/>
                  </a:cubicBezTo>
                  <a:cubicBezTo>
                    <a:pt x="134" y="200"/>
                    <a:pt x="134" y="200"/>
                    <a:pt x="134" y="191"/>
                  </a:cubicBezTo>
                  <a:cubicBezTo>
                    <a:pt x="143" y="183"/>
                    <a:pt x="143" y="174"/>
                    <a:pt x="134" y="165"/>
                  </a:cubicBezTo>
                  <a:cubicBezTo>
                    <a:pt x="134" y="120"/>
                    <a:pt x="125" y="84"/>
                    <a:pt x="116" y="49"/>
                  </a:cubicBezTo>
                  <a:cubicBezTo>
                    <a:pt x="116" y="31"/>
                    <a:pt x="99" y="13"/>
                    <a:pt x="90" y="4"/>
                  </a:cubicBezTo>
                  <a:cubicBezTo>
                    <a:pt x="84" y="4"/>
                    <a:pt x="70" y="0"/>
                    <a:pt x="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2"/>
            <p:cNvSpPr/>
            <p:nvPr/>
          </p:nvSpPr>
          <p:spPr>
            <a:xfrm>
              <a:off x="4787840" y="4730349"/>
              <a:ext cx="10675" cy="29379"/>
            </a:xfrm>
            <a:custGeom>
              <a:avLst/>
              <a:gdLst/>
              <a:ahLst/>
              <a:cxnLst/>
              <a:rect l="l" t="t" r="r" b="b"/>
              <a:pathLst>
                <a:path w="117" h="322" extrusionOk="0">
                  <a:moveTo>
                    <a:pt x="63" y="1"/>
                  </a:moveTo>
                  <a:cubicBezTo>
                    <a:pt x="28" y="1"/>
                    <a:pt x="1" y="27"/>
                    <a:pt x="1" y="63"/>
                  </a:cubicBezTo>
                  <a:lnTo>
                    <a:pt x="1" y="259"/>
                  </a:lnTo>
                  <a:cubicBezTo>
                    <a:pt x="1" y="286"/>
                    <a:pt x="28" y="322"/>
                    <a:pt x="63" y="322"/>
                  </a:cubicBezTo>
                  <a:cubicBezTo>
                    <a:pt x="90" y="313"/>
                    <a:pt x="117" y="295"/>
                    <a:pt x="117" y="259"/>
                  </a:cubicBezTo>
                  <a:lnTo>
                    <a:pt x="117" y="63"/>
                  </a:lnTo>
                  <a:cubicBezTo>
                    <a:pt x="117" y="27"/>
                    <a:pt x="90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2"/>
            <p:cNvSpPr/>
            <p:nvPr/>
          </p:nvSpPr>
          <p:spPr>
            <a:xfrm>
              <a:off x="4764301" y="4714109"/>
              <a:ext cx="11405" cy="21988"/>
            </a:xfrm>
            <a:custGeom>
              <a:avLst/>
              <a:gdLst/>
              <a:ahLst/>
              <a:cxnLst/>
              <a:rect l="l" t="t" r="r" b="b"/>
              <a:pathLst>
                <a:path w="125" h="241" extrusionOk="0">
                  <a:moveTo>
                    <a:pt x="62" y="0"/>
                  </a:moveTo>
                  <a:cubicBezTo>
                    <a:pt x="45" y="9"/>
                    <a:pt x="36" y="9"/>
                    <a:pt x="18" y="18"/>
                  </a:cubicBezTo>
                  <a:cubicBezTo>
                    <a:pt x="9" y="36"/>
                    <a:pt x="0" y="45"/>
                    <a:pt x="0" y="63"/>
                  </a:cubicBezTo>
                  <a:lnTo>
                    <a:pt x="0" y="179"/>
                  </a:lnTo>
                  <a:cubicBezTo>
                    <a:pt x="0" y="196"/>
                    <a:pt x="9" y="214"/>
                    <a:pt x="18" y="223"/>
                  </a:cubicBezTo>
                  <a:cubicBezTo>
                    <a:pt x="36" y="232"/>
                    <a:pt x="45" y="241"/>
                    <a:pt x="62" y="241"/>
                  </a:cubicBezTo>
                  <a:cubicBezTo>
                    <a:pt x="80" y="241"/>
                    <a:pt x="98" y="241"/>
                    <a:pt x="107" y="223"/>
                  </a:cubicBezTo>
                  <a:cubicBezTo>
                    <a:pt x="116" y="214"/>
                    <a:pt x="125" y="196"/>
                    <a:pt x="125" y="179"/>
                  </a:cubicBezTo>
                  <a:lnTo>
                    <a:pt x="125" y="63"/>
                  </a:lnTo>
                  <a:cubicBezTo>
                    <a:pt x="125" y="54"/>
                    <a:pt x="116" y="36"/>
                    <a:pt x="107" y="18"/>
                  </a:cubicBezTo>
                  <a:cubicBezTo>
                    <a:pt x="98" y="9"/>
                    <a:pt x="80" y="0"/>
                    <a:pt x="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2"/>
            <p:cNvSpPr/>
            <p:nvPr/>
          </p:nvSpPr>
          <p:spPr>
            <a:xfrm>
              <a:off x="4672243" y="4724874"/>
              <a:ext cx="14781" cy="24087"/>
            </a:xfrm>
            <a:custGeom>
              <a:avLst/>
              <a:gdLst/>
              <a:ahLst/>
              <a:cxnLst/>
              <a:rect l="l" t="t" r="r" b="b"/>
              <a:pathLst>
                <a:path w="162" h="264" extrusionOk="0">
                  <a:moveTo>
                    <a:pt x="90" y="0"/>
                  </a:moveTo>
                  <a:cubicBezTo>
                    <a:pt x="81" y="0"/>
                    <a:pt x="72" y="3"/>
                    <a:pt x="63" y="7"/>
                  </a:cubicBezTo>
                  <a:cubicBezTo>
                    <a:pt x="54" y="16"/>
                    <a:pt x="46" y="34"/>
                    <a:pt x="37" y="43"/>
                  </a:cubicBezTo>
                  <a:cubicBezTo>
                    <a:pt x="28" y="96"/>
                    <a:pt x="19" y="141"/>
                    <a:pt x="1" y="185"/>
                  </a:cubicBezTo>
                  <a:cubicBezTo>
                    <a:pt x="1" y="194"/>
                    <a:pt x="1" y="221"/>
                    <a:pt x="10" y="230"/>
                  </a:cubicBezTo>
                  <a:cubicBezTo>
                    <a:pt x="19" y="239"/>
                    <a:pt x="28" y="257"/>
                    <a:pt x="46" y="257"/>
                  </a:cubicBezTo>
                  <a:cubicBezTo>
                    <a:pt x="54" y="261"/>
                    <a:pt x="63" y="263"/>
                    <a:pt x="71" y="263"/>
                  </a:cubicBezTo>
                  <a:cubicBezTo>
                    <a:pt x="79" y="263"/>
                    <a:pt x="86" y="261"/>
                    <a:pt x="90" y="257"/>
                  </a:cubicBezTo>
                  <a:cubicBezTo>
                    <a:pt x="108" y="248"/>
                    <a:pt x="117" y="230"/>
                    <a:pt x="117" y="212"/>
                  </a:cubicBezTo>
                  <a:cubicBezTo>
                    <a:pt x="135" y="168"/>
                    <a:pt x="144" y="123"/>
                    <a:pt x="162" y="78"/>
                  </a:cubicBezTo>
                  <a:cubicBezTo>
                    <a:pt x="162" y="61"/>
                    <a:pt x="162" y="43"/>
                    <a:pt x="153" y="34"/>
                  </a:cubicBezTo>
                  <a:cubicBezTo>
                    <a:pt x="144" y="16"/>
                    <a:pt x="126" y="7"/>
                    <a:pt x="117" y="7"/>
                  </a:cubicBezTo>
                  <a:cubicBezTo>
                    <a:pt x="108" y="3"/>
                    <a:pt x="9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2"/>
            <p:cNvSpPr/>
            <p:nvPr/>
          </p:nvSpPr>
          <p:spPr>
            <a:xfrm>
              <a:off x="4900152" y="4723232"/>
              <a:ext cx="13959" cy="18613"/>
            </a:xfrm>
            <a:custGeom>
              <a:avLst/>
              <a:gdLst/>
              <a:ahLst/>
              <a:cxnLst/>
              <a:rect l="l" t="t" r="r" b="b"/>
              <a:pathLst>
                <a:path w="153" h="204" extrusionOk="0">
                  <a:moveTo>
                    <a:pt x="60" y="0"/>
                  </a:moveTo>
                  <a:cubicBezTo>
                    <a:pt x="57" y="0"/>
                    <a:pt x="54" y="3"/>
                    <a:pt x="54" y="7"/>
                  </a:cubicBezTo>
                  <a:cubicBezTo>
                    <a:pt x="37" y="7"/>
                    <a:pt x="19" y="16"/>
                    <a:pt x="10" y="34"/>
                  </a:cubicBezTo>
                  <a:cubicBezTo>
                    <a:pt x="10" y="52"/>
                    <a:pt x="1" y="61"/>
                    <a:pt x="10" y="79"/>
                  </a:cubicBezTo>
                  <a:cubicBezTo>
                    <a:pt x="10" y="105"/>
                    <a:pt x="19" y="132"/>
                    <a:pt x="28" y="159"/>
                  </a:cubicBezTo>
                  <a:cubicBezTo>
                    <a:pt x="28" y="168"/>
                    <a:pt x="37" y="177"/>
                    <a:pt x="37" y="177"/>
                  </a:cubicBezTo>
                  <a:cubicBezTo>
                    <a:pt x="45" y="186"/>
                    <a:pt x="45" y="194"/>
                    <a:pt x="54" y="194"/>
                  </a:cubicBezTo>
                  <a:cubicBezTo>
                    <a:pt x="63" y="194"/>
                    <a:pt x="72" y="203"/>
                    <a:pt x="81" y="203"/>
                  </a:cubicBezTo>
                  <a:lnTo>
                    <a:pt x="99" y="203"/>
                  </a:lnTo>
                  <a:cubicBezTo>
                    <a:pt x="117" y="194"/>
                    <a:pt x="135" y="186"/>
                    <a:pt x="135" y="177"/>
                  </a:cubicBezTo>
                  <a:cubicBezTo>
                    <a:pt x="144" y="159"/>
                    <a:pt x="153" y="141"/>
                    <a:pt x="144" y="123"/>
                  </a:cubicBezTo>
                  <a:cubicBezTo>
                    <a:pt x="135" y="96"/>
                    <a:pt x="135" y="70"/>
                    <a:pt x="126" y="52"/>
                  </a:cubicBezTo>
                  <a:cubicBezTo>
                    <a:pt x="126" y="43"/>
                    <a:pt x="117" y="34"/>
                    <a:pt x="117" y="25"/>
                  </a:cubicBezTo>
                  <a:cubicBezTo>
                    <a:pt x="108" y="16"/>
                    <a:pt x="108" y="16"/>
                    <a:pt x="99" y="7"/>
                  </a:cubicBezTo>
                  <a:lnTo>
                    <a:pt x="72" y="7"/>
                  </a:lnTo>
                  <a:cubicBezTo>
                    <a:pt x="68" y="3"/>
                    <a:pt x="63" y="0"/>
                    <a:pt x="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2"/>
            <p:cNvSpPr/>
            <p:nvPr/>
          </p:nvSpPr>
          <p:spPr>
            <a:xfrm>
              <a:off x="4977521" y="4716481"/>
              <a:ext cx="14689" cy="18065"/>
            </a:xfrm>
            <a:custGeom>
              <a:avLst/>
              <a:gdLst/>
              <a:ahLst/>
              <a:cxnLst/>
              <a:rect l="l" t="t" r="r" b="b"/>
              <a:pathLst>
                <a:path w="161" h="198" extrusionOk="0">
                  <a:moveTo>
                    <a:pt x="54" y="1"/>
                  </a:moveTo>
                  <a:cubicBezTo>
                    <a:pt x="45" y="1"/>
                    <a:pt x="36" y="1"/>
                    <a:pt x="27" y="10"/>
                  </a:cubicBezTo>
                  <a:cubicBezTo>
                    <a:pt x="18" y="10"/>
                    <a:pt x="0" y="28"/>
                    <a:pt x="0" y="45"/>
                  </a:cubicBezTo>
                  <a:cubicBezTo>
                    <a:pt x="0" y="45"/>
                    <a:pt x="0" y="54"/>
                    <a:pt x="0" y="54"/>
                  </a:cubicBezTo>
                  <a:cubicBezTo>
                    <a:pt x="0" y="72"/>
                    <a:pt x="0" y="81"/>
                    <a:pt x="9" y="90"/>
                  </a:cubicBezTo>
                  <a:cubicBezTo>
                    <a:pt x="18" y="117"/>
                    <a:pt x="36" y="144"/>
                    <a:pt x="45" y="170"/>
                  </a:cubicBezTo>
                  <a:cubicBezTo>
                    <a:pt x="45" y="170"/>
                    <a:pt x="54" y="179"/>
                    <a:pt x="63" y="188"/>
                  </a:cubicBezTo>
                  <a:cubicBezTo>
                    <a:pt x="63" y="188"/>
                    <a:pt x="72" y="197"/>
                    <a:pt x="81" y="197"/>
                  </a:cubicBezTo>
                  <a:lnTo>
                    <a:pt x="107" y="197"/>
                  </a:lnTo>
                  <a:cubicBezTo>
                    <a:pt x="116" y="197"/>
                    <a:pt x="125" y="197"/>
                    <a:pt x="125" y="188"/>
                  </a:cubicBezTo>
                  <a:cubicBezTo>
                    <a:pt x="143" y="179"/>
                    <a:pt x="152" y="170"/>
                    <a:pt x="161" y="153"/>
                  </a:cubicBezTo>
                  <a:cubicBezTo>
                    <a:pt x="161" y="144"/>
                    <a:pt x="161" y="144"/>
                    <a:pt x="161" y="135"/>
                  </a:cubicBezTo>
                  <a:cubicBezTo>
                    <a:pt x="161" y="126"/>
                    <a:pt x="161" y="117"/>
                    <a:pt x="152" y="108"/>
                  </a:cubicBezTo>
                  <a:cubicBezTo>
                    <a:pt x="134" y="81"/>
                    <a:pt x="125" y="54"/>
                    <a:pt x="116" y="28"/>
                  </a:cubicBezTo>
                  <a:cubicBezTo>
                    <a:pt x="107" y="19"/>
                    <a:pt x="107" y="19"/>
                    <a:pt x="98" y="10"/>
                  </a:cubicBezTo>
                  <a:cubicBezTo>
                    <a:pt x="90" y="1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2"/>
            <p:cNvSpPr/>
            <p:nvPr/>
          </p:nvSpPr>
          <p:spPr>
            <a:xfrm>
              <a:off x="5067025" y="4694766"/>
              <a:ext cx="19616" cy="23813"/>
            </a:xfrm>
            <a:custGeom>
              <a:avLst/>
              <a:gdLst/>
              <a:ahLst/>
              <a:cxnLst/>
              <a:rect l="l" t="t" r="r" b="b"/>
              <a:pathLst>
                <a:path w="215" h="261" extrusionOk="0">
                  <a:moveTo>
                    <a:pt x="63" y="0"/>
                  </a:moveTo>
                  <a:cubicBezTo>
                    <a:pt x="54" y="0"/>
                    <a:pt x="45" y="2"/>
                    <a:pt x="36" y="7"/>
                  </a:cubicBezTo>
                  <a:cubicBezTo>
                    <a:pt x="10" y="25"/>
                    <a:pt x="1" y="60"/>
                    <a:pt x="19" y="96"/>
                  </a:cubicBezTo>
                  <a:lnTo>
                    <a:pt x="99" y="230"/>
                  </a:lnTo>
                  <a:cubicBezTo>
                    <a:pt x="99" y="239"/>
                    <a:pt x="117" y="257"/>
                    <a:pt x="134" y="257"/>
                  </a:cubicBezTo>
                  <a:cubicBezTo>
                    <a:pt x="137" y="259"/>
                    <a:pt x="140" y="260"/>
                    <a:pt x="144" y="260"/>
                  </a:cubicBezTo>
                  <a:cubicBezTo>
                    <a:pt x="154" y="260"/>
                    <a:pt x="166" y="254"/>
                    <a:pt x="179" y="248"/>
                  </a:cubicBezTo>
                  <a:cubicBezTo>
                    <a:pt x="206" y="230"/>
                    <a:pt x="215" y="194"/>
                    <a:pt x="197" y="167"/>
                  </a:cubicBezTo>
                  <a:cubicBezTo>
                    <a:pt x="179" y="123"/>
                    <a:pt x="152" y="78"/>
                    <a:pt x="126" y="34"/>
                  </a:cubicBezTo>
                  <a:cubicBezTo>
                    <a:pt x="117" y="16"/>
                    <a:pt x="99" y="7"/>
                    <a:pt x="90" y="7"/>
                  </a:cubicBezTo>
                  <a:cubicBezTo>
                    <a:pt x="81" y="2"/>
                    <a:pt x="72" y="0"/>
                    <a:pt x="6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2"/>
            <p:cNvSpPr/>
            <p:nvPr/>
          </p:nvSpPr>
          <p:spPr>
            <a:xfrm>
              <a:off x="4308481" y="3931113"/>
              <a:ext cx="30200" cy="19890"/>
            </a:xfrm>
            <a:custGeom>
              <a:avLst/>
              <a:gdLst/>
              <a:ahLst/>
              <a:cxnLst/>
              <a:rect l="l" t="t" r="r" b="b"/>
              <a:pathLst>
                <a:path w="331" h="218" extrusionOk="0">
                  <a:moveTo>
                    <a:pt x="54" y="0"/>
                  </a:moveTo>
                  <a:cubicBezTo>
                    <a:pt x="36" y="9"/>
                    <a:pt x="18" y="18"/>
                    <a:pt x="18" y="27"/>
                  </a:cubicBezTo>
                  <a:cubicBezTo>
                    <a:pt x="0" y="63"/>
                    <a:pt x="9" y="98"/>
                    <a:pt x="36" y="116"/>
                  </a:cubicBezTo>
                  <a:cubicBezTo>
                    <a:pt x="98" y="143"/>
                    <a:pt x="170" y="179"/>
                    <a:pt x="232" y="205"/>
                  </a:cubicBezTo>
                  <a:cubicBezTo>
                    <a:pt x="245" y="212"/>
                    <a:pt x="253" y="218"/>
                    <a:pt x="263" y="218"/>
                  </a:cubicBezTo>
                  <a:cubicBezTo>
                    <a:pt x="267" y="218"/>
                    <a:pt x="272" y="217"/>
                    <a:pt x="277" y="214"/>
                  </a:cubicBezTo>
                  <a:cubicBezTo>
                    <a:pt x="295" y="214"/>
                    <a:pt x="312" y="196"/>
                    <a:pt x="312" y="187"/>
                  </a:cubicBezTo>
                  <a:cubicBezTo>
                    <a:pt x="330" y="161"/>
                    <a:pt x="321" y="116"/>
                    <a:pt x="295" y="107"/>
                  </a:cubicBezTo>
                  <a:cubicBezTo>
                    <a:pt x="232" y="71"/>
                    <a:pt x="161" y="45"/>
                    <a:pt x="98" y="9"/>
                  </a:cubicBezTo>
                  <a:cubicBezTo>
                    <a:pt x="81" y="0"/>
                    <a:pt x="72" y="0"/>
                    <a:pt x="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2"/>
            <p:cNvSpPr/>
            <p:nvPr/>
          </p:nvSpPr>
          <p:spPr>
            <a:xfrm>
              <a:off x="4349173" y="3831756"/>
              <a:ext cx="24452" cy="14781"/>
            </a:xfrm>
            <a:custGeom>
              <a:avLst/>
              <a:gdLst/>
              <a:ahLst/>
              <a:cxnLst/>
              <a:rect l="l" t="t" r="r" b="b"/>
              <a:pathLst>
                <a:path w="268" h="162" extrusionOk="0">
                  <a:moveTo>
                    <a:pt x="90" y="1"/>
                  </a:moveTo>
                  <a:cubicBezTo>
                    <a:pt x="72" y="1"/>
                    <a:pt x="54" y="1"/>
                    <a:pt x="36" y="10"/>
                  </a:cubicBezTo>
                  <a:cubicBezTo>
                    <a:pt x="27" y="19"/>
                    <a:pt x="9" y="28"/>
                    <a:pt x="9" y="45"/>
                  </a:cubicBezTo>
                  <a:cubicBezTo>
                    <a:pt x="0" y="72"/>
                    <a:pt x="18" y="108"/>
                    <a:pt x="54" y="117"/>
                  </a:cubicBezTo>
                  <a:cubicBezTo>
                    <a:pt x="98" y="135"/>
                    <a:pt x="143" y="143"/>
                    <a:pt x="188" y="161"/>
                  </a:cubicBezTo>
                  <a:cubicBezTo>
                    <a:pt x="205" y="161"/>
                    <a:pt x="223" y="161"/>
                    <a:pt x="232" y="152"/>
                  </a:cubicBezTo>
                  <a:cubicBezTo>
                    <a:pt x="250" y="143"/>
                    <a:pt x="259" y="126"/>
                    <a:pt x="268" y="117"/>
                  </a:cubicBezTo>
                  <a:cubicBezTo>
                    <a:pt x="268" y="81"/>
                    <a:pt x="250" y="45"/>
                    <a:pt x="223" y="36"/>
                  </a:cubicBezTo>
                  <a:lnTo>
                    <a:pt x="9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2"/>
            <p:cNvSpPr/>
            <p:nvPr/>
          </p:nvSpPr>
          <p:spPr>
            <a:xfrm>
              <a:off x="4461485" y="3602752"/>
              <a:ext cx="29379" cy="18704"/>
            </a:xfrm>
            <a:custGeom>
              <a:avLst/>
              <a:gdLst/>
              <a:ahLst/>
              <a:cxnLst/>
              <a:rect l="l" t="t" r="r" b="b"/>
              <a:pathLst>
                <a:path w="322" h="205" extrusionOk="0">
                  <a:moveTo>
                    <a:pt x="65" y="0"/>
                  </a:moveTo>
                  <a:cubicBezTo>
                    <a:pt x="53" y="0"/>
                    <a:pt x="42" y="7"/>
                    <a:pt x="36" y="13"/>
                  </a:cubicBezTo>
                  <a:cubicBezTo>
                    <a:pt x="18" y="22"/>
                    <a:pt x="9" y="31"/>
                    <a:pt x="0" y="49"/>
                  </a:cubicBezTo>
                  <a:cubicBezTo>
                    <a:pt x="0" y="66"/>
                    <a:pt x="0" y="84"/>
                    <a:pt x="9" y="93"/>
                  </a:cubicBezTo>
                  <a:cubicBezTo>
                    <a:pt x="18" y="111"/>
                    <a:pt x="27" y="120"/>
                    <a:pt x="45" y="120"/>
                  </a:cubicBezTo>
                  <a:cubicBezTo>
                    <a:pt x="107" y="147"/>
                    <a:pt x="179" y="173"/>
                    <a:pt x="241" y="200"/>
                  </a:cubicBezTo>
                  <a:cubicBezTo>
                    <a:pt x="244" y="203"/>
                    <a:pt x="249" y="204"/>
                    <a:pt x="255" y="204"/>
                  </a:cubicBezTo>
                  <a:cubicBezTo>
                    <a:pt x="266" y="204"/>
                    <a:pt x="280" y="200"/>
                    <a:pt x="286" y="200"/>
                  </a:cubicBezTo>
                  <a:cubicBezTo>
                    <a:pt x="304" y="191"/>
                    <a:pt x="313" y="173"/>
                    <a:pt x="313" y="156"/>
                  </a:cubicBezTo>
                  <a:cubicBezTo>
                    <a:pt x="322" y="147"/>
                    <a:pt x="322" y="129"/>
                    <a:pt x="313" y="111"/>
                  </a:cubicBezTo>
                  <a:cubicBezTo>
                    <a:pt x="304" y="102"/>
                    <a:pt x="286" y="93"/>
                    <a:pt x="268" y="84"/>
                  </a:cubicBezTo>
                  <a:cubicBezTo>
                    <a:pt x="206" y="57"/>
                    <a:pt x="143" y="31"/>
                    <a:pt x="81" y="4"/>
                  </a:cubicBezTo>
                  <a:cubicBezTo>
                    <a:pt x="75" y="1"/>
                    <a:pt x="70" y="0"/>
                    <a:pt x="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2"/>
            <p:cNvSpPr/>
            <p:nvPr/>
          </p:nvSpPr>
          <p:spPr>
            <a:xfrm>
              <a:off x="5180980" y="3434602"/>
              <a:ext cx="22080" cy="23631"/>
            </a:xfrm>
            <a:custGeom>
              <a:avLst/>
              <a:gdLst/>
              <a:ahLst/>
              <a:cxnLst/>
              <a:rect l="l" t="t" r="r" b="b"/>
              <a:pathLst>
                <a:path w="242" h="259" extrusionOk="0">
                  <a:moveTo>
                    <a:pt x="179" y="0"/>
                  </a:moveTo>
                  <a:cubicBezTo>
                    <a:pt x="161" y="9"/>
                    <a:pt x="143" y="9"/>
                    <a:pt x="134" y="18"/>
                  </a:cubicBezTo>
                  <a:cubicBezTo>
                    <a:pt x="99" y="72"/>
                    <a:pt x="63" y="116"/>
                    <a:pt x="18" y="161"/>
                  </a:cubicBezTo>
                  <a:cubicBezTo>
                    <a:pt x="10" y="170"/>
                    <a:pt x="1" y="188"/>
                    <a:pt x="1" y="205"/>
                  </a:cubicBezTo>
                  <a:cubicBezTo>
                    <a:pt x="1" y="214"/>
                    <a:pt x="10" y="232"/>
                    <a:pt x="18" y="241"/>
                  </a:cubicBezTo>
                  <a:cubicBezTo>
                    <a:pt x="36" y="259"/>
                    <a:pt x="45" y="259"/>
                    <a:pt x="63" y="259"/>
                  </a:cubicBezTo>
                  <a:cubicBezTo>
                    <a:pt x="81" y="259"/>
                    <a:pt x="99" y="259"/>
                    <a:pt x="108" y="241"/>
                  </a:cubicBezTo>
                  <a:cubicBezTo>
                    <a:pt x="143" y="197"/>
                    <a:pt x="188" y="152"/>
                    <a:pt x="224" y="107"/>
                  </a:cubicBezTo>
                  <a:cubicBezTo>
                    <a:pt x="233" y="98"/>
                    <a:pt x="241" y="81"/>
                    <a:pt x="241" y="63"/>
                  </a:cubicBezTo>
                  <a:cubicBezTo>
                    <a:pt x="241" y="54"/>
                    <a:pt x="233" y="36"/>
                    <a:pt x="224" y="18"/>
                  </a:cubicBezTo>
                  <a:cubicBezTo>
                    <a:pt x="215" y="9"/>
                    <a:pt x="197" y="0"/>
                    <a:pt x="1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2"/>
            <p:cNvSpPr/>
            <p:nvPr/>
          </p:nvSpPr>
          <p:spPr>
            <a:xfrm>
              <a:off x="5108538" y="3429675"/>
              <a:ext cx="14781" cy="19616"/>
            </a:xfrm>
            <a:custGeom>
              <a:avLst/>
              <a:gdLst/>
              <a:ahLst/>
              <a:cxnLst/>
              <a:rect l="l" t="t" r="r" b="b"/>
              <a:pathLst>
                <a:path w="162" h="215" extrusionOk="0">
                  <a:moveTo>
                    <a:pt x="117" y="1"/>
                  </a:moveTo>
                  <a:cubicBezTo>
                    <a:pt x="99" y="1"/>
                    <a:pt x="81" y="1"/>
                    <a:pt x="63" y="10"/>
                  </a:cubicBezTo>
                  <a:lnTo>
                    <a:pt x="54" y="19"/>
                  </a:lnTo>
                  <a:cubicBezTo>
                    <a:pt x="45" y="28"/>
                    <a:pt x="45" y="36"/>
                    <a:pt x="36" y="45"/>
                  </a:cubicBezTo>
                  <a:cubicBezTo>
                    <a:pt x="27" y="72"/>
                    <a:pt x="10" y="108"/>
                    <a:pt x="1" y="144"/>
                  </a:cubicBezTo>
                  <a:cubicBezTo>
                    <a:pt x="1" y="144"/>
                    <a:pt x="1" y="152"/>
                    <a:pt x="1" y="161"/>
                  </a:cubicBezTo>
                  <a:cubicBezTo>
                    <a:pt x="1" y="170"/>
                    <a:pt x="1" y="179"/>
                    <a:pt x="10" y="188"/>
                  </a:cubicBezTo>
                  <a:cubicBezTo>
                    <a:pt x="10" y="197"/>
                    <a:pt x="27" y="215"/>
                    <a:pt x="45" y="215"/>
                  </a:cubicBezTo>
                  <a:cubicBezTo>
                    <a:pt x="54" y="215"/>
                    <a:pt x="72" y="215"/>
                    <a:pt x="90" y="206"/>
                  </a:cubicBezTo>
                  <a:lnTo>
                    <a:pt x="99" y="197"/>
                  </a:lnTo>
                  <a:cubicBezTo>
                    <a:pt x="108" y="188"/>
                    <a:pt x="117" y="179"/>
                    <a:pt x="117" y="170"/>
                  </a:cubicBezTo>
                  <a:cubicBezTo>
                    <a:pt x="134" y="144"/>
                    <a:pt x="143" y="108"/>
                    <a:pt x="152" y="72"/>
                  </a:cubicBezTo>
                  <a:cubicBezTo>
                    <a:pt x="161" y="63"/>
                    <a:pt x="161" y="63"/>
                    <a:pt x="161" y="54"/>
                  </a:cubicBezTo>
                  <a:cubicBezTo>
                    <a:pt x="161" y="45"/>
                    <a:pt x="152" y="36"/>
                    <a:pt x="152" y="28"/>
                  </a:cubicBezTo>
                  <a:cubicBezTo>
                    <a:pt x="143" y="19"/>
                    <a:pt x="126" y="1"/>
                    <a:pt x="1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2"/>
            <p:cNvSpPr/>
            <p:nvPr/>
          </p:nvSpPr>
          <p:spPr>
            <a:xfrm>
              <a:off x="4380102" y="3874090"/>
              <a:ext cx="16332" cy="14781"/>
            </a:xfrm>
            <a:custGeom>
              <a:avLst/>
              <a:gdLst/>
              <a:ahLst/>
              <a:cxnLst/>
              <a:rect l="l" t="t" r="r" b="b"/>
              <a:pathLst>
                <a:path w="179" h="162" extrusionOk="0">
                  <a:moveTo>
                    <a:pt x="45" y="1"/>
                  </a:moveTo>
                  <a:cubicBezTo>
                    <a:pt x="36" y="10"/>
                    <a:pt x="27" y="10"/>
                    <a:pt x="27" y="18"/>
                  </a:cubicBezTo>
                  <a:cubicBezTo>
                    <a:pt x="18" y="18"/>
                    <a:pt x="9" y="27"/>
                    <a:pt x="9" y="36"/>
                  </a:cubicBezTo>
                  <a:cubicBezTo>
                    <a:pt x="9" y="36"/>
                    <a:pt x="0" y="45"/>
                    <a:pt x="0" y="45"/>
                  </a:cubicBezTo>
                  <a:cubicBezTo>
                    <a:pt x="0" y="54"/>
                    <a:pt x="0" y="72"/>
                    <a:pt x="0" y="81"/>
                  </a:cubicBezTo>
                  <a:cubicBezTo>
                    <a:pt x="0" y="81"/>
                    <a:pt x="9" y="90"/>
                    <a:pt x="9" y="99"/>
                  </a:cubicBezTo>
                  <a:cubicBezTo>
                    <a:pt x="9" y="108"/>
                    <a:pt x="18" y="108"/>
                    <a:pt x="27" y="117"/>
                  </a:cubicBezTo>
                  <a:cubicBezTo>
                    <a:pt x="45" y="126"/>
                    <a:pt x="72" y="143"/>
                    <a:pt x="90" y="152"/>
                  </a:cubicBezTo>
                  <a:cubicBezTo>
                    <a:pt x="98" y="161"/>
                    <a:pt x="98" y="161"/>
                    <a:pt x="107" y="161"/>
                  </a:cubicBezTo>
                  <a:lnTo>
                    <a:pt x="134" y="161"/>
                  </a:lnTo>
                  <a:cubicBezTo>
                    <a:pt x="143" y="161"/>
                    <a:pt x="152" y="152"/>
                    <a:pt x="152" y="152"/>
                  </a:cubicBezTo>
                  <a:cubicBezTo>
                    <a:pt x="161" y="143"/>
                    <a:pt x="170" y="143"/>
                    <a:pt x="170" y="134"/>
                  </a:cubicBezTo>
                  <a:cubicBezTo>
                    <a:pt x="170" y="126"/>
                    <a:pt x="179" y="126"/>
                    <a:pt x="179" y="117"/>
                  </a:cubicBezTo>
                  <a:cubicBezTo>
                    <a:pt x="179" y="108"/>
                    <a:pt x="179" y="99"/>
                    <a:pt x="179" y="90"/>
                  </a:cubicBezTo>
                  <a:cubicBezTo>
                    <a:pt x="179" y="81"/>
                    <a:pt x="170" y="72"/>
                    <a:pt x="170" y="72"/>
                  </a:cubicBezTo>
                  <a:cubicBezTo>
                    <a:pt x="170" y="63"/>
                    <a:pt x="161" y="54"/>
                    <a:pt x="152" y="45"/>
                  </a:cubicBezTo>
                  <a:lnTo>
                    <a:pt x="90" y="10"/>
                  </a:lnTo>
                  <a:cubicBezTo>
                    <a:pt x="81" y="10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2"/>
            <p:cNvSpPr/>
            <p:nvPr/>
          </p:nvSpPr>
          <p:spPr>
            <a:xfrm>
              <a:off x="5100417" y="4711189"/>
              <a:ext cx="17974" cy="24908"/>
            </a:xfrm>
            <a:custGeom>
              <a:avLst/>
              <a:gdLst/>
              <a:ahLst/>
              <a:cxnLst/>
              <a:rect l="l" t="t" r="r" b="b"/>
              <a:pathLst>
                <a:path w="197" h="273" extrusionOk="0">
                  <a:moveTo>
                    <a:pt x="68" y="1"/>
                  </a:moveTo>
                  <a:cubicBezTo>
                    <a:pt x="52" y="1"/>
                    <a:pt x="36" y="5"/>
                    <a:pt x="27" y="14"/>
                  </a:cubicBezTo>
                  <a:cubicBezTo>
                    <a:pt x="0" y="41"/>
                    <a:pt x="0" y="77"/>
                    <a:pt x="27" y="103"/>
                  </a:cubicBezTo>
                  <a:cubicBezTo>
                    <a:pt x="27" y="103"/>
                    <a:pt x="27" y="103"/>
                    <a:pt x="27" y="103"/>
                  </a:cubicBezTo>
                  <a:lnTo>
                    <a:pt x="27" y="103"/>
                  </a:lnTo>
                  <a:cubicBezTo>
                    <a:pt x="27" y="112"/>
                    <a:pt x="36" y="112"/>
                    <a:pt x="36" y="121"/>
                  </a:cubicBezTo>
                  <a:cubicBezTo>
                    <a:pt x="36" y="116"/>
                    <a:pt x="36" y="114"/>
                    <a:pt x="34" y="111"/>
                  </a:cubicBezTo>
                  <a:lnTo>
                    <a:pt x="34" y="111"/>
                  </a:lnTo>
                  <a:cubicBezTo>
                    <a:pt x="47" y="126"/>
                    <a:pt x="55" y="142"/>
                    <a:pt x="63" y="157"/>
                  </a:cubicBezTo>
                  <a:cubicBezTo>
                    <a:pt x="63" y="157"/>
                    <a:pt x="54" y="148"/>
                    <a:pt x="54" y="148"/>
                  </a:cubicBezTo>
                  <a:lnTo>
                    <a:pt x="54" y="148"/>
                  </a:lnTo>
                  <a:cubicBezTo>
                    <a:pt x="63" y="166"/>
                    <a:pt x="72" y="184"/>
                    <a:pt x="72" y="202"/>
                  </a:cubicBezTo>
                  <a:cubicBezTo>
                    <a:pt x="72" y="205"/>
                    <a:pt x="72" y="208"/>
                    <a:pt x="72" y="211"/>
                  </a:cubicBezTo>
                  <a:cubicBezTo>
                    <a:pt x="72" y="228"/>
                    <a:pt x="81" y="246"/>
                    <a:pt x="90" y="255"/>
                  </a:cubicBezTo>
                  <a:cubicBezTo>
                    <a:pt x="99" y="264"/>
                    <a:pt x="116" y="273"/>
                    <a:pt x="134" y="273"/>
                  </a:cubicBezTo>
                  <a:cubicBezTo>
                    <a:pt x="161" y="273"/>
                    <a:pt x="197" y="246"/>
                    <a:pt x="197" y="211"/>
                  </a:cubicBezTo>
                  <a:cubicBezTo>
                    <a:pt x="188" y="139"/>
                    <a:pt x="161" y="68"/>
                    <a:pt x="116" y="14"/>
                  </a:cubicBezTo>
                  <a:cubicBezTo>
                    <a:pt x="103" y="5"/>
                    <a:pt x="85" y="1"/>
                    <a:pt x="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2"/>
            <p:cNvSpPr/>
            <p:nvPr/>
          </p:nvSpPr>
          <p:spPr>
            <a:xfrm>
              <a:off x="4542869" y="4568403"/>
              <a:ext cx="171801" cy="191691"/>
            </a:xfrm>
            <a:custGeom>
              <a:avLst/>
              <a:gdLst/>
              <a:ahLst/>
              <a:cxnLst/>
              <a:rect l="l" t="t" r="r" b="b"/>
              <a:pathLst>
                <a:path w="1883" h="2101" extrusionOk="0">
                  <a:moveTo>
                    <a:pt x="259" y="0"/>
                  </a:moveTo>
                  <a:cubicBezTo>
                    <a:pt x="259" y="0"/>
                    <a:pt x="197" y="232"/>
                    <a:pt x="152" y="536"/>
                  </a:cubicBezTo>
                  <a:cubicBezTo>
                    <a:pt x="63" y="1115"/>
                    <a:pt x="1" y="1972"/>
                    <a:pt x="420" y="2088"/>
                  </a:cubicBezTo>
                  <a:cubicBezTo>
                    <a:pt x="451" y="2096"/>
                    <a:pt x="483" y="2100"/>
                    <a:pt x="515" y="2100"/>
                  </a:cubicBezTo>
                  <a:cubicBezTo>
                    <a:pt x="852" y="2100"/>
                    <a:pt x="1240" y="1657"/>
                    <a:pt x="1517" y="1258"/>
                  </a:cubicBezTo>
                  <a:cubicBezTo>
                    <a:pt x="1740" y="937"/>
                    <a:pt x="1883" y="651"/>
                    <a:pt x="1883" y="651"/>
                  </a:cubicBezTo>
                  <a:lnTo>
                    <a:pt x="2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2"/>
            <p:cNvSpPr/>
            <p:nvPr/>
          </p:nvSpPr>
          <p:spPr>
            <a:xfrm>
              <a:off x="4556737" y="4568403"/>
              <a:ext cx="157933" cy="114868"/>
            </a:xfrm>
            <a:custGeom>
              <a:avLst/>
              <a:gdLst/>
              <a:ahLst/>
              <a:cxnLst/>
              <a:rect l="l" t="t" r="r" b="b"/>
              <a:pathLst>
                <a:path w="1731" h="1259" extrusionOk="0">
                  <a:moveTo>
                    <a:pt x="107" y="0"/>
                  </a:moveTo>
                  <a:cubicBezTo>
                    <a:pt x="107" y="0"/>
                    <a:pt x="45" y="232"/>
                    <a:pt x="0" y="536"/>
                  </a:cubicBezTo>
                  <a:cubicBezTo>
                    <a:pt x="268" y="759"/>
                    <a:pt x="732" y="1071"/>
                    <a:pt x="1365" y="1258"/>
                  </a:cubicBezTo>
                  <a:cubicBezTo>
                    <a:pt x="1588" y="937"/>
                    <a:pt x="1731" y="651"/>
                    <a:pt x="1731" y="65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2"/>
            <p:cNvSpPr/>
            <p:nvPr/>
          </p:nvSpPr>
          <p:spPr>
            <a:xfrm>
              <a:off x="5075145" y="4570045"/>
              <a:ext cx="172713" cy="191691"/>
            </a:xfrm>
            <a:custGeom>
              <a:avLst/>
              <a:gdLst/>
              <a:ahLst/>
              <a:cxnLst/>
              <a:rect l="l" t="t" r="r" b="b"/>
              <a:pathLst>
                <a:path w="1893" h="2101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652" y="1657"/>
                    <a:pt x="1033" y="2100"/>
                    <a:pt x="1376" y="2100"/>
                  </a:cubicBezTo>
                  <a:cubicBezTo>
                    <a:pt x="1408" y="2100"/>
                    <a:pt x="1441" y="2096"/>
                    <a:pt x="1473" y="2088"/>
                  </a:cubicBezTo>
                  <a:cubicBezTo>
                    <a:pt x="1892" y="1972"/>
                    <a:pt x="1830" y="1115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2"/>
            <p:cNvSpPr/>
            <p:nvPr/>
          </p:nvSpPr>
          <p:spPr>
            <a:xfrm>
              <a:off x="5075145" y="4570045"/>
              <a:ext cx="158845" cy="114777"/>
            </a:xfrm>
            <a:custGeom>
              <a:avLst/>
              <a:gdLst/>
              <a:ahLst/>
              <a:cxnLst/>
              <a:rect l="l" t="t" r="r" b="b"/>
              <a:pathLst>
                <a:path w="1741" h="1258" extrusionOk="0">
                  <a:moveTo>
                    <a:pt x="1633" y="0"/>
                  </a:moveTo>
                  <a:lnTo>
                    <a:pt x="1" y="651"/>
                  </a:lnTo>
                  <a:cubicBezTo>
                    <a:pt x="1" y="651"/>
                    <a:pt x="153" y="937"/>
                    <a:pt x="376" y="1258"/>
                  </a:cubicBezTo>
                  <a:cubicBezTo>
                    <a:pt x="1009" y="1071"/>
                    <a:pt x="1464" y="758"/>
                    <a:pt x="1740" y="535"/>
                  </a:cubicBezTo>
                  <a:cubicBezTo>
                    <a:pt x="1687" y="232"/>
                    <a:pt x="1633" y="0"/>
                    <a:pt x="1633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2" name="Google Shape;1352;p32"/>
            <p:cNvSpPr/>
            <p:nvPr/>
          </p:nvSpPr>
          <p:spPr>
            <a:xfrm>
              <a:off x="4409389" y="3446736"/>
              <a:ext cx="966208" cy="1231619"/>
            </a:xfrm>
            <a:custGeom>
              <a:avLst/>
              <a:gdLst/>
              <a:ahLst/>
              <a:cxnLst/>
              <a:rect l="l" t="t" r="r" b="b"/>
              <a:pathLst>
                <a:path w="10590" h="13499" extrusionOk="0">
                  <a:moveTo>
                    <a:pt x="5135" y="1"/>
                  </a:moveTo>
                  <a:cubicBezTo>
                    <a:pt x="4571" y="1"/>
                    <a:pt x="3498" y="36"/>
                    <a:pt x="2623" y="688"/>
                  </a:cubicBezTo>
                  <a:cubicBezTo>
                    <a:pt x="2623" y="688"/>
                    <a:pt x="2257" y="217"/>
                    <a:pt x="1805" y="217"/>
                  </a:cubicBezTo>
                  <a:cubicBezTo>
                    <a:pt x="1667" y="217"/>
                    <a:pt x="1520" y="261"/>
                    <a:pt x="1374" y="376"/>
                  </a:cubicBezTo>
                  <a:cubicBezTo>
                    <a:pt x="759" y="875"/>
                    <a:pt x="1687" y="1678"/>
                    <a:pt x="1687" y="1678"/>
                  </a:cubicBezTo>
                  <a:cubicBezTo>
                    <a:pt x="1687" y="1678"/>
                    <a:pt x="0" y="3570"/>
                    <a:pt x="54" y="7307"/>
                  </a:cubicBezTo>
                  <a:cubicBezTo>
                    <a:pt x="90" y="9805"/>
                    <a:pt x="491" y="11741"/>
                    <a:pt x="2070" y="12740"/>
                  </a:cubicBezTo>
                  <a:cubicBezTo>
                    <a:pt x="2106" y="12767"/>
                    <a:pt x="2142" y="12794"/>
                    <a:pt x="2177" y="12812"/>
                  </a:cubicBezTo>
                  <a:cubicBezTo>
                    <a:pt x="2935" y="13258"/>
                    <a:pt x="3944" y="13499"/>
                    <a:pt x="5300" y="13499"/>
                  </a:cubicBezTo>
                  <a:cubicBezTo>
                    <a:pt x="6905" y="13499"/>
                    <a:pt x="8029" y="13160"/>
                    <a:pt x="8814" y="12544"/>
                  </a:cubicBezTo>
                  <a:cubicBezTo>
                    <a:pt x="8886" y="12482"/>
                    <a:pt x="8957" y="12419"/>
                    <a:pt x="9029" y="12357"/>
                  </a:cubicBezTo>
                  <a:cubicBezTo>
                    <a:pt x="10197" y="11286"/>
                    <a:pt x="10509" y="9511"/>
                    <a:pt x="10536" y="7307"/>
                  </a:cubicBezTo>
                  <a:cubicBezTo>
                    <a:pt x="10590" y="3570"/>
                    <a:pt x="8904" y="1678"/>
                    <a:pt x="8904" y="1678"/>
                  </a:cubicBezTo>
                  <a:cubicBezTo>
                    <a:pt x="8904" y="1678"/>
                    <a:pt x="9840" y="875"/>
                    <a:pt x="9216" y="376"/>
                  </a:cubicBezTo>
                  <a:cubicBezTo>
                    <a:pt x="9070" y="261"/>
                    <a:pt x="8924" y="217"/>
                    <a:pt x="8785" y="217"/>
                  </a:cubicBezTo>
                  <a:cubicBezTo>
                    <a:pt x="8333" y="217"/>
                    <a:pt x="7967" y="688"/>
                    <a:pt x="7967" y="688"/>
                  </a:cubicBezTo>
                  <a:cubicBezTo>
                    <a:pt x="7100" y="36"/>
                    <a:pt x="6056" y="1"/>
                    <a:pt x="5499" y="1"/>
                  </a:cubicBezTo>
                  <a:cubicBezTo>
                    <a:pt x="5431" y="1"/>
                    <a:pt x="5370" y="1"/>
                    <a:pt x="5317" y="1"/>
                  </a:cubicBezTo>
                  <a:cubicBezTo>
                    <a:pt x="5265" y="1"/>
                    <a:pt x="5204" y="1"/>
                    <a:pt x="5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2"/>
            <p:cNvSpPr/>
            <p:nvPr/>
          </p:nvSpPr>
          <p:spPr>
            <a:xfrm>
              <a:off x="4527450" y="3493085"/>
              <a:ext cx="99267" cy="81567"/>
            </a:xfrm>
            <a:custGeom>
              <a:avLst/>
              <a:gdLst/>
              <a:ahLst/>
              <a:cxnLst/>
              <a:rect l="l" t="t" r="r" b="b"/>
              <a:pathLst>
                <a:path w="1088" h="894" extrusionOk="0">
                  <a:moveTo>
                    <a:pt x="645" y="1"/>
                  </a:moveTo>
                  <a:cubicBezTo>
                    <a:pt x="641" y="1"/>
                    <a:pt x="637" y="1"/>
                    <a:pt x="633" y="2"/>
                  </a:cubicBezTo>
                  <a:cubicBezTo>
                    <a:pt x="500" y="19"/>
                    <a:pt x="580" y="171"/>
                    <a:pt x="580" y="234"/>
                  </a:cubicBezTo>
                  <a:cubicBezTo>
                    <a:pt x="579" y="240"/>
                    <a:pt x="577" y="243"/>
                    <a:pt x="574" y="243"/>
                  </a:cubicBezTo>
                  <a:cubicBezTo>
                    <a:pt x="552" y="243"/>
                    <a:pt x="475" y="101"/>
                    <a:pt x="361" y="101"/>
                  </a:cubicBezTo>
                  <a:cubicBezTo>
                    <a:pt x="317" y="101"/>
                    <a:pt x="268" y="122"/>
                    <a:pt x="214" y="180"/>
                  </a:cubicBezTo>
                  <a:cubicBezTo>
                    <a:pt x="0" y="403"/>
                    <a:pt x="589" y="894"/>
                    <a:pt x="589" y="894"/>
                  </a:cubicBezTo>
                  <a:cubicBezTo>
                    <a:pt x="785" y="635"/>
                    <a:pt x="999" y="492"/>
                    <a:pt x="1044" y="394"/>
                  </a:cubicBezTo>
                  <a:cubicBezTo>
                    <a:pt x="1087" y="307"/>
                    <a:pt x="784" y="1"/>
                    <a:pt x="645" y="1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159904" y="3497190"/>
              <a:ext cx="100088" cy="81567"/>
            </a:xfrm>
            <a:custGeom>
              <a:avLst/>
              <a:gdLst/>
              <a:ahLst/>
              <a:cxnLst/>
              <a:rect l="l" t="t" r="r" b="b"/>
              <a:pathLst>
                <a:path w="1097" h="894" extrusionOk="0">
                  <a:moveTo>
                    <a:pt x="452" y="0"/>
                  </a:moveTo>
                  <a:cubicBezTo>
                    <a:pt x="304" y="0"/>
                    <a:pt x="1" y="307"/>
                    <a:pt x="44" y="394"/>
                  </a:cubicBezTo>
                  <a:cubicBezTo>
                    <a:pt x="98" y="492"/>
                    <a:pt x="303" y="635"/>
                    <a:pt x="499" y="893"/>
                  </a:cubicBezTo>
                  <a:cubicBezTo>
                    <a:pt x="499" y="893"/>
                    <a:pt x="1097" y="403"/>
                    <a:pt x="883" y="171"/>
                  </a:cubicBezTo>
                  <a:cubicBezTo>
                    <a:pt x="830" y="115"/>
                    <a:pt x="780" y="95"/>
                    <a:pt x="736" y="95"/>
                  </a:cubicBezTo>
                  <a:cubicBezTo>
                    <a:pt x="618" y="95"/>
                    <a:pt x="537" y="241"/>
                    <a:pt x="520" y="241"/>
                  </a:cubicBezTo>
                  <a:cubicBezTo>
                    <a:pt x="518" y="241"/>
                    <a:pt x="517" y="238"/>
                    <a:pt x="517" y="233"/>
                  </a:cubicBezTo>
                  <a:cubicBezTo>
                    <a:pt x="517" y="171"/>
                    <a:pt x="597" y="10"/>
                    <a:pt x="464" y="1"/>
                  </a:cubicBezTo>
                  <a:cubicBezTo>
                    <a:pt x="460" y="1"/>
                    <a:pt x="456" y="0"/>
                    <a:pt x="452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2"/>
            <p:cNvSpPr/>
            <p:nvPr/>
          </p:nvSpPr>
          <p:spPr>
            <a:xfrm>
              <a:off x="4736565" y="3682036"/>
              <a:ext cx="37590" cy="59487"/>
            </a:xfrm>
            <a:custGeom>
              <a:avLst/>
              <a:gdLst/>
              <a:ahLst/>
              <a:cxnLst/>
              <a:rect l="l" t="t" r="r" b="b"/>
              <a:pathLst>
                <a:path w="412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2"/>
            <p:cNvSpPr/>
            <p:nvPr/>
          </p:nvSpPr>
          <p:spPr>
            <a:xfrm>
              <a:off x="4599071" y="3751194"/>
              <a:ext cx="147349" cy="61129"/>
            </a:xfrm>
            <a:custGeom>
              <a:avLst/>
              <a:gdLst/>
              <a:ahLst/>
              <a:cxnLst/>
              <a:rect l="l" t="t" r="r" b="b"/>
              <a:pathLst>
                <a:path w="1615" h="670" extrusionOk="0">
                  <a:moveTo>
                    <a:pt x="812" y="1"/>
                  </a:moveTo>
                  <a:cubicBezTo>
                    <a:pt x="366" y="1"/>
                    <a:pt x="0" y="152"/>
                    <a:pt x="0" y="331"/>
                  </a:cubicBezTo>
                  <a:cubicBezTo>
                    <a:pt x="0" y="518"/>
                    <a:pt x="366" y="670"/>
                    <a:pt x="812" y="670"/>
                  </a:cubicBezTo>
                  <a:cubicBezTo>
                    <a:pt x="1258" y="670"/>
                    <a:pt x="1615" y="518"/>
                    <a:pt x="1615" y="331"/>
                  </a:cubicBezTo>
                  <a:cubicBezTo>
                    <a:pt x="1615" y="152"/>
                    <a:pt x="1258" y="1"/>
                    <a:pt x="812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2"/>
            <p:cNvSpPr/>
            <p:nvPr/>
          </p:nvSpPr>
          <p:spPr>
            <a:xfrm>
              <a:off x="5057262" y="3682036"/>
              <a:ext cx="37499" cy="59487"/>
            </a:xfrm>
            <a:custGeom>
              <a:avLst/>
              <a:gdLst/>
              <a:ahLst/>
              <a:cxnLst/>
              <a:rect l="l" t="t" r="r" b="b"/>
              <a:pathLst>
                <a:path w="411" h="652" extrusionOk="0">
                  <a:moveTo>
                    <a:pt x="206" y="0"/>
                  </a:moveTo>
                  <a:cubicBezTo>
                    <a:pt x="90" y="0"/>
                    <a:pt x="1" y="152"/>
                    <a:pt x="1" y="330"/>
                  </a:cubicBezTo>
                  <a:cubicBezTo>
                    <a:pt x="1" y="509"/>
                    <a:pt x="90" y="652"/>
                    <a:pt x="206" y="652"/>
                  </a:cubicBezTo>
                  <a:cubicBezTo>
                    <a:pt x="322" y="652"/>
                    <a:pt x="411" y="509"/>
                    <a:pt x="411" y="330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2"/>
            <p:cNvSpPr/>
            <p:nvPr/>
          </p:nvSpPr>
          <p:spPr>
            <a:xfrm>
              <a:off x="5084907" y="3751194"/>
              <a:ext cx="147440" cy="61129"/>
            </a:xfrm>
            <a:custGeom>
              <a:avLst/>
              <a:gdLst/>
              <a:ahLst/>
              <a:cxnLst/>
              <a:rect l="l" t="t" r="r" b="b"/>
              <a:pathLst>
                <a:path w="1616" h="670" extrusionOk="0">
                  <a:moveTo>
                    <a:pt x="804" y="1"/>
                  </a:moveTo>
                  <a:cubicBezTo>
                    <a:pt x="358" y="1"/>
                    <a:pt x="1" y="152"/>
                    <a:pt x="1" y="331"/>
                  </a:cubicBezTo>
                  <a:cubicBezTo>
                    <a:pt x="1" y="518"/>
                    <a:pt x="358" y="670"/>
                    <a:pt x="804" y="670"/>
                  </a:cubicBezTo>
                  <a:cubicBezTo>
                    <a:pt x="1250" y="670"/>
                    <a:pt x="1616" y="518"/>
                    <a:pt x="1616" y="331"/>
                  </a:cubicBezTo>
                  <a:cubicBezTo>
                    <a:pt x="1616" y="152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EE2B5D">
                <a:alpha val="64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2"/>
            <p:cNvSpPr/>
            <p:nvPr/>
          </p:nvSpPr>
          <p:spPr>
            <a:xfrm>
              <a:off x="4466321" y="3738421"/>
              <a:ext cx="156382" cy="121894"/>
            </a:xfrm>
            <a:custGeom>
              <a:avLst/>
              <a:gdLst/>
              <a:ahLst/>
              <a:cxnLst/>
              <a:rect l="l" t="t" r="r" b="b"/>
              <a:pathLst>
                <a:path w="1714" h="1336" extrusionOk="0">
                  <a:moveTo>
                    <a:pt x="113" y="0"/>
                  </a:moveTo>
                  <a:cubicBezTo>
                    <a:pt x="82" y="0"/>
                    <a:pt x="53" y="12"/>
                    <a:pt x="37" y="34"/>
                  </a:cubicBezTo>
                  <a:cubicBezTo>
                    <a:pt x="1" y="78"/>
                    <a:pt x="10" y="141"/>
                    <a:pt x="54" y="176"/>
                  </a:cubicBezTo>
                  <a:lnTo>
                    <a:pt x="1544" y="1318"/>
                  </a:lnTo>
                  <a:cubicBezTo>
                    <a:pt x="1562" y="1327"/>
                    <a:pt x="1580" y="1336"/>
                    <a:pt x="1607" y="1336"/>
                  </a:cubicBezTo>
                  <a:cubicBezTo>
                    <a:pt x="1633" y="1336"/>
                    <a:pt x="1660" y="1318"/>
                    <a:pt x="1678" y="1291"/>
                  </a:cubicBezTo>
                  <a:cubicBezTo>
                    <a:pt x="1714" y="1256"/>
                    <a:pt x="1705" y="1193"/>
                    <a:pt x="1660" y="1158"/>
                  </a:cubicBezTo>
                  <a:lnTo>
                    <a:pt x="170" y="16"/>
                  </a:lnTo>
                  <a:cubicBezTo>
                    <a:pt x="153" y="5"/>
                    <a:pt x="132" y="0"/>
                    <a:pt x="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32"/>
            <p:cNvSpPr/>
            <p:nvPr/>
          </p:nvSpPr>
          <p:spPr>
            <a:xfrm>
              <a:off x="4399627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2382" y="1"/>
                  </a:moveTo>
                  <a:lnTo>
                    <a:pt x="99" y="188"/>
                  </a:lnTo>
                  <a:cubicBezTo>
                    <a:pt x="45" y="188"/>
                    <a:pt x="0" y="233"/>
                    <a:pt x="9" y="286"/>
                  </a:cubicBezTo>
                  <a:cubicBezTo>
                    <a:pt x="9" y="340"/>
                    <a:pt x="54" y="384"/>
                    <a:pt x="107" y="384"/>
                  </a:cubicBezTo>
                  <a:lnTo>
                    <a:pt x="116" y="384"/>
                  </a:lnTo>
                  <a:lnTo>
                    <a:pt x="2400" y="197"/>
                  </a:lnTo>
                  <a:cubicBezTo>
                    <a:pt x="2454" y="197"/>
                    <a:pt x="2489" y="143"/>
                    <a:pt x="2489" y="90"/>
                  </a:cubicBezTo>
                  <a:cubicBezTo>
                    <a:pt x="2480" y="36"/>
                    <a:pt x="2436" y="1"/>
                    <a:pt x="23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32"/>
            <p:cNvSpPr/>
            <p:nvPr/>
          </p:nvSpPr>
          <p:spPr>
            <a:xfrm>
              <a:off x="5165561" y="3760683"/>
              <a:ext cx="170158" cy="101639"/>
            </a:xfrm>
            <a:custGeom>
              <a:avLst/>
              <a:gdLst/>
              <a:ahLst/>
              <a:cxnLst/>
              <a:rect l="l" t="t" r="r" b="b"/>
              <a:pathLst>
                <a:path w="1865" h="1114" extrusionOk="0">
                  <a:moveTo>
                    <a:pt x="1749" y="0"/>
                  </a:moveTo>
                  <a:cubicBezTo>
                    <a:pt x="1733" y="0"/>
                    <a:pt x="1718" y="4"/>
                    <a:pt x="1704" y="13"/>
                  </a:cubicBezTo>
                  <a:lnTo>
                    <a:pt x="63" y="931"/>
                  </a:lnTo>
                  <a:cubicBezTo>
                    <a:pt x="18" y="958"/>
                    <a:pt x="0" y="1012"/>
                    <a:pt x="27" y="1065"/>
                  </a:cubicBezTo>
                  <a:cubicBezTo>
                    <a:pt x="45" y="1092"/>
                    <a:pt x="71" y="1110"/>
                    <a:pt x="98" y="1110"/>
                  </a:cubicBezTo>
                  <a:cubicBezTo>
                    <a:pt x="103" y="1112"/>
                    <a:pt x="109" y="1114"/>
                    <a:pt x="116" y="1114"/>
                  </a:cubicBezTo>
                  <a:cubicBezTo>
                    <a:pt x="131" y="1114"/>
                    <a:pt x="148" y="1107"/>
                    <a:pt x="161" y="1101"/>
                  </a:cubicBezTo>
                  <a:lnTo>
                    <a:pt x="1802" y="182"/>
                  </a:lnTo>
                  <a:cubicBezTo>
                    <a:pt x="1847" y="164"/>
                    <a:pt x="1865" y="102"/>
                    <a:pt x="1838" y="57"/>
                  </a:cubicBezTo>
                  <a:cubicBezTo>
                    <a:pt x="1819" y="20"/>
                    <a:pt x="1784" y="0"/>
                    <a:pt x="17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2"/>
            <p:cNvSpPr/>
            <p:nvPr/>
          </p:nvSpPr>
          <p:spPr>
            <a:xfrm>
              <a:off x="5158170" y="3988045"/>
              <a:ext cx="227182" cy="35127"/>
            </a:xfrm>
            <a:custGeom>
              <a:avLst/>
              <a:gdLst/>
              <a:ahLst/>
              <a:cxnLst/>
              <a:rect l="l" t="t" r="r" b="b"/>
              <a:pathLst>
                <a:path w="2490" h="385" extrusionOk="0">
                  <a:moveTo>
                    <a:pt x="108" y="1"/>
                  </a:moveTo>
                  <a:cubicBezTo>
                    <a:pt x="63" y="1"/>
                    <a:pt x="10" y="36"/>
                    <a:pt x="10" y="90"/>
                  </a:cubicBezTo>
                  <a:cubicBezTo>
                    <a:pt x="1" y="143"/>
                    <a:pt x="45" y="197"/>
                    <a:pt x="99" y="197"/>
                  </a:cubicBezTo>
                  <a:lnTo>
                    <a:pt x="2374" y="384"/>
                  </a:lnTo>
                  <a:lnTo>
                    <a:pt x="2383" y="384"/>
                  </a:lnTo>
                  <a:cubicBezTo>
                    <a:pt x="2436" y="384"/>
                    <a:pt x="2481" y="340"/>
                    <a:pt x="2481" y="286"/>
                  </a:cubicBezTo>
                  <a:cubicBezTo>
                    <a:pt x="2490" y="233"/>
                    <a:pt x="2445" y="188"/>
                    <a:pt x="2392" y="188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2"/>
            <p:cNvSpPr/>
            <p:nvPr/>
          </p:nvSpPr>
          <p:spPr>
            <a:xfrm>
              <a:off x="4589308" y="3713787"/>
              <a:ext cx="617862" cy="346886"/>
            </a:xfrm>
            <a:custGeom>
              <a:avLst/>
              <a:gdLst/>
              <a:ahLst/>
              <a:cxnLst/>
              <a:rect l="l" t="t" r="r" b="b"/>
              <a:pathLst>
                <a:path w="6772" h="3802" extrusionOk="0">
                  <a:moveTo>
                    <a:pt x="3354" y="0"/>
                  </a:moveTo>
                  <a:cubicBezTo>
                    <a:pt x="3060" y="0"/>
                    <a:pt x="2382" y="268"/>
                    <a:pt x="1731" y="562"/>
                  </a:cubicBezTo>
                  <a:cubicBezTo>
                    <a:pt x="990" y="901"/>
                    <a:pt x="285" y="1276"/>
                    <a:pt x="187" y="1347"/>
                  </a:cubicBezTo>
                  <a:cubicBezTo>
                    <a:pt x="0" y="1472"/>
                    <a:pt x="134" y="3239"/>
                    <a:pt x="134" y="3239"/>
                  </a:cubicBezTo>
                  <a:cubicBezTo>
                    <a:pt x="1283" y="3735"/>
                    <a:pt x="2410" y="3802"/>
                    <a:pt x="3407" y="3802"/>
                  </a:cubicBezTo>
                  <a:cubicBezTo>
                    <a:pt x="3485" y="3802"/>
                    <a:pt x="3563" y="3801"/>
                    <a:pt x="3640" y="3801"/>
                  </a:cubicBezTo>
                  <a:cubicBezTo>
                    <a:pt x="4541" y="3792"/>
                    <a:pt x="5594" y="3729"/>
                    <a:pt x="6735" y="3239"/>
                  </a:cubicBezTo>
                  <a:cubicBezTo>
                    <a:pt x="6735" y="3239"/>
                    <a:pt x="6744" y="3140"/>
                    <a:pt x="6744" y="2998"/>
                  </a:cubicBezTo>
                  <a:cubicBezTo>
                    <a:pt x="6753" y="2989"/>
                    <a:pt x="6771" y="2694"/>
                    <a:pt x="6762" y="2355"/>
                  </a:cubicBezTo>
                  <a:cubicBezTo>
                    <a:pt x="6762" y="1918"/>
                    <a:pt x="6744" y="1392"/>
                    <a:pt x="6682" y="1347"/>
                  </a:cubicBezTo>
                  <a:cubicBezTo>
                    <a:pt x="6503" y="1213"/>
                    <a:pt x="4139" y="0"/>
                    <a:pt x="35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2"/>
            <p:cNvSpPr/>
            <p:nvPr/>
          </p:nvSpPr>
          <p:spPr>
            <a:xfrm>
              <a:off x="4589308" y="3765062"/>
              <a:ext cx="617862" cy="295610"/>
            </a:xfrm>
            <a:custGeom>
              <a:avLst/>
              <a:gdLst/>
              <a:ahLst/>
              <a:cxnLst/>
              <a:rect l="l" t="t" r="r" b="b"/>
              <a:pathLst>
                <a:path w="6772" h="3240" extrusionOk="0">
                  <a:moveTo>
                    <a:pt x="1731" y="0"/>
                  </a:moveTo>
                  <a:cubicBezTo>
                    <a:pt x="990" y="339"/>
                    <a:pt x="285" y="714"/>
                    <a:pt x="187" y="785"/>
                  </a:cubicBezTo>
                  <a:cubicBezTo>
                    <a:pt x="0" y="910"/>
                    <a:pt x="134" y="2677"/>
                    <a:pt x="134" y="2677"/>
                  </a:cubicBezTo>
                  <a:cubicBezTo>
                    <a:pt x="1283" y="3173"/>
                    <a:pt x="2410" y="3240"/>
                    <a:pt x="3407" y="3240"/>
                  </a:cubicBezTo>
                  <a:cubicBezTo>
                    <a:pt x="3485" y="3240"/>
                    <a:pt x="3563" y="3239"/>
                    <a:pt x="3640" y="3239"/>
                  </a:cubicBezTo>
                  <a:cubicBezTo>
                    <a:pt x="4541" y="3230"/>
                    <a:pt x="5594" y="3167"/>
                    <a:pt x="6735" y="2677"/>
                  </a:cubicBezTo>
                  <a:cubicBezTo>
                    <a:pt x="6735" y="2677"/>
                    <a:pt x="6744" y="2578"/>
                    <a:pt x="6744" y="2436"/>
                  </a:cubicBezTo>
                  <a:cubicBezTo>
                    <a:pt x="6753" y="2427"/>
                    <a:pt x="6771" y="2132"/>
                    <a:pt x="6762" y="1793"/>
                  </a:cubicBezTo>
                  <a:lnTo>
                    <a:pt x="6762" y="1793"/>
                  </a:lnTo>
                  <a:cubicBezTo>
                    <a:pt x="6166" y="1911"/>
                    <a:pt x="5637" y="1963"/>
                    <a:pt x="5167" y="1963"/>
                  </a:cubicBezTo>
                  <a:cubicBezTo>
                    <a:pt x="2901" y="1963"/>
                    <a:pt x="2019" y="761"/>
                    <a:pt x="1731" y="0"/>
                  </a:cubicBezTo>
                  <a:close/>
                </a:path>
              </a:pathLst>
            </a:custGeom>
            <a:solidFill>
              <a:srgbClr val="4D2392">
                <a:alpha val="52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2"/>
            <p:cNvSpPr/>
            <p:nvPr/>
          </p:nvSpPr>
          <p:spPr>
            <a:xfrm>
              <a:off x="4507834" y="4077092"/>
              <a:ext cx="774152" cy="601257"/>
            </a:xfrm>
            <a:custGeom>
              <a:avLst/>
              <a:gdLst/>
              <a:ahLst/>
              <a:cxnLst/>
              <a:rect l="l" t="t" r="r" b="b"/>
              <a:pathLst>
                <a:path w="8485" h="6590" extrusionOk="0">
                  <a:moveTo>
                    <a:pt x="4320" y="0"/>
                  </a:moveTo>
                  <a:cubicBezTo>
                    <a:pt x="4146" y="0"/>
                    <a:pt x="3973" y="5"/>
                    <a:pt x="3801" y="15"/>
                  </a:cubicBezTo>
                  <a:cubicBezTo>
                    <a:pt x="2320" y="104"/>
                    <a:pt x="973" y="559"/>
                    <a:pt x="625" y="1282"/>
                  </a:cubicBezTo>
                  <a:cubicBezTo>
                    <a:pt x="1" y="2593"/>
                    <a:pt x="643" y="4823"/>
                    <a:pt x="991" y="5831"/>
                  </a:cubicBezTo>
                  <a:cubicBezTo>
                    <a:pt x="1027" y="5858"/>
                    <a:pt x="1063" y="5885"/>
                    <a:pt x="1098" y="5903"/>
                  </a:cubicBezTo>
                  <a:cubicBezTo>
                    <a:pt x="1856" y="6349"/>
                    <a:pt x="2865" y="6590"/>
                    <a:pt x="4221" y="6590"/>
                  </a:cubicBezTo>
                  <a:cubicBezTo>
                    <a:pt x="5826" y="6590"/>
                    <a:pt x="6950" y="6251"/>
                    <a:pt x="7735" y="5635"/>
                  </a:cubicBezTo>
                  <a:cubicBezTo>
                    <a:pt x="7807" y="5573"/>
                    <a:pt x="7878" y="5510"/>
                    <a:pt x="7950" y="5448"/>
                  </a:cubicBezTo>
                  <a:cubicBezTo>
                    <a:pt x="8039" y="5243"/>
                    <a:pt x="8119" y="5028"/>
                    <a:pt x="8182" y="4796"/>
                  </a:cubicBezTo>
                  <a:cubicBezTo>
                    <a:pt x="8413" y="3985"/>
                    <a:pt x="8485" y="3003"/>
                    <a:pt x="8333" y="1933"/>
                  </a:cubicBezTo>
                  <a:cubicBezTo>
                    <a:pt x="8129" y="585"/>
                    <a:pt x="6204" y="0"/>
                    <a:pt x="4320" y="0"/>
                  </a:cubicBezTo>
                  <a:close/>
                </a:path>
              </a:pathLst>
            </a:custGeom>
            <a:solidFill>
              <a:srgbClr val="E4C2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2"/>
            <p:cNvSpPr/>
            <p:nvPr/>
          </p:nvSpPr>
          <p:spPr>
            <a:xfrm>
              <a:off x="4507834" y="4078370"/>
              <a:ext cx="746507" cy="599980"/>
            </a:xfrm>
            <a:custGeom>
              <a:avLst/>
              <a:gdLst/>
              <a:ahLst/>
              <a:cxnLst/>
              <a:rect l="l" t="t" r="r" b="b"/>
              <a:pathLst>
                <a:path w="8182" h="6576" extrusionOk="0">
                  <a:moveTo>
                    <a:pt x="3801" y="1"/>
                  </a:moveTo>
                  <a:lnTo>
                    <a:pt x="3801" y="1"/>
                  </a:lnTo>
                  <a:cubicBezTo>
                    <a:pt x="2320" y="90"/>
                    <a:pt x="973" y="545"/>
                    <a:pt x="625" y="1268"/>
                  </a:cubicBezTo>
                  <a:cubicBezTo>
                    <a:pt x="1" y="2579"/>
                    <a:pt x="643" y="4809"/>
                    <a:pt x="991" y="5817"/>
                  </a:cubicBezTo>
                  <a:cubicBezTo>
                    <a:pt x="1027" y="5844"/>
                    <a:pt x="1063" y="5871"/>
                    <a:pt x="1098" y="5889"/>
                  </a:cubicBezTo>
                  <a:cubicBezTo>
                    <a:pt x="1856" y="6335"/>
                    <a:pt x="2865" y="6576"/>
                    <a:pt x="4221" y="6576"/>
                  </a:cubicBezTo>
                  <a:cubicBezTo>
                    <a:pt x="5826" y="6576"/>
                    <a:pt x="6950" y="6237"/>
                    <a:pt x="7735" y="5621"/>
                  </a:cubicBezTo>
                  <a:cubicBezTo>
                    <a:pt x="7807" y="5559"/>
                    <a:pt x="7878" y="5496"/>
                    <a:pt x="7950" y="5434"/>
                  </a:cubicBezTo>
                  <a:cubicBezTo>
                    <a:pt x="8039" y="5229"/>
                    <a:pt x="8119" y="5014"/>
                    <a:pt x="8182" y="4782"/>
                  </a:cubicBezTo>
                  <a:lnTo>
                    <a:pt x="8182" y="4782"/>
                  </a:lnTo>
                  <a:cubicBezTo>
                    <a:pt x="7544" y="5493"/>
                    <a:pt x="6580" y="5874"/>
                    <a:pt x="5653" y="5874"/>
                  </a:cubicBezTo>
                  <a:cubicBezTo>
                    <a:pt x="4438" y="5874"/>
                    <a:pt x="3288" y="5219"/>
                    <a:pt x="3025" y="3792"/>
                  </a:cubicBezTo>
                  <a:cubicBezTo>
                    <a:pt x="2713" y="2035"/>
                    <a:pt x="3346" y="714"/>
                    <a:pt x="380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2"/>
            <p:cNvSpPr/>
            <p:nvPr/>
          </p:nvSpPr>
          <p:spPr>
            <a:xfrm>
              <a:off x="4557649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997" y="1"/>
                  </a:moveTo>
                  <a:cubicBezTo>
                    <a:pt x="687" y="1"/>
                    <a:pt x="164" y="257"/>
                    <a:pt x="44" y="470"/>
                  </a:cubicBezTo>
                  <a:cubicBezTo>
                    <a:pt x="1" y="539"/>
                    <a:pt x="116" y="1695"/>
                    <a:pt x="650" y="1695"/>
                  </a:cubicBezTo>
                  <a:cubicBezTo>
                    <a:pt x="668" y="1695"/>
                    <a:pt x="686" y="1694"/>
                    <a:pt x="704" y="1692"/>
                  </a:cubicBezTo>
                  <a:cubicBezTo>
                    <a:pt x="1293" y="1611"/>
                    <a:pt x="1266" y="139"/>
                    <a:pt x="1186" y="59"/>
                  </a:cubicBezTo>
                  <a:cubicBezTo>
                    <a:pt x="1145" y="18"/>
                    <a:pt x="1078" y="1"/>
                    <a:pt x="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2"/>
            <p:cNvSpPr/>
            <p:nvPr/>
          </p:nvSpPr>
          <p:spPr>
            <a:xfrm>
              <a:off x="5112643" y="4090139"/>
              <a:ext cx="117970" cy="154739"/>
            </a:xfrm>
            <a:custGeom>
              <a:avLst/>
              <a:gdLst/>
              <a:ahLst/>
              <a:cxnLst/>
              <a:rect l="l" t="t" r="r" b="b"/>
              <a:pathLst>
                <a:path w="1293" h="1696" extrusionOk="0">
                  <a:moveTo>
                    <a:pt x="299" y="1"/>
                  </a:moveTo>
                  <a:cubicBezTo>
                    <a:pt x="218" y="1"/>
                    <a:pt x="150" y="18"/>
                    <a:pt x="107" y="59"/>
                  </a:cubicBezTo>
                  <a:cubicBezTo>
                    <a:pt x="27" y="139"/>
                    <a:pt x="0" y="1611"/>
                    <a:pt x="589" y="1692"/>
                  </a:cubicBezTo>
                  <a:cubicBezTo>
                    <a:pt x="607" y="1694"/>
                    <a:pt x="625" y="1695"/>
                    <a:pt x="643" y="1695"/>
                  </a:cubicBezTo>
                  <a:cubicBezTo>
                    <a:pt x="1177" y="1695"/>
                    <a:pt x="1292" y="539"/>
                    <a:pt x="1249" y="470"/>
                  </a:cubicBezTo>
                  <a:cubicBezTo>
                    <a:pt x="1129" y="257"/>
                    <a:pt x="611" y="1"/>
                    <a:pt x="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9" name="Google Shape;1369;p32"/>
          <p:cNvGrpSpPr/>
          <p:nvPr/>
        </p:nvGrpSpPr>
        <p:grpSpPr>
          <a:xfrm>
            <a:off x="8929273" y="2866144"/>
            <a:ext cx="2792848" cy="3397024"/>
            <a:chOff x="6778424" y="2225808"/>
            <a:chExt cx="2099831" cy="2547768"/>
          </a:xfrm>
        </p:grpSpPr>
        <p:sp>
          <p:nvSpPr>
            <p:cNvPr id="1370" name="Google Shape;1370;p32"/>
            <p:cNvSpPr/>
            <p:nvPr/>
          </p:nvSpPr>
          <p:spPr>
            <a:xfrm>
              <a:off x="7006575" y="4639200"/>
              <a:ext cx="1643508" cy="134376"/>
            </a:xfrm>
            <a:custGeom>
              <a:avLst/>
              <a:gdLst/>
              <a:ahLst/>
              <a:cxnLst/>
              <a:rect l="l" t="t" r="r" b="b"/>
              <a:pathLst>
                <a:path w="14738" h="1205" extrusionOk="0">
                  <a:moveTo>
                    <a:pt x="7369" y="0"/>
                  </a:moveTo>
                  <a:cubicBezTo>
                    <a:pt x="3301" y="0"/>
                    <a:pt x="0" y="268"/>
                    <a:pt x="0" y="598"/>
                  </a:cubicBezTo>
                  <a:cubicBezTo>
                    <a:pt x="0" y="937"/>
                    <a:pt x="3301" y="1204"/>
                    <a:pt x="7369" y="1204"/>
                  </a:cubicBezTo>
                  <a:cubicBezTo>
                    <a:pt x="11437" y="1204"/>
                    <a:pt x="14738" y="937"/>
                    <a:pt x="14738" y="598"/>
                  </a:cubicBezTo>
                  <a:cubicBezTo>
                    <a:pt x="14738" y="268"/>
                    <a:pt x="11437" y="0"/>
                    <a:pt x="7369" y="0"/>
                  </a:cubicBezTo>
                  <a:close/>
                </a:path>
              </a:pathLst>
            </a:custGeom>
            <a:solidFill>
              <a:srgbClr val="7F3DEC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2"/>
            <p:cNvSpPr/>
            <p:nvPr/>
          </p:nvSpPr>
          <p:spPr>
            <a:xfrm>
              <a:off x="8172905" y="2395050"/>
              <a:ext cx="410443" cy="327468"/>
            </a:xfrm>
            <a:custGeom>
              <a:avLst/>
              <a:gdLst/>
              <a:ahLst/>
              <a:cxnLst/>
              <a:rect l="l" t="t" r="r" b="b"/>
              <a:pathLst>
                <a:path w="3240" h="2585" extrusionOk="0">
                  <a:moveTo>
                    <a:pt x="2287" y="0"/>
                  </a:moveTo>
                  <a:cubicBezTo>
                    <a:pt x="1974" y="0"/>
                    <a:pt x="1603" y="125"/>
                    <a:pt x="1250" y="290"/>
                  </a:cubicBezTo>
                  <a:cubicBezTo>
                    <a:pt x="590" y="602"/>
                    <a:pt x="1" y="1048"/>
                    <a:pt x="1" y="1048"/>
                  </a:cubicBezTo>
                  <a:cubicBezTo>
                    <a:pt x="1" y="1048"/>
                    <a:pt x="795" y="2520"/>
                    <a:pt x="1401" y="2583"/>
                  </a:cubicBezTo>
                  <a:cubicBezTo>
                    <a:pt x="1416" y="2584"/>
                    <a:pt x="1431" y="2585"/>
                    <a:pt x="1446" y="2585"/>
                  </a:cubicBezTo>
                  <a:cubicBezTo>
                    <a:pt x="1727" y="2585"/>
                    <a:pt x="2170" y="2358"/>
                    <a:pt x="2517" y="2003"/>
                  </a:cubicBezTo>
                  <a:cubicBezTo>
                    <a:pt x="2945" y="1574"/>
                    <a:pt x="3239" y="959"/>
                    <a:pt x="2936" y="361"/>
                  </a:cubicBezTo>
                  <a:cubicBezTo>
                    <a:pt x="2801" y="100"/>
                    <a:pt x="2567" y="0"/>
                    <a:pt x="22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2"/>
            <p:cNvSpPr/>
            <p:nvPr/>
          </p:nvSpPr>
          <p:spPr>
            <a:xfrm>
              <a:off x="8185319" y="2471057"/>
              <a:ext cx="330128" cy="207122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1847" y="0"/>
                  </a:moveTo>
                  <a:cubicBezTo>
                    <a:pt x="1185" y="0"/>
                    <a:pt x="1" y="832"/>
                    <a:pt x="1" y="832"/>
                  </a:cubicBezTo>
                  <a:lnTo>
                    <a:pt x="429" y="1635"/>
                  </a:lnTo>
                  <a:cubicBezTo>
                    <a:pt x="429" y="1635"/>
                    <a:pt x="2606" y="796"/>
                    <a:pt x="2213" y="172"/>
                  </a:cubicBezTo>
                  <a:cubicBezTo>
                    <a:pt x="2138" y="49"/>
                    <a:pt x="2008" y="0"/>
                    <a:pt x="18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2"/>
            <p:cNvSpPr/>
            <p:nvPr/>
          </p:nvSpPr>
          <p:spPr>
            <a:xfrm>
              <a:off x="8172905" y="2431660"/>
              <a:ext cx="318854" cy="290857"/>
            </a:xfrm>
            <a:custGeom>
              <a:avLst/>
              <a:gdLst/>
              <a:ahLst/>
              <a:cxnLst/>
              <a:rect l="l" t="t" r="r" b="b"/>
              <a:pathLst>
                <a:path w="2517" h="2296" extrusionOk="0">
                  <a:moveTo>
                    <a:pt x="1250" y="1"/>
                  </a:moveTo>
                  <a:cubicBezTo>
                    <a:pt x="590" y="313"/>
                    <a:pt x="1" y="759"/>
                    <a:pt x="1" y="759"/>
                  </a:cubicBezTo>
                  <a:cubicBezTo>
                    <a:pt x="1" y="759"/>
                    <a:pt x="795" y="2231"/>
                    <a:pt x="1401" y="2294"/>
                  </a:cubicBezTo>
                  <a:cubicBezTo>
                    <a:pt x="1416" y="2295"/>
                    <a:pt x="1431" y="2296"/>
                    <a:pt x="1446" y="2296"/>
                  </a:cubicBezTo>
                  <a:cubicBezTo>
                    <a:pt x="1727" y="2296"/>
                    <a:pt x="2170" y="2069"/>
                    <a:pt x="2517" y="1714"/>
                  </a:cubicBezTo>
                  <a:cubicBezTo>
                    <a:pt x="2240" y="1161"/>
                    <a:pt x="1642" y="447"/>
                    <a:pt x="1250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2"/>
            <p:cNvSpPr/>
            <p:nvPr/>
          </p:nvSpPr>
          <p:spPr>
            <a:xfrm>
              <a:off x="7133251" y="2395050"/>
              <a:ext cx="410317" cy="327468"/>
            </a:xfrm>
            <a:custGeom>
              <a:avLst/>
              <a:gdLst/>
              <a:ahLst/>
              <a:cxnLst/>
              <a:rect l="l" t="t" r="r" b="b"/>
              <a:pathLst>
                <a:path w="3239" h="2585" extrusionOk="0">
                  <a:moveTo>
                    <a:pt x="953" y="0"/>
                  </a:moveTo>
                  <a:cubicBezTo>
                    <a:pt x="673" y="0"/>
                    <a:pt x="439" y="100"/>
                    <a:pt x="304" y="361"/>
                  </a:cubicBezTo>
                  <a:cubicBezTo>
                    <a:pt x="0" y="959"/>
                    <a:pt x="295" y="1574"/>
                    <a:pt x="723" y="2003"/>
                  </a:cubicBezTo>
                  <a:cubicBezTo>
                    <a:pt x="1070" y="2358"/>
                    <a:pt x="1512" y="2585"/>
                    <a:pt x="1793" y="2585"/>
                  </a:cubicBezTo>
                  <a:cubicBezTo>
                    <a:pt x="1809" y="2585"/>
                    <a:pt x="1824" y="2584"/>
                    <a:pt x="1838" y="2583"/>
                  </a:cubicBezTo>
                  <a:cubicBezTo>
                    <a:pt x="2445" y="2520"/>
                    <a:pt x="3239" y="1048"/>
                    <a:pt x="3239" y="1048"/>
                  </a:cubicBezTo>
                  <a:cubicBezTo>
                    <a:pt x="3239" y="1048"/>
                    <a:pt x="2650" y="602"/>
                    <a:pt x="1990" y="290"/>
                  </a:cubicBezTo>
                  <a:cubicBezTo>
                    <a:pt x="1637" y="125"/>
                    <a:pt x="1266" y="0"/>
                    <a:pt x="9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2"/>
            <p:cNvSpPr/>
            <p:nvPr/>
          </p:nvSpPr>
          <p:spPr>
            <a:xfrm>
              <a:off x="7201024" y="2471057"/>
              <a:ext cx="330128" cy="207122"/>
            </a:xfrm>
            <a:custGeom>
              <a:avLst/>
              <a:gdLst/>
              <a:ahLst/>
              <a:cxnLst/>
              <a:rect l="l" t="t" r="r" b="b"/>
              <a:pathLst>
                <a:path w="2606" h="1635" extrusionOk="0">
                  <a:moveTo>
                    <a:pt x="760" y="0"/>
                  </a:moveTo>
                  <a:cubicBezTo>
                    <a:pt x="599" y="0"/>
                    <a:pt x="468" y="49"/>
                    <a:pt x="393" y="172"/>
                  </a:cubicBezTo>
                  <a:cubicBezTo>
                    <a:pt x="1" y="796"/>
                    <a:pt x="2177" y="1635"/>
                    <a:pt x="2177" y="1635"/>
                  </a:cubicBezTo>
                  <a:lnTo>
                    <a:pt x="2606" y="832"/>
                  </a:lnTo>
                  <a:cubicBezTo>
                    <a:pt x="2606" y="832"/>
                    <a:pt x="1422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2"/>
            <p:cNvSpPr/>
            <p:nvPr/>
          </p:nvSpPr>
          <p:spPr>
            <a:xfrm>
              <a:off x="7224840" y="2431660"/>
              <a:ext cx="318727" cy="290857"/>
            </a:xfrm>
            <a:custGeom>
              <a:avLst/>
              <a:gdLst/>
              <a:ahLst/>
              <a:cxnLst/>
              <a:rect l="l" t="t" r="r" b="b"/>
              <a:pathLst>
                <a:path w="2516" h="2296" extrusionOk="0">
                  <a:moveTo>
                    <a:pt x="1267" y="1"/>
                  </a:moveTo>
                  <a:cubicBezTo>
                    <a:pt x="874" y="447"/>
                    <a:pt x="277" y="1161"/>
                    <a:pt x="0" y="1714"/>
                  </a:cubicBezTo>
                  <a:cubicBezTo>
                    <a:pt x="347" y="2069"/>
                    <a:pt x="789" y="2296"/>
                    <a:pt x="1070" y="2296"/>
                  </a:cubicBezTo>
                  <a:cubicBezTo>
                    <a:pt x="1086" y="2296"/>
                    <a:pt x="1101" y="2295"/>
                    <a:pt x="1115" y="2294"/>
                  </a:cubicBezTo>
                  <a:cubicBezTo>
                    <a:pt x="1722" y="2231"/>
                    <a:pt x="2516" y="759"/>
                    <a:pt x="2516" y="759"/>
                  </a:cubicBezTo>
                  <a:cubicBezTo>
                    <a:pt x="2516" y="759"/>
                    <a:pt x="1927" y="313"/>
                    <a:pt x="1267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2"/>
            <p:cNvSpPr/>
            <p:nvPr/>
          </p:nvSpPr>
          <p:spPr>
            <a:xfrm>
              <a:off x="8678100" y="3777745"/>
              <a:ext cx="200154" cy="279329"/>
            </a:xfrm>
            <a:custGeom>
              <a:avLst/>
              <a:gdLst/>
              <a:ahLst/>
              <a:cxnLst/>
              <a:rect l="l" t="t" r="r" b="b"/>
              <a:pathLst>
                <a:path w="1580" h="2205" extrusionOk="0">
                  <a:moveTo>
                    <a:pt x="926" y="0"/>
                  </a:moveTo>
                  <a:cubicBezTo>
                    <a:pt x="742" y="0"/>
                    <a:pt x="569" y="121"/>
                    <a:pt x="429" y="267"/>
                  </a:cubicBezTo>
                  <a:cubicBezTo>
                    <a:pt x="224" y="473"/>
                    <a:pt x="90" y="731"/>
                    <a:pt x="90" y="731"/>
                  </a:cubicBezTo>
                  <a:lnTo>
                    <a:pt x="1" y="1837"/>
                  </a:lnTo>
                  <a:cubicBezTo>
                    <a:pt x="1" y="1837"/>
                    <a:pt x="149" y="2204"/>
                    <a:pt x="702" y="2204"/>
                  </a:cubicBezTo>
                  <a:cubicBezTo>
                    <a:pt x="771" y="2204"/>
                    <a:pt x="846" y="2198"/>
                    <a:pt x="928" y="2185"/>
                  </a:cubicBezTo>
                  <a:cubicBezTo>
                    <a:pt x="1294" y="2132"/>
                    <a:pt x="1499" y="1704"/>
                    <a:pt x="1535" y="1249"/>
                  </a:cubicBezTo>
                  <a:cubicBezTo>
                    <a:pt x="1580" y="785"/>
                    <a:pt x="1455" y="285"/>
                    <a:pt x="1187" y="89"/>
                  </a:cubicBezTo>
                  <a:cubicBezTo>
                    <a:pt x="1099" y="27"/>
                    <a:pt x="1011" y="0"/>
                    <a:pt x="926" y="0"/>
                  </a:cubicBezTo>
                  <a:close/>
                </a:path>
              </a:pathLst>
            </a:custGeom>
            <a:solidFill>
              <a:srgbClr val="AD5E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2"/>
            <p:cNvSpPr/>
            <p:nvPr/>
          </p:nvSpPr>
          <p:spPr>
            <a:xfrm>
              <a:off x="8678100" y="3811568"/>
              <a:ext cx="194454" cy="245506"/>
            </a:xfrm>
            <a:custGeom>
              <a:avLst/>
              <a:gdLst/>
              <a:ahLst/>
              <a:cxnLst/>
              <a:rect l="l" t="t" r="r" b="b"/>
              <a:pathLst>
                <a:path w="1535" h="1938" extrusionOk="0">
                  <a:moveTo>
                    <a:pt x="429" y="0"/>
                  </a:moveTo>
                  <a:cubicBezTo>
                    <a:pt x="224" y="206"/>
                    <a:pt x="90" y="464"/>
                    <a:pt x="90" y="464"/>
                  </a:cubicBezTo>
                  <a:lnTo>
                    <a:pt x="1" y="1570"/>
                  </a:lnTo>
                  <a:cubicBezTo>
                    <a:pt x="1" y="1570"/>
                    <a:pt x="149" y="1937"/>
                    <a:pt x="702" y="1937"/>
                  </a:cubicBezTo>
                  <a:cubicBezTo>
                    <a:pt x="771" y="1937"/>
                    <a:pt x="846" y="1931"/>
                    <a:pt x="928" y="1918"/>
                  </a:cubicBezTo>
                  <a:cubicBezTo>
                    <a:pt x="1294" y="1865"/>
                    <a:pt x="1499" y="1437"/>
                    <a:pt x="1535" y="982"/>
                  </a:cubicBezTo>
                  <a:lnTo>
                    <a:pt x="1535" y="982"/>
                  </a:lnTo>
                  <a:cubicBezTo>
                    <a:pt x="1419" y="1019"/>
                    <a:pt x="1314" y="1036"/>
                    <a:pt x="1221" y="1036"/>
                  </a:cubicBezTo>
                  <a:cubicBezTo>
                    <a:pt x="640" y="1036"/>
                    <a:pt x="475" y="392"/>
                    <a:pt x="429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2"/>
            <p:cNvSpPr/>
            <p:nvPr/>
          </p:nvSpPr>
          <p:spPr>
            <a:xfrm>
              <a:off x="7081313" y="4013873"/>
              <a:ext cx="806952" cy="707634"/>
            </a:xfrm>
            <a:custGeom>
              <a:avLst/>
              <a:gdLst/>
              <a:ahLst/>
              <a:cxnLst/>
              <a:rect l="l" t="t" r="r" b="b"/>
              <a:pathLst>
                <a:path w="6370" h="5586" extrusionOk="0">
                  <a:moveTo>
                    <a:pt x="562" y="0"/>
                  </a:moveTo>
                  <a:cubicBezTo>
                    <a:pt x="321" y="518"/>
                    <a:pt x="152" y="1124"/>
                    <a:pt x="179" y="1722"/>
                  </a:cubicBezTo>
                  <a:cubicBezTo>
                    <a:pt x="214" y="2525"/>
                    <a:pt x="410" y="3301"/>
                    <a:pt x="607" y="3908"/>
                  </a:cubicBezTo>
                  <a:cubicBezTo>
                    <a:pt x="848" y="4630"/>
                    <a:pt x="1088" y="5112"/>
                    <a:pt x="1088" y="5112"/>
                  </a:cubicBezTo>
                  <a:cubicBezTo>
                    <a:pt x="1088" y="5112"/>
                    <a:pt x="0" y="5183"/>
                    <a:pt x="161" y="5478"/>
                  </a:cubicBezTo>
                  <a:cubicBezTo>
                    <a:pt x="201" y="5556"/>
                    <a:pt x="608" y="5586"/>
                    <a:pt x="1188" y="5586"/>
                  </a:cubicBezTo>
                  <a:cubicBezTo>
                    <a:pt x="2777" y="5586"/>
                    <a:pt x="5664" y="5363"/>
                    <a:pt x="5834" y="5317"/>
                  </a:cubicBezTo>
                  <a:cubicBezTo>
                    <a:pt x="5870" y="5308"/>
                    <a:pt x="5915" y="5210"/>
                    <a:pt x="5968" y="5050"/>
                  </a:cubicBezTo>
                  <a:cubicBezTo>
                    <a:pt x="6156" y="4372"/>
                    <a:pt x="6370" y="2552"/>
                    <a:pt x="6343" y="1035"/>
                  </a:cubicBezTo>
                  <a:lnTo>
                    <a:pt x="56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2"/>
            <p:cNvSpPr/>
            <p:nvPr/>
          </p:nvSpPr>
          <p:spPr>
            <a:xfrm>
              <a:off x="7100441" y="4013873"/>
              <a:ext cx="787823" cy="640747"/>
            </a:xfrm>
            <a:custGeom>
              <a:avLst/>
              <a:gdLst/>
              <a:ahLst/>
              <a:cxnLst/>
              <a:rect l="l" t="t" r="r" b="b"/>
              <a:pathLst>
                <a:path w="6219" h="5058" extrusionOk="0">
                  <a:moveTo>
                    <a:pt x="411" y="0"/>
                  </a:moveTo>
                  <a:cubicBezTo>
                    <a:pt x="170" y="518"/>
                    <a:pt x="1" y="1124"/>
                    <a:pt x="28" y="1722"/>
                  </a:cubicBezTo>
                  <a:cubicBezTo>
                    <a:pt x="63" y="2525"/>
                    <a:pt x="259" y="3301"/>
                    <a:pt x="456" y="3908"/>
                  </a:cubicBezTo>
                  <a:cubicBezTo>
                    <a:pt x="1263" y="4395"/>
                    <a:pt x="2846" y="5057"/>
                    <a:pt x="5348" y="5057"/>
                  </a:cubicBezTo>
                  <a:cubicBezTo>
                    <a:pt x="5501" y="5057"/>
                    <a:pt x="5657" y="5055"/>
                    <a:pt x="5817" y="5050"/>
                  </a:cubicBezTo>
                  <a:cubicBezTo>
                    <a:pt x="6005" y="4372"/>
                    <a:pt x="6219" y="2552"/>
                    <a:pt x="6192" y="1035"/>
                  </a:cubicBezTo>
                  <a:lnTo>
                    <a:pt x="411" y="0"/>
                  </a:ln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2"/>
            <p:cNvSpPr/>
            <p:nvPr/>
          </p:nvSpPr>
          <p:spPr>
            <a:xfrm>
              <a:off x="6778424" y="3141439"/>
              <a:ext cx="337982" cy="708648"/>
            </a:xfrm>
            <a:custGeom>
              <a:avLst/>
              <a:gdLst/>
              <a:ahLst/>
              <a:cxnLst/>
              <a:rect l="l" t="t" r="r" b="b"/>
              <a:pathLst>
                <a:path w="2668" h="5594" extrusionOk="0">
                  <a:moveTo>
                    <a:pt x="2668" y="0"/>
                  </a:moveTo>
                  <a:cubicBezTo>
                    <a:pt x="2632" y="18"/>
                    <a:pt x="2150" y="428"/>
                    <a:pt x="1615" y="1044"/>
                  </a:cubicBezTo>
                  <a:cubicBezTo>
                    <a:pt x="1062" y="1677"/>
                    <a:pt x="464" y="2516"/>
                    <a:pt x="232" y="3363"/>
                  </a:cubicBezTo>
                  <a:cubicBezTo>
                    <a:pt x="0" y="4220"/>
                    <a:pt x="321" y="4782"/>
                    <a:pt x="687" y="5130"/>
                  </a:cubicBezTo>
                  <a:cubicBezTo>
                    <a:pt x="1026" y="5460"/>
                    <a:pt x="1419" y="5594"/>
                    <a:pt x="1419" y="5594"/>
                  </a:cubicBezTo>
                  <a:lnTo>
                    <a:pt x="26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2"/>
            <p:cNvSpPr/>
            <p:nvPr/>
          </p:nvSpPr>
          <p:spPr>
            <a:xfrm>
              <a:off x="6865452" y="3141439"/>
              <a:ext cx="250953" cy="708648"/>
            </a:xfrm>
            <a:custGeom>
              <a:avLst/>
              <a:gdLst/>
              <a:ahLst/>
              <a:cxnLst/>
              <a:rect l="l" t="t" r="r" b="b"/>
              <a:pathLst>
                <a:path w="1981" h="5594" extrusionOk="0">
                  <a:moveTo>
                    <a:pt x="1981" y="0"/>
                  </a:moveTo>
                  <a:cubicBezTo>
                    <a:pt x="1945" y="18"/>
                    <a:pt x="1463" y="428"/>
                    <a:pt x="928" y="1044"/>
                  </a:cubicBezTo>
                  <a:cubicBezTo>
                    <a:pt x="571" y="2043"/>
                    <a:pt x="54" y="3738"/>
                    <a:pt x="0" y="5130"/>
                  </a:cubicBezTo>
                  <a:cubicBezTo>
                    <a:pt x="339" y="5460"/>
                    <a:pt x="732" y="5594"/>
                    <a:pt x="732" y="5594"/>
                  </a:cubicBezTo>
                  <a:lnTo>
                    <a:pt x="1981" y="0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2"/>
            <p:cNvSpPr/>
            <p:nvPr/>
          </p:nvSpPr>
          <p:spPr>
            <a:xfrm>
              <a:off x="6799832" y="2225808"/>
              <a:ext cx="1949605" cy="2399319"/>
            </a:xfrm>
            <a:custGeom>
              <a:avLst/>
              <a:gdLst/>
              <a:ahLst/>
              <a:cxnLst/>
              <a:rect l="l" t="t" r="r" b="b"/>
              <a:pathLst>
                <a:path w="15390" h="18940" extrusionOk="0">
                  <a:moveTo>
                    <a:pt x="7488" y="1"/>
                  </a:moveTo>
                  <a:cubicBezTo>
                    <a:pt x="7338" y="1"/>
                    <a:pt x="7228" y="21"/>
                    <a:pt x="7173" y="65"/>
                  </a:cubicBezTo>
                  <a:cubicBezTo>
                    <a:pt x="6834" y="350"/>
                    <a:pt x="7896" y="591"/>
                    <a:pt x="7941" y="627"/>
                  </a:cubicBezTo>
                  <a:cubicBezTo>
                    <a:pt x="7921" y="624"/>
                    <a:pt x="7757" y="592"/>
                    <a:pt x="7504" y="592"/>
                  </a:cubicBezTo>
                  <a:cubicBezTo>
                    <a:pt x="6952" y="592"/>
                    <a:pt x="5972" y="744"/>
                    <a:pt x="5121" y="1679"/>
                  </a:cubicBezTo>
                  <a:cubicBezTo>
                    <a:pt x="3855" y="3080"/>
                    <a:pt x="2383" y="7148"/>
                    <a:pt x="1758" y="9111"/>
                  </a:cubicBezTo>
                  <a:cubicBezTo>
                    <a:pt x="1134" y="11073"/>
                    <a:pt x="1" y="14829"/>
                    <a:pt x="2748" y="16988"/>
                  </a:cubicBezTo>
                  <a:cubicBezTo>
                    <a:pt x="3052" y="17229"/>
                    <a:pt x="3382" y="17443"/>
                    <a:pt x="3712" y="17630"/>
                  </a:cubicBezTo>
                  <a:cubicBezTo>
                    <a:pt x="5389" y="18558"/>
                    <a:pt x="7298" y="18826"/>
                    <a:pt x="8592" y="18897"/>
                  </a:cubicBezTo>
                  <a:cubicBezTo>
                    <a:pt x="8752" y="18906"/>
                    <a:pt x="8904" y="18915"/>
                    <a:pt x="9038" y="18924"/>
                  </a:cubicBezTo>
                  <a:cubicBezTo>
                    <a:pt x="9484" y="18933"/>
                    <a:pt x="9814" y="18933"/>
                    <a:pt x="9983" y="18933"/>
                  </a:cubicBezTo>
                  <a:lnTo>
                    <a:pt x="10064" y="18933"/>
                  </a:lnTo>
                  <a:cubicBezTo>
                    <a:pt x="10127" y="18935"/>
                    <a:pt x="10237" y="18939"/>
                    <a:pt x="10383" y="18939"/>
                  </a:cubicBezTo>
                  <a:cubicBezTo>
                    <a:pt x="11383" y="18939"/>
                    <a:pt x="14059" y="18731"/>
                    <a:pt x="14908" y="16185"/>
                  </a:cubicBezTo>
                  <a:cubicBezTo>
                    <a:pt x="15390" y="14731"/>
                    <a:pt x="15211" y="12046"/>
                    <a:pt x="14471" y="9244"/>
                  </a:cubicBezTo>
                  <a:cubicBezTo>
                    <a:pt x="13730" y="6443"/>
                    <a:pt x="13106" y="3169"/>
                    <a:pt x="11063" y="1251"/>
                  </a:cubicBezTo>
                  <a:cubicBezTo>
                    <a:pt x="10383" y="616"/>
                    <a:pt x="8320" y="1"/>
                    <a:pt x="74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2"/>
            <p:cNvSpPr/>
            <p:nvPr/>
          </p:nvSpPr>
          <p:spPr>
            <a:xfrm>
              <a:off x="6997578" y="3456235"/>
              <a:ext cx="1108830" cy="1166849"/>
            </a:xfrm>
            <a:custGeom>
              <a:avLst/>
              <a:gdLst/>
              <a:ahLst/>
              <a:cxnLst/>
              <a:rect l="l" t="t" r="r" b="b"/>
              <a:pathLst>
                <a:path w="8753" h="9211" extrusionOk="0">
                  <a:moveTo>
                    <a:pt x="4271" y="1"/>
                  </a:moveTo>
                  <a:cubicBezTo>
                    <a:pt x="2835" y="1"/>
                    <a:pt x="1429" y="666"/>
                    <a:pt x="875" y="2136"/>
                  </a:cubicBezTo>
                  <a:cubicBezTo>
                    <a:pt x="1" y="4456"/>
                    <a:pt x="1366" y="6820"/>
                    <a:pt x="2151" y="7917"/>
                  </a:cubicBezTo>
                  <a:cubicBezTo>
                    <a:pt x="3828" y="8845"/>
                    <a:pt x="5737" y="9113"/>
                    <a:pt x="7031" y="9184"/>
                  </a:cubicBezTo>
                  <a:cubicBezTo>
                    <a:pt x="7191" y="9193"/>
                    <a:pt x="7343" y="9202"/>
                    <a:pt x="7477" y="9211"/>
                  </a:cubicBezTo>
                  <a:cubicBezTo>
                    <a:pt x="7816" y="8247"/>
                    <a:pt x="8753" y="5187"/>
                    <a:pt x="8208" y="2832"/>
                  </a:cubicBezTo>
                  <a:cubicBezTo>
                    <a:pt x="8182" y="2680"/>
                    <a:pt x="8137" y="2538"/>
                    <a:pt x="8092" y="2395"/>
                  </a:cubicBezTo>
                  <a:cubicBezTo>
                    <a:pt x="7593" y="868"/>
                    <a:pt x="5912" y="1"/>
                    <a:pt x="4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7489219" y="2619651"/>
              <a:ext cx="527876" cy="272109"/>
            </a:xfrm>
            <a:custGeom>
              <a:avLst/>
              <a:gdLst/>
              <a:ahLst/>
              <a:cxnLst/>
              <a:rect l="l" t="t" r="r" b="b"/>
              <a:pathLst>
                <a:path w="4167" h="2148" extrusionOk="0">
                  <a:moveTo>
                    <a:pt x="1984" y="1"/>
                  </a:moveTo>
                  <a:cubicBezTo>
                    <a:pt x="528" y="1"/>
                    <a:pt x="1" y="1488"/>
                    <a:pt x="1" y="1488"/>
                  </a:cubicBezTo>
                  <a:lnTo>
                    <a:pt x="4167" y="2148"/>
                  </a:lnTo>
                  <a:cubicBezTo>
                    <a:pt x="4167" y="2148"/>
                    <a:pt x="3890" y="212"/>
                    <a:pt x="2240" y="16"/>
                  </a:cubicBezTo>
                  <a:cubicBezTo>
                    <a:pt x="2152" y="6"/>
                    <a:pt x="2066" y="1"/>
                    <a:pt x="19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7534443" y="2540224"/>
              <a:ext cx="52065" cy="88296"/>
            </a:xfrm>
            <a:custGeom>
              <a:avLst/>
              <a:gdLst/>
              <a:ahLst/>
              <a:cxnLst/>
              <a:rect l="l" t="t" r="r" b="b"/>
              <a:pathLst>
                <a:path w="411" h="697" extrusionOk="0">
                  <a:moveTo>
                    <a:pt x="206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206" y="696"/>
                  </a:cubicBezTo>
                  <a:cubicBezTo>
                    <a:pt x="322" y="696"/>
                    <a:pt x="411" y="544"/>
                    <a:pt x="411" y="348"/>
                  </a:cubicBezTo>
                  <a:cubicBezTo>
                    <a:pt x="411" y="152"/>
                    <a:pt x="322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2"/>
            <p:cNvSpPr/>
            <p:nvPr/>
          </p:nvSpPr>
          <p:spPr>
            <a:xfrm>
              <a:off x="7978579" y="2540224"/>
              <a:ext cx="50925" cy="88296"/>
            </a:xfrm>
            <a:custGeom>
              <a:avLst/>
              <a:gdLst/>
              <a:ahLst/>
              <a:cxnLst/>
              <a:rect l="l" t="t" r="r" b="b"/>
              <a:pathLst>
                <a:path w="402" h="697" extrusionOk="0">
                  <a:moveTo>
                    <a:pt x="197" y="0"/>
                  </a:moveTo>
                  <a:cubicBezTo>
                    <a:pt x="90" y="0"/>
                    <a:pt x="0" y="152"/>
                    <a:pt x="0" y="348"/>
                  </a:cubicBezTo>
                  <a:cubicBezTo>
                    <a:pt x="0" y="544"/>
                    <a:pt x="90" y="696"/>
                    <a:pt x="197" y="696"/>
                  </a:cubicBezTo>
                  <a:cubicBezTo>
                    <a:pt x="313" y="696"/>
                    <a:pt x="402" y="544"/>
                    <a:pt x="402" y="348"/>
                  </a:cubicBezTo>
                  <a:cubicBezTo>
                    <a:pt x="402" y="152"/>
                    <a:pt x="313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2"/>
            <p:cNvSpPr/>
            <p:nvPr/>
          </p:nvSpPr>
          <p:spPr>
            <a:xfrm>
              <a:off x="8057627" y="2698065"/>
              <a:ext cx="381053" cy="113505"/>
            </a:xfrm>
            <a:custGeom>
              <a:avLst/>
              <a:gdLst/>
              <a:ahLst/>
              <a:cxnLst/>
              <a:rect l="l" t="t" r="r" b="b"/>
              <a:pathLst>
                <a:path w="3008" h="896" extrusionOk="0">
                  <a:moveTo>
                    <a:pt x="2917" y="1"/>
                  </a:moveTo>
                  <a:cubicBezTo>
                    <a:pt x="2896" y="1"/>
                    <a:pt x="2873" y="8"/>
                    <a:pt x="2856" y="21"/>
                  </a:cubicBezTo>
                  <a:lnTo>
                    <a:pt x="37" y="761"/>
                  </a:lnTo>
                  <a:cubicBezTo>
                    <a:pt x="1" y="788"/>
                    <a:pt x="1" y="833"/>
                    <a:pt x="28" y="869"/>
                  </a:cubicBezTo>
                  <a:cubicBezTo>
                    <a:pt x="46" y="886"/>
                    <a:pt x="72" y="895"/>
                    <a:pt x="90" y="895"/>
                  </a:cubicBezTo>
                  <a:cubicBezTo>
                    <a:pt x="117" y="895"/>
                    <a:pt x="135" y="886"/>
                    <a:pt x="153" y="869"/>
                  </a:cubicBezTo>
                  <a:lnTo>
                    <a:pt x="2972" y="137"/>
                  </a:lnTo>
                  <a:cubicBezTo>
                    <a:pt x="3007" y="101"/>
                    <a:pt x="3007" y="57"/>
                    <a:pt x="2972" y="21"/>
                  </a:cubicBezTo>
                  <a:cubicBezTo>
                    <a:pt x="2958" y="8"/>
                    <a:pt x="2938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2"/>
            <p:cNvSpPr/>
            <p:nvPr/>
          </p:nvSpPr>
          <p:spPr>
            <a:xfrm>
              <a:off x="8119826" y="3023628"/>
              <a:ext cx="443127" cy="228657"/>
            </a:xfrm>
            <a:custGeom>
              <a:avLst/>
              <a:gdLst/>
              <a:ahLst/>
              <a:cxnLst/>
              <a:rect l="l" t="t" r="r" b="b"/>
              <a:pathLst>
                <a:path w="3498" h="1805" extrusionOk="0">
                  <a:moveTo>
                    <a:pt x="3408" y="0"/>
                  </a:moveTo>
                  <a:cubicBezTo>
                    <a:pt x="3386" y="0"/>
                    <a:pt x="3364" y="7"/>
                    <a:pt x="3346" y="20"/>
                  </a:cubicBezTo>
                  <a:lnTo>
                    <a:pt x="45" y="1671"/>
                  </a:lnTo>
                  <a:cubicBezTo>
                    <a:pt x="9" y="1697"/>
                    <a:pt x="1" y="1742"/>
                    <a:pt x="36" y="1778"/>
                  </a:cubicBezTo>
                  <a:cubicBezTo>
                    <a:pt x="54" y="1796"/>
                    <a:pt x="81" y="1804"/>
                    <a:pt x="99" y="1804"/>
                  </a:cubicBezTo>
                  <a:cubicBezTo>
                    <a:pt x="125" y="1804"/>
                    <a:pt x="143" y="1796"/>
                    <a:pt x="161" y="1778"/>
                  </a:cubicBezTo>
                  <a:lnTo>
                    <a:pt x="3462" y="136"/>
                  </a:lnTo>
                  <a:cubicBezTo>
                    <a:pt x="3498" y="101"/>
                    <a:pt x="3498" y="56"/>
                    <a:pt x="3471" y="20"/>
                  </a:cubicBezTo>
                  <a:cubicBezTo>
                    <a:pt x="3453" y="7"/>
                    <a:pt x="3431" y="0"/>
                    <a:pt x="34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2"/>
            <p:cNvSpPr/>
            <p:nvPr/>
          </p:nvSpPr>
          <p:spPr>
            <a:xfrm>
              <a:off x="7283492" y="2673489"/>
              <a:ext cx="185586" cy="63467"/>
            </a:xfrm>
            <a:custGeom>
              <a:avLst/>
              <a:gdLst/>
              <a:ahLst/>
              <a:cxnLst/>
              <a:rect l="l" t="t" r="r" b="b"/>
              <a:pathLst>
                <a:path w="1465" h="501" extrusionOk="0">
                  <a:moveTo>
                    <a:pt x="90" y="1"/>
                  </a:moveTo>
                  <a:cubicBezTo>
                    <a:pt x="68" y="1"/>
                    <a:pt x="46" y="10"/>
                    <a:pt x="28" y="28"/>
                  </a:cubicBezTo>
                  <a:cubicBezTo>
                    <a:pt x="1" y="54"/>
                    <a:pt x="1" y="108"/>
                    <a:pt x="37" y="135"/>
                  </a:cubicBezTo>
                  <a:lnTo>
                    <a:pt x="1312" y="483"/>
                  </a:lnTo>
                  <a:cubicBezTo>
                    <a:pt x="1330" y="501"/>
                    <a:pt x="1348" y="501"/>
                    <a:pt x="1375" y="501"/>
                  </a:cubicBezTo>
                  <a:cubicBezTo>
                    <a:pt x="1393" y="501"/>
                    <a:pt x="1419" y="492"/>
                    <a:pt x="1437" y="483"/>
                  </a:cubicBezTo>
                  <a:cubicBezTo>
                    <a:pt x="1464" y="447"/>
                    <a:pt x="1464" y="402"/>
                    <a:pt x="1428" y="367"/>
                  </a:cubicBezTo>
                  <a:lnTo>
                    <a:pt x="153" y="28"/>
                  </a:lnTo>
                  <a:cubicBezTo>
                    <a:pt x="135" y="10"/>
                    <a:pt x="112" y="1"/>
                    <a:pt x="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2"/>
            <p:cNvSpPr/>
            <p:nvPr/>
          </p:nvSpPr>
          <p:spPr>
            <a:xfrm>
              <a:off x="7118556" y="3028062"/>
              <a:ext cx="288324" cy="149609"/>
            </a:xfrm>
            <a:custGeom>
              <a:avLst/>
              <a:gdLst/>
              <a:ahLst/>
              <a:cxnLst/>
              <a:rect l="l" t="t" r="r" b="b"/>
              <a:pathLst>
                <a:path w="2276" h="1181" extrusionOk="0">
                  <a:moveTo>
                    <a:pt x="99" y="1"/>
                  </a:moveTo>
                  <a:cubicBezTo>
                    <a:pt x="76" y="1"/>
                    <a:pt x="54" y="8"/>
                    <a:pt x="36" y="21"/>
                  </a:cubicBezTo>
                  <a:cubicBezTo>
                    <a:pt x="1" y="57"/>
                    <a:pt x="9" y="101"/>
                    <a:pt x="45" y="137"/>
                  </a:cubicBezTo>
                  <a:lnTo>
                    <a:pt x="2115" y="1163"/>
                  </a:lnTo>
                  <a:cubicBezTo>
                    <a:pt x="2133" y="1181"/>
                    <a:pt x="2150" y="1181"/>
                    <a:pt x="2177" y="1181"/>
                  </a:cubicBezTo>
                  <a:cubicBezTo>
                    <a:pt x="2195" y="1181"/>
                    <a:pt x="2222" y="1172"/>
                    <a:pt x="2240" y="1154"/>
                  </a:cubicBezTo>
                  <a:cubicBezTo>
                    <a:pt x="2275" y="1127"/>
                    <a:pt x="2266" y="1074"/>
                    <a:pt x="2231" y="1047"/>
                  </a:cubicBezTo>
                  <a:lnTo>
                    <a:pt x="161" y="21"/>
                  </a:lnTo>
                  <a:cubicBezTo>
                    <a:pt x="143" y="8"/>
                    <a:pt x="121" y="1"/>
                    <a:pt x="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2"/>
            <p:cNvSpPr/>
            <p:nvPr/>
          </p:nvSpPr>
          <p:spPr>
            <a:xfrm>
              <a:off x="7298187" y="2699965"/>
              <a:ext cx="854583" cy="607937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629" y="3048"/>
                    <a:pt x="6549" y="2629"/>
                    <a:pt x="6460" y="2236"/>
                  </a:cubicBezTo>
                  <a:cubicBezTo>
                    <a:pt x="6451" y="2183"/>
                    <a:pt x="6442" y="2129"/>
                    <a:pt x="6433" y="2085"/>
                  </a:cubicBezTo>
                  <a:cubicBezTo>
                    <a:pt x="6380" y="1862"/>
                    <a:pt x="6335" y="1648"/>
                    <a:pt x="6290" y="1451"/>
                  </a:cubicBezTo>
                  <a:cubicBezTo>
                    <a:pt x="6272" y="1389"/>
                    <a:pt x="6255" y="1317"/>
                    <a:pt x="6237" y="1255"/>
                  </a:cubicBezTo>
                  <a:cubicBezTo>
                    <a:pt x="6165" y="943"/>
                    <a:pt x="6112" y="746"/>
                    <a:pt x="6112" y="746"/>
                  </a:cubicBezTo>
                  <a:cubicBezTo>
                    <a:pt x="5389" y="274"/>
                    <a:pt x="4488" y="86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2"/>
            <p:cNvSpPr/>
            <p:nvPr/>
          </p:nvSpPr>
          <p:spPr>
            <a:xfrm>
              <a:off x="7395476" y="2803461"/>
              <a:ext cx="699654" cy="83229"/>
            </a:xfrm>
            <a:custGeom>
              <a:avLst/>
              <a:gdLst/>
              <a:ahLst/>
              <a:cxnLst/>
              <a:rect l="l" t="t" r="r" b="b"/>
              <a:pathLst>
                <a:path w="5523" h="657" extrusionOk="0">
                  <a:moveTo>
                    <a:pt x="80" y="1"/>
                  </a:moveTo>
                  <a:cubicBezTo>
                    <a:pt x="54" y="63"/>
                    <a:pt x="27" y="126"/>
                    <a:pt x="0" y="188"/>
                  </a:cubicBezTo>
                  <a:cubicBezTo>
                    <a:pt x="776" y="340"/>
                    <a:pt x="1784" y="492"/>
                    <a:pt x="2891" y="581"/>
                  </a:cubicBezTo>
                  <a:cubicBezTo>
                    <a:pt x="3444" y="628"/>
                    <a:pt x="4025" y="656"/>
                    <a:pt x="4620" y="656"/>
                  </a:cubicBezTo>
                  <a:cubicBezTo>
                    <a:pt x="4918" y="656"/>
                    <a:pt x="5219" y="649"/>
                    <a:pt x="5522" y="634"/>
                  </a:cubicBezTo>
                  <a:cubicBezTo>
                    <a:pt x="5504" y="572"/>
                    <a:pt x="5487" y="500"/>
                    <a:pt x="5469" y="438"/>
                  </a:cubicBezTo>
                  <a:cubicBezTo>
                    <a:pt x="5225" y="448"/>
                    <a:pt x="4982" y="452"/>
                    <a:pt x="4740" y="452"/>
                  </a:cubicBezTo>
                  <a:cubicBezTo>
                    <a:pt x="4098" y="452"/>
                    <a:pt x="3469" y="421"/>
                    <a:pt x="2873" y="376"/>
                  </a:cubicBezTo>
                  <a:cubicBezTo>
                    <a:pt x="1802" y="286"/>
                    <a:pt x="839" y="144"/>
                    <a:pt x="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2"/>
            <p:cNvSpPr/>
            <p:nvPr/>
          </p:nvSpPr>
          <p:spPr>
            <a:xfrm>
              <a:off x="7298187" y="3097355"/>
              <a:ext cx="852303" cy="109578"/>
            </a:xfrm>
            <a:custGeom>
              <a:avLst/>
              <a:gdLst/>
              <a:ahLst/>
              <a:cxnLst/>
              <a:rect l="l" t="t" r="r" b="b"/>
              <a:pathLst>
                <a:path w="6728" h="865" extrusionOk="0">
                  <a:moveTo>
                    <a:pt x="28" y="0"/>
                  </a:moveTo>
                  <a:cubicBezTo>
                    <a:pt x="19" y="36"/>
                    <a:pt x="10" y="72"/>
                    <a:pt x="10" y="98"/>
                  </a:cubicBezTo>
                  <a:cubicBezTo>
                    <a:pt x="1" y="143"/>
                    <a:pt x="1" y="170"/>
                    <a:pt x="1" y="179"/>
                  </a:cubicBezTo>
                  <a:cubicBezTo>
                    <a:pt x="10" y="197"/>
                    <a:pt x="28" y="205"/>
                    <a:pt x="37" y="223"/>
                  </a:cubicBezTo>
                  <a:cubicBezTo>
                    <a:pt x="1361" y="704"/>
                    <a:pt x="2762" y="865"/>
                    <a:pt x="4037" y="865"/>
                  </a:cubicBezTo>
                  <a:cubicBezTo>
                    <a:pt x="4205" y="865"/>
                    <a:pt x="4370" y="862"/>
                    <a:pt x="4533" y="857"/>
                  </a:cubicBezTo>
                  <a:cubicBezTo>
                    <a:pt x="5354" y="830"/>
                    <a:pt x="6103" y="741"/>
                    <a:pt x="6727" y="643"/>
                  </a:cubicBezTo>
                  <a:cubicBezTo>
                    <a:pt x="6727" y="634"/>
                    <a:pt x="6727" y="625"/>
                    <a:pt x="6727" y="616"/>
                  </a:cubicBezTo>
                  <a:cubicBezTo>
                    <a:pt x="6719" y="553"/>
                    <a:pt x="6710" y="500"/>
                    <a:pt x="6710" y="437"/>
                  </a:cubicBezTo>
                  <a:cubicBezTo>
                    <a:pt x="5964" y="560"/>
                    <a:pt x="5029" y="666"/>
                    <a:pt x="4012" y="666"/>
                  </a:cubicBezTo>
                  <a:cubicBezTo>
                    <a:pt x="2740" y="666"/>
                    <a:pt x="1341" y="501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2"/>
            <p:cNvSpPr/>
            <p:nvPr/>
          </p:nvSpPr>
          <p:spPr>
            <a:xfrm>
              <a:off x="7949190" y="3058972"/>
              <a:ext cx="118826" cy="74108"/>
            </a:xfrm>
            <a:custGeom>
              <a:avLst/>
              <a:gdLst/>
              <a:ahLst/>
              <a:cxnLst/>
              <a:rect l="l" t="t" r="r" b="b"/>
              <a:pathLst>
                <a:path w="938" h="585" extrusionOk="0">
                  <a:moveTo>
                    <a:pt x="273" y="1"/>
                  </a:moveTo>
                  <a:cubicBezTo>
                    <a:pt x="247" y="1"/>
                    <a:pt x="215" y="9"/>
                    <a:pt x="179" y="27"/>
                  </a:cubicBezTo>
                  <a:cubicBezTo>
                    <a:pt x="0" y="107"/>
                    <a:pt x="286" y="446"/>
                    <a:pt x="393" y="571"/>
                  </a:cubicBezTo>
                  <a:cubicBezTo>
                    <a:pt x="402" y="580"/>
                    <a:pt x="415" y="584"/>
                    <a:pt x="430" y="584"/>
                  </a:cubicBezTo>
                  <a:cubicBezTo>
                    <a:pt x="444" y="584"/>
                    <a:pt x="460" y="580"/>
                    <a:pt x="473" y="571"/>
                  </a:cubicBezTo>
                  <a:cubicBezTo>
                    <a:pt x="589" y="464"/>
                    <a:pt x="937" y="161"/>
                    <a:pt x="768" y="45"/>
                  </a:cubicBezTo>
                  <a:cubicBezTo>
                    <a:pt x="733" y="23"/>
                    <a:pt x="700" y="14"/>
                    <a:pt x="670" y="14"/>
                  </a:cubicBezTo>
                  <a:cubicBezTo>
                    <a:pt x="523" y="14"/>
                    <a:pt x="438" y="223"/>
                    <a:pt x="438" y="223"/>
                  </a:cubicBezTo>
                  <a:cubicBezTo>
                    <a:pt x="438" y="223"/>
                    <a:pt x="419" y="1"/>
                    <a:pt x="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2"/>
            <p:cNvSpPr/>
            <p:nvPr/>
          </p:nvSpPr>
          <p:spPr>
            <a:xfrm>
              <a:off x="7761578" y="3057958"/>
              <a:ext cx="118826" cy="73981"/>
            </a:xfrm>
            <a:custGeom>
              <a:avLst/>
              <a:gdLst/>
              <a:ahLst/>
              <a:cxnLst/>
              <a:rect l="l" t="t" r="r" b="b"/>
              <a:pathLst>
                <a:path w="938" h="584" extrusionOk="0">
                  <a:moveTo>
                    <a:pt x="274" y="0"/>
                  </a:moveTo>
                  <a:cubicBezTo>
                    <a:pt x="247" y="0"/>
                    <a:pt x="215" y="8"/>
                    <a:pt x="179" y="26"/>
                  </a:cubicBezTo>
                  <a:cubicBezTo>
                    <a:pt x="1" y="106"/>
                    <a:pt x="295" y="445"/>
                    <a:pt x="402" y="570"/>
                  </a:cubicBezTo>
                  <a:cubicBezTo>
                    <a:pt x="411" y="579"/>
                    <a:pt x="424" y="583"/>
                    <a:pt x="438" y="583"/>
                  </a:cubicBezTo>
                  <a:cubicBezTo>
                    <a:pt x="451" y="583"/>
                    <a:pt x="464" y="579"/>
                    <a:pt x="473" y="570"/>
                  </a:cubicBezTo>
                  <a:cubicBezTo>
                    <a:pt x="598" y="463"/>
                    <a:pt x="937" y="160"/>
                    <a:pt x="768" y="44"/>
                  </a:cubicBezTo>
                  <a:cubicBezTo>
                    <a:pt x="734" y="22"/>
                    <a:pt x="703" y="14"/>
                    <a:pt x="673" y="14"/>
                  </a:cubicBezTo>
                  <a:cubicBezTo>
                    <a:pt x="530" y="14"/>
                    <a:pt x="438" y="222"/>
                    <a:pt x="438" y="222"/>
                  </a:cubicBezTo>
                  <a:cubicBezTo>
                    <a:pt x="438" y="222"/>
                    <a:pt x="419" y="0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2"/>
            <p:cNvSpPr/>
            <p:nvPr/>
          </p:nvSpPr>
          <p:spPr>
            <a:xfrm>
              <a:off x="7570547" y="3043264"/>
              <a:ext cx="119966" cy="73981"/>
            </a:xfrm>
            <a:custGeom>
              <a:avLst/>
              <a:gdLst/>
              <a:ahLst/>
              <a:cxnLst/>
              <a:rect l="l" t="t" r="r" b="b"/>
              <a:pathLst>
                <a:path w="947" h="584" extrusionOk="0">
                  <a:moveTo>
                    <a:pt x="277" y="0"/>
                  </a:moveTo>
                  <a:cubicBezTo>
                    <a:pt x="250" y="0"/>
                    <a:pt x="217" y="8"/>
                    <a:pt x="179" y="26"/>
                  </a:cubicBezTo>
                  <a:cubicBezTo>
                    <a:pt x="1" y="106"/>
                    <a:pt x="295" y="445"/>
                    <a:pt x="402" y="570"/>
                  </a:cubicBezTo>
                  <a:cubicBezTo>
                    <a:pt x="411" y="579"/>
                    <a:pt x="425" y="583"/>
                    <a:pt x="438" y="583"/>
                  </a:cubicBezTo>
                  <a:cubicBezTo>
                    <a:pt x="451" y="583"/>
                    <a:pt x="465" y="579"/>
                    <a:pt x="474" y="570"/>
                  </a:cubicBezTo>
                  <a:cubicBezTo>
                    <a:pt x="599" y="463"/>
                    <a:pt x="947" y="160"/>
                    <a:pt x="777" y="53"/>
                  </a:cubicBezTo>
                  <a:cubicBezTo>
                    <a:pt x="740" y="28"/>
                    <a:pt x="706" y="19"/>
                    <a:pt x="674" y="19"/>
                  </a:cubicBezTo>
                  <a:cubicBezTo>
                    <a:pt x="531" y="19"/>
                    <a:pt x="447" y="222"/>
                    <a:pt x="447" y="222"/>
                  </a:cubicBezTo>
                  <a:cubicBezTo>
                    <a:pt x="447" y="222"/>
                    <a:pt x="428" y="0"/>
                    <a:pt x="2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2"/>
            <p:cNvSpPr/>
            <p:nvPr/>
          </p:nvSpPr>
          <p:spPr>
            <a:xfrm>
              <a:off x="7390916" y="3021728"/>
              <a:ext cx="118826" cy="73854"/>
            </a:xfrm>
            <a:custGeom>
              <a:avLst/>
              <a:gdLst/>
              <a:ahLst/>
              <a:cxnLst/>
              <a:rect l="l" t="t" r="r" b="b"/>
              <a:pathLst>
                <a:path w="938" h="583" extrusionOk="0">
                  <a:moveTo>
                    <a:pt x="276" y="1"/>
                  </a:moveTo>
                  <a:cubicBezTo>
                    <a:pt x="249" y="1"/>
                    <a:pt x="217" y="8"/>
                    <a:pt x="179" y="26"/>
                  </a:cubicBezTo>
                  <a:cubicBezTo>
                    <a:pt x="0" y="107"/>
                    <a:pt x="295" y="437"/>
                    <a:pt x="402" y="562"/>
                  </a:cubicBezTo>
                  <a:cubicBezTo>
                    <a:pt x="412" y="576"/>
                    <a:pt x="427" y="583"/>
                    <a:pt x="442" y="583"/>
                  </a:cubicBezTo>
                  <a:cubicBezTo>
                    <a:pt x="454" y="583"/>
                    <a:pt x="465" y="579"/>
                    <a:pt x="473" y="571"/>
                  </a:cubicBezTo>
                  <a:cubicBezTo>
                    <a:pt x="598" y="464"/>
                    <a:pt x="937" y="151"/>
                    <a:pt x="777" y="44"/>
                  </a:cubicBezTo>
                  <a:cubicBezTo>
                    <a:pt x="742" y="23"/>
                    <a:pt x="709" y="14"/>
                    <a:pt x="678" y="14"/>
                  </a:cubicBezTo>
                  <a:cubicBezTo>
                    <a:pt x="530" y="14"/>
                    <a:pt x="438" y="223"/>
                    <a:pt x="438" y="223"/>
                  </a:cubicBezTo>
                  <a:cubicBezTo>
                    <a:pt x="438" y="223"/>
                    <a:pt x="425" y="1"/>
                    <a:pt x="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2"/>
            <p:cNvSpPr/>
            <p:nvPr/>
          </p:nvSpPr>
          <p:spPr>
            <a:xfrm>
              <a:off x="7962744" y="2934067"/>
              <a:ext cx="118826" cy="74234"/>
            </a:xfrm>
            <a:custGeom>
              <a:avLst/>
              <a:gdLst/>
              <a:ahLst/>
              <a:cxnLst/>
              <a:rect l="l" t="t" r="r" b="b"/>
              <a:pathLst>
                <a:path w="938" h="586" extrusionOk="0">
                  <a:moveTo>
                    <a:pt x="268" y="0"/>
                  </a:moveTo>
                  <a:cubicBezTo>
                    <a:pt x="242" y="0"/>
                    <a:pt x="213" y="7"/>
                    <a:pt x="179" y="23"/>
                  </a:cubicBezTo>
                  <a:cubicBezTo>
                    <a:pt x="1" y="112"/>
                    <a:pt x="295" y="442"/>
                    <a:pt x="402" y="567"/>
                  </a:cubicBezTo>
                  <a:cubicBezTo>
                    <a:pt x="413" y="578"/>
                    <a:pt x="431" y="585"/>
                    <a:pt x="447" y="585"/>
                  </a:cubicBezTo>
                  <a:cubicBezTo>
                    <a:pt x="457" y="585"/>
                    <a:pt x="467" y="582"/>
                    <a:pt x="473" y="576"/>
                  </a:cubicBezTo>
                  <a:cubicBezTo>
                    <a:pt x="598" y="469"/>
                    <a:pt x="937" y="156"/>
                    <a:pt x="768" y="49"/>
                  </a:cubicBezTo>
                  <a:cubicBezTo>
                    <a:pt x="734" y="28"/>
                    <a:pt x="703" y="19"/>
                    <a:pt x="673" y="19"/>
                  </a:cubicBezTo>
                  <a:cubicBezTo>
                    <a:pt x="530" y="19"/>
                    <a:pt x="438" y="228"/>
                    <a:pt x="438" y="228"/>
                  </a:cubicBezTo>
                  <a:cubicBezTo>
                    <a:pt x="438" y="228"/>
                    <a:pt x="418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2"/>
            <p:cNvSpPr/>
            <p:nvPr/>
          </p:nvSpPr>
          <p:spPr>
            <a:xfrm>
              <a:off x="7776273" y="2932927"/>
              <a:ext cx="118826" cy="74234"/>
            </a:xfrm>
            <a:custGeom>
              <a:avLst/>
              <a:gdLst/>
              <a:ahLst/>
              <a:cxnLst/>
              <a:rect l="l" t="t" r="r" b="b"/>
              <a:pathLst>
                <a:path w="938" h="586" extrusionOk="0">
                  <a:moveTo>
                    <a:pt x="268" y="0"/>
                  </a:moveTo>
                  <a:cubicBezTo>
                    <a:pt x="242" y="0"/>
                    <a:pt x="213" y="7"/>
                    <a:pt x="179" y="23"/>
                  </a:cubicBezTo>
                  <a:cubicBezTo>
                    <a:pt x="1" y="112"/>
                    <a:pt x="286" y="442"/>
                    <a:pt x="402" y="567"/>
                  </a:cubicBezTo>
                  <a:cubicBezTo>
                    <a:pt x="413" y="578"/>
                    <a:pt x="427" y="585"/>
                    <a:pt x="443" y="585"/>
                  </a:cubicBezTo>
                  <a:cubicBezTo>
                    <a:pt x="453" y="585"/>
                    <a:pt x="463" y="583"/>
                    <a:pt x="473" y="576"/>
                  </a:cubicBezTo>
                  <a:cubicBezTo>
                    <a:pt x="589" y="469"/>
                    <a:pt x="937" y="156"/>
                    <a:pt x="768" y="49"/>
                  </a:cubicBezTo>
                  <a:cubicBezTo>
                    <a:pt x="733" y="28"/>
                    <a:pt x="700" y="19"/>
                    <a:pt x="670" y="19"/>
                  </a:cubicBezTo>
                  <a:cubicBezTo>
                    <a:pt x="524" y="19"/>
                    <a:pt x="438" y="228"/>
                    <a:pt x="438" y="228"/>
                  </a:cubicBezTo>
                  <a:cubicBezTo>
                    <a:pt x="438" y="228"/>
                    <a:pt x="418" y="0"/>
                    <a:pt x="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2"/>
            <p:cNvSpPr/>
            <p:nvPr/>
          </p:nvSpPr>
          <p:spPr>
            <a:xfrm>
              <a:off x="7585241" y="2918232"/>
              <a:ext cx="118826" cy="74615"/>
            </a:xfrm>
            <a:custGeom>
              <a:avLst/>
              <a:gdLst/>
              <a:ahLst/>
              <a:cxnLst/>
              <a:rect l="l" t="t" r="r" b="b"/>
              <a:pathLst>
                <a:path w="938" h="589" extrusionOk="0">
                  <a:moveTo>
                    <a:pt x="269" y="0"/>
                  </a:moveTo>
                  <a:cubicBezTo>
                    <a:pt x="243" y="0"/>
                    <a:pt x="213" y="7"/>
                    <a:pt x="179" y="23"/>
                  </a:cubicBezTo>
                  <a:cubicBezTo>
                    <a:pt x="1" y="112"/>
                    <a:pt x="286" y="442"/>
                    <a:pt x="402" y="567"/>
                  </a:cubicBezTo>
                  <a:cubicBezTo>
                    <a:pt x="412" y="582"/>
                    <a:pt x="427" y="588"/>
                    <a:pt x="442" y="588"/>
                  </a:cubicBezTo>
                  <a:cubicBezTo>
                    <a:pt x="454" y="588"/>
                    <a:pt x="466" y="584"/>
                    <a:pt x="474" y="576"/>
                  </a:cubicBezTo>
                  <a:cubicBezTo>
                    <a:pt x="599" y="469"/>
                    <a:pt x="938" y="156"/>
                    <a:pt x="768" y="49"/>
                  </a:cubicBezTo>
                  <a:cubicBezTo>
                    <a:pt x="735" y="28"/>
                    <a:pt x="703" y="19"/>
                    <a:pt x="673" y="19"/>
                  </a:cubicBezTo>
                  <a:cubicBezTo>
                    <a:pt x="530" y="19"/>
                    <a:pt x="438" y="228"/>
                    <a:pt x="438" y="228"/>
                  </a:cubicBezTo>
                  <a:cubicBezTo>
                    <a:pt x="438" y="228"/>
                    <a:pt x="419" y="0"/>
                    <a:pt x="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2"/>
            <p:cNvSpPr/>
            <p:nvPr/>
          </p:nvSpPr>
          <p:spPr>
            <a:xfrm>
              <a:off x="7405611" y="2896697"/>
              <a:ext cx="118826" cy="73601"/>
            </a:xfrm>
            <a:custGeom>
              <a:avLst/>
              <a:gdLst/>
              <a:ahLst/>
              <a:cxnLst/>
              <a:rect l="l" t="t" r="r" b="b"/>
              <a:pathLst>
                <a:path w="938" h="581" extrusionOk="0">
                  <a:moveTo>
                    <a:pt x="268" y="1"/>
                  </a:moveTo>
                  <a:cubicBezTo>
                    <a:pt x="242" y="1"/>
                    <a:pt x="213" y="7"/>
                    <a:pt x="179" y="23"/>
                  </a:cubicBezTo>
                  <a:cubicBezTo>
                    <a:pt x="0" y="112"/>
                    <a:pt x="286" y="442"/>
                    <a:pt x="402" y="567"/>
                  </a:cubicBezTo>
                  <a:cubicBezTo>
                    <a:pt x="411" y="576"/>
                    <a:pt x="424" y="581"/>
                    <a:pt x="438" y="581"/>
                  </a:cubicBezTo>
                  <a:cubicBezTo>
                    <a:pt x="451" y="581"/>
                    <a:pt x="464" y="576"/>
                    <a:pt x="473" y="567"/>
                  </a:cubicBezTo>
                  <a:cubicBezTo>
                    <a:pt x="598" y="469"/>
                    <a:pt x="937" y="157"/>
                    <a:pt x="768" y="50"/>
                  </a:cubicBezTo>
                  <a:cubicBezTo>
                    <a:pt x="733" y="26"/>
                    <a:pt x="700" y="17"/>
                    <a:pt x="670" y="17"/>
                  </a:cubicBezTo>
                  <a:cubicBezTo>
                    <a:pt x="528" y="17"/>
                    <a:pt x="438" y="228"/>
                    <a:pt x="438" y="228"/>
                  </a:cubicBezTo>
                  <a:cubicBezTo>
                    <a:pt x="438" y="228"/>
                    <a:pt x="418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2"/>
            <p:cNvSpPr/>
            <p:nvPr/>
          </p:nvSpPr>
          <p:spPr>
            <a:xfrm>
              <a:off x="7786407" y="3789273"/>
              <a:ext cx="560686" cy="834948"/>
            </a:xfrm>
            <a:custGeom>
              <a:avLst/>
              <a:gdLst/>
              <a:ahLst/>
              <a:cxnLst/>
              <a:rect l="l" t="t" r="r" b="b"/>
              <a:pathLst>
                <a:path w="4426" h="6591" extrusionOk="0">
                  <a:moveTo>
                    <a:pt x="2641" y="1"/>
                  </a:moveTo>
                  <a:cubicBezTo>
                    <a:pt x="2579" y="1"/>
                    <a:pt x="2517" y="14"/>
                    <a:pt x="2454" y="43"/>
                  </a:cubicBezTo>
                  <a:cubicBezTo>
                    <a:pt x="2454" y="43"/>
                    <a:pt x="2258" y="87"/>
                    <a:pt x="1981" y="203"/>
                  </a:cubicBezTo>
                  <a:cubicBezTo>
                    <a:pt x="1321" y="489"/>
                    <a:pt x="179" y="1247"/>
                    <a:pt x="90" y="3094"/>
                  </a:cubicBezTo>
                  <a:cubicBezTo>
                    <a:pt x="1" y="4717"/>
                    <a:pt x="411" y="5850"/>
                    <a:pt x="804" y="6555"/>
                  </a:cubicBezTo>
                  <a:cubicBezTo>
                    <a:pt x="964" y="6564"/>
                    <a:pt x="1116" y="6573"/>
                    <a:pt x="1250" y="6582"/>
                  </a:cubicBezTo>
                  <a:cubicBezTo>
                    <a:pt x="1696" y="6591"/>
                    <a:pt x="2026" y="6591"/>
                    <a:pt x="2195" y="6591"/>
                  </a:cubicBezTo>
                  <a:lnTo>
                    <a:pt x="4426" y="3843"/>
                  </a:lnTo>
                  <a:cubicBezTo>
                    <a:pt x="4426" y="3843"/>
                    <a:pt x="3678" y="1"/>
                    <a:pt x="264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2"/>
            <p:cNvSpPr/>
            <p:nvPr/>
          </p:nvSpPr>
          <p:spPr>
            <a:xfrm>
              <a:off x="7824918" y="3757983"/>
              <a:ext cx="820506" cy="963528"/>
            </a:xfrm>
            <a:custGeom>
              <a:avLst/>
              <a:gdLst/>
              <a:ahLst/>
              <a:cxnLst/>
              <a:rect l="l" t="t" r="r" b="b"/>
              <a:pathLst>
                <a:path w="6477" h="7606" extrusionOk="0">
                  <a:moveTo>
                    <a:pt x="3390" y="1"/>
                  </a:moveTo>
                  <a:cubicBezTo>
                    <a:pt x="2856" y="1"/>
                    <a:pt x="2282" y="97"/>
                    <a:pt x="1695" y="298"/>
                  </a:cubicBezTo>
                  <a:cubicBezTo>
                    <a:pt x="1695" y="298"/>
                    <a:pt x="98" y="2011"/>
                    <a:pt x="179" y="3742"/>
                  </a:cubicBezTo>
                  <a:cubicBezTo>
                    <a:pt x="259" y="5473"/>
                    <a:pt x="1089" y="7123"/>
                    <a:pt x="1089" y="7123"/>
                  </a:cubicBezTo>
                  <a:cubicBezTo>
                    <a:pt x="1089" y="7123"/>
                    <a:pt x="0" y="7203"/>
                    <a:pt x="161" y="7498"/>
                  </a:cubicBezTo>
                  <a:cubicBezTo>
                    <a:pt x="201" y="7576"/>
                    <a:pt x="608" y="7606"/>
                    <a:pt x="1188" y="7606"/>
                  </a:cubicBezTo>
                  <a:cubicBezTo>
                    <a:pt x="2778" y="7606"/>
                    <a:pt x="5665" y="7383"/>
                    <a:pt x="5835" y="7337"/>
                  </a:cubicBezTo>
                  <a:cubicBezTo>
                    <a:pt x="6066" y="7284"/>
                    <a:pt x="6477" y="4188"/>
                    <a:pt x="6307" y="2270"/>
                  </a:cubicBezTo>
                  <a:cubicBezTo>
                    <a:pt x="6174" y="832"/>
                    <a:pt x="4959" y="1"/>
                    <a:pt x="3390" y="1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2"/>
            <p:cNvSpPr/>
            <p:nvPr/>
          </p:nvSpPr>
          <p:spPr>
            <a:xfrm>
              <a:off x="8136801" y="3537563"/>
              <a:ext cx="545991" cy="599956"/>
            </a:xfrm>
            <a:custGeom>
              <a:avLst/>
              <a:gdLst/>
              <a:ahLst/>
              <a:cxnLst/>
              <a:rect l="l" t="t" r="r" b="b"/>
              <a:pathLst>
                <a:path w="4310" h="4736" extrusionOk="0">
                  <a:moveTo>
                    <a:pt x="1178" y="0"/>
                  </a:moveTo>
                  <a:cubicBezTo>
                    <a:pt x="385" y="0"/>
                    <a:pt x="1" y="2724"/>
                    <a:pt x="1401" y="4269"/>
                  </a:cubicBezTo>
                  <a:cubicBezTo>
                    <a:pt x="1690" y="4591"/>
                    <a:pt x="2056" y="4735"/>
                    <a:pt x="2422" y="4735"/>
                  </a:cubicBezTo>
                  <a:cubicBezTo>
                    <a:pt x="2846" y="4735"/>
                    <a:pt x="3271" y="4542"/>
                    <a:pt x="3578" y="4206"/>
                  </a:cubicBezTo>
                  <a:cubicBezTo>
                    <a:pt x="4033" y="3716"/>
                    <a:pt x="4309" y="1048"/>
                    <a:pt x="1303" y="22"/>
                  </a:cubicBezTo>
                  <a:cubicBezTo>
                    <a:pt x="1260" y="8"/>
                    <a:pt x="1219" y="0"/>
                    <a:pt x="1178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2"/>
            <p:cNvSpPr/>
            <p:nvPr/>
          </p:nvSpPr>
          <p:spPr>
            <a:xfrm>
              <a:off x="8225223" y="3498546"/>
              <a:ext cx="491392" cy="573734"/>
            </a:xfrm>
            <a:custGeom>
              <a:avLst/>
              <a:gdLst/>
              <a:ahLst/>
              <a:cxnLst/>
              <a:rect l="l" t="t" r="r" b="b"/>
              <a:pathLst>
                <a:path w="3879" h="4529" extrusionOk="0">
                  <a:moveTo>
                    <a:pt x="2389" y="0"/>
                  </a:moveTo>
                  <a:lnTo>
                    <a:pt x="2389" y="0"/>
                  </a:lnTo>
                  <a:cubicBezTo>
                    <a:pt x="2389" y="0"/>
                    <a:pt x="266" y="54"/>
                    <a:pt x="132" y="268"/>
                  </a:cubicBezTo>
                  <a:cubicBezTo>
                    <a:pt x="132" y="268"/>
                    <a:pt x="1" y="4529"/>
                    <a:pt x="1707" y="4529"/>
                  </a:cubicBezTo>
                  <a:cubicBezTo>
                    <a:pt x="1779" y="4529"/>
                    <a:pt x="1855" y="4521"/>
                    <a:pt x="1934" y="4505"/>
                  </a:cubicBezTo>
                  <a:cubicBezTo>
                    <a:pt x="3879" y="4122"/>
                    <a:pt x="2389" y="0"/>
                    <a:pt x="2389" y="0"/>
                  </a:cubicBezTo>
                  <a:close/>
                </a:path>
              </a:pathLst>
            </a:custGeom>
            <a:solidFill>
              <a:srgbClr val="B66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07" name="Google Shape;1407;p32"/>
            <p:cNvGrpSpPr/>
            <p:nvPr/>
          </p:nvGrpSpPr>
          <p:grpSpPr>
            <a:xfrm>
              <a:off x="7097148" y="3496012"/>
              <a:ext cx="899673" cy="1082087"/>
              <a:chOff x="7097148" y="3496012"/>
              <a:chExt cx="899673" cy="1082087"/>
            </a:xfrm>
          </p:grpSpPr>
          <p:sp>
            <p:nvSpPr>
              <p:cNvPr id="1408" name="Google Shape;1408;p32"/>
              <p:cNvSpPr/>
              <p:nvPr/>
            </p:nvSpPr>
            <p:spPr>
              <a:xfrm>
                <a:off x="7245109" y="3659807"/>
                <a:ext cx="30656" cy="54979"/>
              </a:xfrm>
              <a:custGeom>
                <a:avLst/>
                <a:gdLst/>
                <a:ahLst/>
                <a:cxnLst/>
                <a:rect l="l" t="t" r="r" b="b"/>
                <a:pathLst>
                  <a:path w="242" h="434" extrusionOk="0">
                    <a:moveTo>
                      <a:pt x="179" y="1"/>
                    </a:moveTo>
                    <a:cubicBezTo>
                      <a:pt x="152" y="1"/>
                      <a:pt x="133" y="17"/>
                      <a:pt x="126" y="39"/>
                    </a:cubicBezTo>
                    <a:cubicBezTo>
                      <a:pt x="90" y="146"/>
                      <a:pt x="45" y="262"/>
                      <a:pt x="10" y="369"/>
                    </a:cubicBezTo>
                    <a:cubicBezTo>
                      <a:pt x="1" y="395"/>
                      <a:pt x="19" y="431"/>
                      <a:pt x="45" y="431"/>
                    </a:cubicBezTo>
                    <a:cubicBezTo>
                      <a:pt x="50" y="433"/>
                      <a:pt x="55" y="433"/>
                      <a:pt x="59" y="433"/>
                    </a:cubicBezTo>
                    <a:cubicBezTo>
                      <a:pt x="81" y="433"/>
                      <a:pt x="100" y="418"/>
                      <a:pt x="108" y="395"/>
                    </a:cubicBezTo>
                    <a:cubicBezTo>
                      <a:pt x="152" y="288"/>
                      <a:pt x="188" y="172"/>
                      <a:pt x="233" y="65"/>
                    </a:cubicBezTo>
                    <a:cubicBezTo>
                      <a:pt x="242" y="39"/>
                      <a:pt x="224" y="3"/>
                      <a:pt x="197" y="3"/>
                    </a:cubicBezTo>
                    <a:cubicBezTo>
                      <a:pt x="191" y="1"/>
                      <a:pt x="185" y="1"/>
                      <a:pt x="1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2"/>
              <p:cNvSpPr/>
              <p:nvPr/>
            </p:nvSpPr>
            <p:spPr>
              <a:xfrm>
                <a:off x="7324283" y="3659807"/>
                <a:ext cx="19255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80" extrusionOk="0">
                    <a:moveTo>
                      <a:pt x="90" y="1"/>
                    </a:moveTo>
                    <a:cubicBezTo>
                      <a:pt x="65" y="1"/>
                      <a:pt x="51" y="17"/>
                      <a:pt x="36" y="39"/>
                    </a:cubicBezTo>
                    <a:cubicBezTo>
                      <a:pt x="9" y="137"/>
                      <a:pt x="0" y="235"/>
                      <a:pt x="9" y="333"/>
                    </a:cubicBezTo>
                    <a:cubicBezTo>
                      <a:pt x="16" y="363"/>
                      <a:pt x="42" y="380"/>
                      <a:pt x="66" y="380"/>
                    </a:cubicBezTo>
                    <a:cubicBezTo>
                      <a:pt x="71" y="380"/>
                      <a:pt x="76" y="379"/>
                      <a:pt x="80" y="378"/>
                    </a:cubicBezTo>
                    <a:cubicBezTo>
                      <a:pt x="107" y="369"/>
                      <a:pt x="125" y="342"/>
                      <a:pt x="116" y="306"/>
                    </a:cubicBezTo>
                    <a:lnTo>
                      <a:pt x="116" y="306"/>
                    </a:lnTo>
                    <a:cubicBezTo>
                      <a:pt x="116" y="303"/>
                      <a:pt x="116" y="300"/>
                      <a:pt x="116" y="297"/>
                    </a:cubicBezTo>
                    <a:cubicBezTo>
                      <a:pt x="116" y="297"/>
                      <a:pt x="116" y="288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1"/>
                    </a:cubicBezTo>
                    <a:cubicBezTo>
                      <a:pt x="116" y="172"/>
                      <a:pt x="116" y="164"/>
                      <a:pt x="116" y="164"/>
                    </a:cubicBezTo>
                    <a:cubicBezTo>
                      <a:pt x="125" y="155"/>
                      <a:pt x="125" y="146"/>
                      <a:pt x="125" y="128"/>
                    </a:cubicBezTo>
                    <a:cubicBezTo>
                      <a:pt x="134" y="110"/>
                      <a:pt x="134" y="83"/>
                      <a:pt x="143" y="65"/>
                    </a:cubicBezTo>
                    <a:cubicBezTo>
                      <a:pt x="152" y="39"/>
                      <a:pt x="134" y="3"/>
                      <a:pt x="107" y="3"/>
                    </a:cubicBezTo>
                    <a:cubicBezTo>
                      <a:pt x="101" y="1"/>
                      <a:pt x="95" y="1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Google Shape;1410;p32"/>
              <p:cNvSpPr/>
              <p:nvPr/>
            </p:nvSpPr>
            <p:spPr>
              <a:xfrm>
                <a:off x="7405611" y="3682736"/>
                <a:ext cx="18242" cy="4015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99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9"/>
                      <a:pt x="36" y="27"/>
                      <a:pt x="36" y="36"/>
                    </a:cubicBezTo>
                    <a:cubicBezTo>
                      <a:pt x="27" y="107"/>
                      <a:pt x="18" y="179"/>
                      <a:pt x="0" y="250"/>
                    </a:cubicBezTo>
                    <a:cubicBezTo>
                      <a:pt x="0" y="259"/>
                      <a:pt x="0" y="277"/>
                      <a:pt x="9" y="286"/>
                    </a:cubicBezTo>
                    <a:cubicBezTo>
                      <a:pt x="18" y="304"/>
                      <a:pt x="27" y="313"/>
                      <a:pt x="45" y="313"/>
                    </a:cubicBezTo>
                    <a:cubicBezTo>
                      <a:pt x="48" y="316"/>
                      <a:pt x="52" y="317"/>
                      <a:pt x="56" y="317"/>
                    </a:cubicBezTo>
                    <a:cubicBezTo>
                      <a:pt x="65" y="317"/>
                      <a:pt x="75" y="313"/>
                      <a:pt x="81" y="313"/>
                    </a:cubicBezTo>
                    <a:cubicBezTo>
                      <a:pt x="99" y="304"/>
                      <a:pt x="108" y="286"/>
                      <a:pt x="108" y="277"/>
                    </a:cubicBezTo>
                    <a:cubicBezTo>
                      <a:pt x="116" y="206"/>
                      <a:pt x="125" y="134"/>
                      <a:pt x="143" y="63"/>
                    </a:cubicBezTo>
                    <a:cubicBezTo>
                      <a:pt x="143" y="54"/>
                      <a:pt x="143" y="36"/>
                      <a:pt x="134" y="27"/>
                    </a:cubicBezTo>
                    <a:cubicBezTo>
                      <a:pt x="125" y="9"/>
                      <a:pt x="116" y="0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1" name="Google Shape;1411;p32"/>
              <p:cNvSpPr/>
              <p:nvPr/>
            </p:nvSpPr>
            <p:spPr>
              <a:xfrm>
                <a:off x="7378501" y="3595328"/>
                <a:ext cx="18242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9" extrusionOk="0">
                    <a:moveTo>
                      <a:pt x="87" y="0"/>
                    </a:moveTo>
                    <a:cubicBezTo>
                      <a:pt x="65" y="0"/>
                      <a:pt x="43" y="12"/>
                      <a:pt x="36" y="39"/>
                    </a:cubicBezTo>
                    <a:cubicBezTo>
                      <a:pt x="27" y="111"/>
                      <a:pt x="18" y="182"/>
                      <a:pt x="9" y="244"/>
                    </a:cubicBezTo>
                    <a:cubicBezTo>
                      <a:pt x="0" y="262"/>
                      <a:pt x="0" y="280"/>
                      <a:pt x="9" y="289"/>
                    </a:cubicBezTo>
                    <a:cubicBezTo>
                      <a:pt x="18" y="298"/>
                      <a:pt x="27" y="316"/>
                      <a:pt x="45" y="316"/>
                    </a:cubicBezTo>
                    <a:cubicBezTo>
                      <a:pt x="50" y="317"/>
                      <a:pt x="55" y="318"/>
                      <a:pt x="60" y="318"/>
                    </a:cubicBezTo>
                    <a:cubicBezTo>
                      <a:pt x="83" y="318"/>
                      <a:pt x="107" y="302"/>
                      <a:pt x="107" y="280"/>
                    </a:cubicBezTo>
                    <a:cubicBezTo>
                      <a:pt x="125" y="209"/>
                      <a:pt x="134" y="137"/>
                      <a:pt x="143" y="66"/>
                    </a:cubicBezTo>
                    <a:cubicBezTo>
                      <a:pt x="143" y="48"/>
                      <a:pt x="143" y="39"/>
                      <a:pt x="134" y="21"/>
                    </a:cubicBezTo>
                    <a:cubicBezTo>
                      <a:pt x="134" y="12"/>
                      <a:pt x="116" y="3"/>
                      <a:pt x="107" y="3"/>
                    </a:cubicBezTo>
                    <a:cubicBezTo>
                      <a:pt x="101" y="1"/>
                      <a:pt x="94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2" name="Google Shape;1412;p32"/>
              <p:cNvSpPr/>
              <p:nvPr/>
            </p:nvSpPr>
            <p:spPr>
              <a:xfrm>
                <a:off x="7309588" y="3598622"/>
                <a:ext cx="18115" cy="2546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01" extrusionOk="0">
                    <a:moveTo>
                      <a:pt x="87" y="0"/>
                    </a:moveTo>
                    <a:cubicBezTo>
                      <a:pt x="78" y="0"/>
                      <a:pt x="69" y="4"/>
                      <a:pt x="63" y="4"/>
                    </a:cubicBezTo>
                    <a:cubicBezTo>
                      <a:pt x="45" y="13"/>
                      <a:pt x="45" y="31"/>
                      <a:pt x="36" y="40"/>
                    </a:cubicBezTo>
                    <a:cubicBezTo>
                      <a:pt x="27" y="67"/>
                      <a:pt x="18" y="102"/>
                      <a:pt x="9" y="129"/>
                    </a:cubicBezTo>
                    <a:cubicBezTo>
                      <a:pt x="0" y="147"/>
                      <a:pt x="0" y="165"/>
                      <a:pt x="9" y="174"/>
                    </a:cubicBezTo>
                    <a:cubicBezTo>
                      <a:pt x="18" y="183"/>
                      <a:pt x="27" y="192"/>
                      <a:pt x="45" y="200"/>
                    </a:cubicBezTo>
                    <a:cubicBezTo>
                      <a:pt x="54" y="200"/>
                      <a:pt x="72" y="200"/>
                      <a:pt x="89" y="192"/>
                    </a:cubicBezTo>
                    <a:cubicBezTo>
                      <a:pt x="98" y="183"/>
                      <a:pt x="107" y="174"/>
                      <a:pt x="107" y="156"/>
                    </a:cubicBezTo>
                    <a:cubicBezTo>
                      <a:pt x="116" y="129"/>
                      <a:pt x="134" y="102"/>
                      <a:pt x="143" y="67"/>
                    </a:cubicBezTo>
                    <a:cubicBezTo>
                      <a:pt x="143" y="58"/>
                      <a:pt x="143" y="40"/>
                      <a:pt x="134" y="31"/>
                    </a:cubicBezTo>
                    <a:cubicBezTo>
                      <a:pt x="125" y="13"/>
                      <a:pt x="116" y="4"/>
                      <a:pt x="98" y="4"/>
                    </a:cubicBezTo>
                    <a:cubicBezTo>
                      <a:pt x="95" y="1"/>
                      <a:pt x="91" y="0"/>
                      <a:pt x="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Google Shape;1413;p32"/>
              <p:cNvSpPr/>
              <p:nvPr/>
            </p:nvSpPr>
            <p:spPr>
              <a:xfrm>
                <a:off x="7469964" y="3541490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68"/>
                    </a:lnTo>
                    <a:cubicBezTo>
                      <a:pt x="1" y="295"/>
                      <a:pt x="28" y="321"/>
                      <a:pt x="54" y="321"/>
                    </a:cubicBezTo>
                    <a:cubicBezTo>
                      <a:pt x="81" y="321"/>
                      <a:pt x="108" y="295"/>
                      <a:pt x="108" y="268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7405611" y="3538069"/>
                <a:ext cx="21535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90" extrusionOk="0">
                    <a:moveTo>
                      <a:pt x="40" y="148"/>
                    </a:moveTo>
                    <a:cubicBezTo>
                      <a:pt x="36" y="153"/>
                      <a:pt x="36" y="154"/>
                      <a:pt x="36" y="161"/>
                    </a:cubicBezTo>
                    <a:cubicBezTo>
                      <a:pt x="38" y="157"/>
                      <a:pt x="39" y="152"/>
                      <a:pt x="40" y="148"/>
                    </a:cubicBezTo>
                    <a:close/>
                    <a:moveTo>
                      <a:pt x="108" y="1"/>
                    </a:moveTo>
                    <a:cubicBezTo>
                      <a:pt x="81" y="1"/>
                      <a:pt x="54" y="27"/>
                      <a:pt x="54" y="54"/>
                    </a:cubicBezTo>
                    <a:cubicBezTo>
                      <a:pt x="54" y="65"/>
                      <a:pt x="54" y="72"/>
                      <a:pt x="54" y="81"/>
                    </a:cubicBezTo>
                    <a:cubicBezTo>
                      <a:pt x="54" y="103"/>
                      <a:pt x="48" y="126"/>
                      <a:pt x="40" y="148"/>
                    </a:cubicBezTo>
                    <a:lnTo>
                      <a:pt x="40" y="148"/>
                    </a:lnTo>
                    <a:cubicBezTo>
                      <a:pt x="42" y="147"/>
                      <a:pt x="43" y="145"/>
                      <a:pt x="45" y="143"/>
                    </a:cubicBezTo>
                    <a:lnTo>
                      <a:pt x="45" y="143"/>
                    </a:lnTo>
                    <a:cubicBezTo>
                      <a:pt x="36" y="170"/>
                      <a:pt x="18" y="188"/>
                      <a:pt x="9" y="206"/>
                    </a:cubicBezTo>
                    <a:cubicBezTo>
                      <a:pt x="0" y="215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77"/>
                    </a:cubicBezTo>
                    <a:cubicBezTo>
                      <a:pt x="34" y="283"/>
                      <a:pt x="44" y="290"/>
                      <a:pt x="53" y="290"/>
                    </a:cubicBezTo>
                    <a:cubicBezTo>
                      <a:pt x="57" y="290"/>
                      <a:pt x="60" y="289"/>
                      <a:pt x="63" y="286"/>
                    </a:cubicBezTo>
                    <a:cubicBezTo>
                      <a:pt x="81" y="286"/>
                      <a:pt x="90" y="277"/>
                      <a:pt x="99" y="259"/>
                    </a:cubicBezTo>
                    <a:cubicBezTo>
                      <a:pt x="143" y="206"/>
                      <a:pt x="170" y="125"/>
                      <a:pt x="170" y="54"/>
                    </a:cubicBezTo>
                    <a:cubicBezTo>
                      <a:pt x="161" y="27"/>
                      <a:pt x="14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Google Shape;1415;p32"/>
              <p:cNvSpPr/>
              <p:nvPr/>
            </p:nvSpPr>
            <p:spPr>
              <a:xfrm>
                <a:off x="7555852" y="3552764"/>
                <a:ext cx="1938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1" extrusionOk="0">
                    <a:moveTo>
                      <a:pt x="108" y="0"/>
                    </a:moveTo>
                    <a:cubicBezTo>
                      <a:pt x="72" y="0"/>
                      <a:pt x="54" y="18"/>
                      <a:pt x="46" y="45"/>
                    </a:cubicBezTo>
                    <a:cubicBezTo>
                      <a:pt x="10" y="125"/>
                      <a:pt x="1" y="224"/>
                      <a:pt x="10" y="313"/>
                    </a:cubicBezTo>
                    <a:cubicBezTo>
                      <a:pt x="17" y="335"/>
                      <a:pt x="43" y="351"/>
                      <a:pt x="66" y="351"/>
                    </a:cubicBezTo>
                    <a:cubicBezTo>
                      <a:pt x="71" y="351"/>
                      <a:pt x="77" y="350"/>
                      <a:pt x="81" y="348"/>
                    </a:cubicBezTo>
                    <a:cubicBezTo>
                      <a:pt x="108" y="339"/>
                      <a:pt x="126" y="313"/>
                      <a:pt x="117" y="286"/>
                    </a:cubicBezTo>
                    <a:lnTo>
                      <a:pt x="117" y="277"/>
                    </a:lnTo>
                    <a:cubicBezTo>
                      <a:pt x="117" y="268"/>
                      <a:pt x="117" y="268"/>
                      <a:pt x="117" y="259"/>
                    </a:cubicBezTo>
                    <a:cubicBezTo>
                      <a:pt x="117" y="250"/>
                      <a:pt x="117" y="241"/>
                      <a:pt x="117" y="232"/>
                    </a:cubicBezTo>
                    <a:cubicBezTo>
                      <a:pt x="117" y="215"/>
                      <a:pt x="117" y="197"/>
                      <a:pt x="117" y="179"/>
                    </a:cubicBezTo>
                    <a:cubicBezTo>
                      <a:pt x="117" y="170"/>
                      <a:pt x="117" y="170"/>
                      <a:pt x="117" y="170"/>
                    </a:cubicBezTo>
                    <a:cubicBezTo>
                      <a:pt x="117" y="170"/>
                      <a:pt x="117" y="161"/>
                      <a:pt x="117" y="161"/>
                    </a:cubicBezTo>
                    <a:cubicBezTo>
                      <a:pt x="126" y="152"/>
                      <a:pt x="126" y="134"/>
                      <a:pt x="126" y="125"/>
                    </a:cubicBezTo>
                    <a:cubicBezTo>
                      <a:pt x="135" y="108"/>
                      <a:pt x="135" y="90"/>
                      <a:pt x="144" y="72"/>
                    </a:cubicBezTo>
                    <a:cubicBezTo>
                      <a:pt x="153" y="63"/>
                      <a:pt x="144" y="36"/>
                      <a:pt x="144" y="27"/>
                    </a:cubicBezTo>
                    <a:cubicBezTo>
                      <a:pt x="135" y="18"/>
                      <a:pt x="117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Google Shape;1416;p32"/>
              <p:cNvSpPr/>
              <p:nvPr/>
            </p:nvSpPr>
            <p:spPr>
              <a:xfrm>
                <a:off x="7644020" y="3557324"/>
                <a:ext cx="1482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0"/>
                    </a:moveTo>
                    <a:cubicBezTo>
                      <a:pt x="28" y="0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1"/>
                      <a:pt x="28" y="348"/>
                      <a:pt x="63" y="348"/>
                    </a:cubicBezTo>
                    <a:cubicBezTo>
                      <a:pt x="90" y="348"/>
                      <a:pt x="117" y="321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Google Shape;1417;p32"/>
              <p:cNvSpPr/>
              <p:nvPr/>
            </p:nvSpPr>
            <p:spPr>
              <a:xfrm>
                <a:off x="7720914" y="3579873"/>
                <a:ext cx="13681" cy="3635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7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54"/>
                    </a:cubicBezTo>
                    <a:lnTo>
                      <a:pt x="0" y="233"/>
                    </a:lnTo>
                    <a:cubicBezTo>
                      <a:pt x="0" y="259"/>
                      <a:pt x="27" y="286"/>
                      <a:pt x="54" y="286"/>
                    </a:cubicBezTo>
                    <a:cubicBezTo>
                      <a:pt x="81" y="286"/>
                      <a:pt x="107" y="268"/>
                      <a:pt x="107" y="233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Google Shape;1418;p32"/>
              <p:cNvSpPr/>
              <p:nvPr/>
            </p:nvSpPr>
            <p:spPr>
              <a:xfrm>
                <a:off x="7584101" y="3496012"/>
                <a:ext cx="1938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3" extrusionOk="0">
                    <a:moveTo>
                      <a:pt x="78" y="0"/>
                    </a:moveTo>
                    <a:cubicBezTo>
                      <a:pt x="73" y="0"/>
                      <a:pt x="68" y="1"/>
                      <a:pt x="63" y="2"/>
                    </a:cubicBezTo>
                    <a:cubicBezTo>
                      <a:pt x="37" y="11"/>
                      <a:pt x="28" y="38"/>
                      <a:pt x="28" y="74"/>
                    </a:cubicBezTo>
                    <a:cubicBezTo>
                      <a:pt x="28" y="83"/>
                      <a:pt x="28" y="83"/>
                      <a:pt x="28" y="92"/>
                    </a:cubicBezTo>
                    <a:cubicBezTo>
                      <a:pt x="37" y="101"/>
                      <a:pt x="37" y="109"/>
                      <a:pt x="37" y="118"/>
                    </a:cubicBezTo>
                    <a:cubicBezTo>
                      <a:pt x="37" y="136"/>
                      <a:pt x="37" y="163"/>
                      <a:pt x="28" y="181"/>
                    </a:cubicBezTo>
                    <a:cubicBezTo>
                      <a:pt x="28" y="190"/>
                      <a:pt x="28" y="190"/>
                      <a:pt x="28" y="199"/>
                    </a:cubicBezTo>
                    <a:cubicBezTo>
                      <a:pt x="28" y="208"/>
                      <a:pt x="28" y="217"/>
                      <a:pt x="19" y="225"/>
                    </a:cubicBezTo>
                    <a:cubicBezTo>
                      <a:pt x="19" y="243"/>
                      <a:pt x="10" y="261"/>
                      <a:pt x="1" y="279"/>
                    </a:cubicBezTo>
                    <a:cubicBezTo>
                      <a:pt x="1" y="297"/>
                      <a:pt x="1" y="315"/>
                      <a:pt x="10" y="324"/>
                    </a:cubicBezTo>
                    <a:cubicBezTo>
                      <a:pt x="19" y="333"/>
                      <a:pt x="28" y="350"/>
                      <a:pt x="37" y="350"/>
                    </a:cubicBezTo>
                    <a:cubicBezTo>
                      <a:pt x="43" y="352"/>
                      <a:pt x="49" y="353"/>
                      <a:pt x="55" y="353"/>
                    </a:cubicBezTo>
                    <a:cubicBezTo>
                      <a:pt x="81" y="353"/>
                      <a:pt x="101" y="337"/>
                      <a:pt x="108" y="315"/>
                    </a:cubicBezTo>
                    <a:cubicBezTo>
                      <a:pt x="144" y="225"/>
                      <a:pt x="153" y="136"/>
                      <a:pt x="135" y="38"/>
                    </a:cubicBezTo>
                    <a:cubicBezTo>
                      <a:pt x="127" y="16"/>
                      <a:pt x="102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Google Shape;1419;p32"/>
              <p:cNvSpPr/>
              <p:nvPr/>
            </p:nvSpPr>
            <p:spPr>
              <a:xfrm>
                <a:off x="7507334" y="3504120"/>
                <a:ext cx="14821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0"/>
                    </a:cubicBezTo>
                    <a:cubicBezTo>
                      <a:pt x="9" y="28"/>
                      <a:pt x="0" y="37"/>
                      <a:pt x="0" y="54"/>
                    </a:cubicBezTo>
                    <a:lnTo>
                      <a:pt x="0" y="170"/>
                    </a:lnTo>
                    <a:cubicBezTo>
                      <a:pt x="0" y="188"/>
                      <a:pt x="9" y="197"/>
                      <a:pt x="18" y="206"/>
                    </a:cubicBezTo>
                    <a:cubicBezTo>
                      <a:pt x="27" y="224"/>
                      <a:pt x="45" y="224"/>
                      <a:pt x="63" y="224"/>
                    </a:cubicBezTo>
                    <a:cubicBezTo>
                      <a:pt x="72" y="224"/>
                      <a:pt x="90" y="224"/>
                      <a:pt x="98" y="206"/>
                    </a:cubicBezTo>
                    <a:cubicBezTo>
                      <a:pt x="107" y="197"/>
                      <a:pt x="116" y="188"/>
                      <a:pt x="116" y="170"/>
                    </a:cubicBezTo>
                    <a:lnTo>
                      <a:pt x="116" y="54"/>
                    </a:lnTo>
                    <a:cubicBezTo>
                      <a:pt x="116" y="37"/>
                      <a:pt x="107" y="19"/>
                      <a:pt x="98" y="10"/>
                    </a:cubicBezTo>
                    <a:cubicBezTo>
                      <a:pt x="90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Google Shape;1420;p32"/>
              <p:cNvSpPr/>
              <p:nvPr/>
            </p:nvSpPr>
            <p:spPr>
              <a:xfrm>
                <a:off x="7705080" y="3518814"/>
                <a:ext cx="18242" cy="25083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98" extrusionOk="0">
                    <a:moveTo>
                      <a:pt x="99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27" y="19"/>
                      <a:pt x="9" y="45"/>
                      <a:pt x="1" y="81"/>
                    </a:cubicBezTo>
                    <a:cubicBezTo>
                      <a:pt x="1" y="90"/>
                      <a:pt x="1" y="108"/>
                      <a:pt x="1" y="117"/>
                    </a:cubicBezTo>
                    <a:cubicBezTo>
                      <a:pt x="1" y="144"/>
                      <a:pt x="1" y="153"/>
                      <a:pt x="9" y="170"/>
                    </a:cubicBezTo>
                    <a:cubicBezTo>
                      <a:pt x="18" y="179"/>
                      <a:pt x="36" y="197"/>
                      <a:pt x="45" y="197"/>
                    </a:cubicBezTo>
                    <a:cubicBezTo>
                      <a:pt x="63" y="197"/>
                      <a:pt x="72" y="197"/>
                      <a:pt x="90" y="188"/>
                    </a:cubicBezTo>
                    <a:cubicBezTo>
                      <a:pt x="99" y="179"/>
                      <a:pt x="108" y="170"/>
                      <a:pt x="117" y="161"/>
                    </a:cubicBezTo>
                    <a:cubicBezTo>
                      <a:pt x="117" y="144"/>
                      <a:pt x="117" y="126"/>
                      <a:pt x="108" y="117"/>
                    </a:cubicBezTo>
                    <a:cubicBezTo>
                      <a:pt x="108" y="115"/>
                      <a:pt x="108" y="112"/>
                      <a:pt x="108" y="108"/>
                    </a:cubicBezTo>
                    <a:cubicBezTo>
                      <a:pt x="108" y="108"/>
                      <a:pt x="117" y="99"/>
                      <a:pt x="117" y="99"/>
                    </a:cubicBezTo>
                    <a:cubicBezTo>
                      <a:pt x="108" y="99"/>
                      <a:pt x="108" y="108"/>
                      <a:pt x="108" y="108"/>
                    </a:cubicBezTo>
                    <a:lnTo>
                      <a:pt x="108" y="108"/>
                    </a:lnTo>
                    <a:cubicBezTo>
                      <a:pt x="108" y="99"/>
                      <a:pt x="108" y="99"/>
                      <a:pt x="117" y="99"/>
                    </a:cubicBezTo>
                    <a:cubicBezTo>
                      <a:pt x="125" y="90"/>
                      <a:pt x="134" y="81"/>
                      <a:pt x="134" y="63"/>
                    </a:cubicBezTo>
                    <a:cubicBezTo>
                      <a:pt x="143" y="54"/>
                      <a:pt x="143" y="37"/>
                      <a:pt x="134" y="28"/>
                    </a:cubicBezTo>
                    <a:cubicBezTo>
                      <a:pt x="125" y="10"/>
                      <a:pt x="117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Google Shape;1421;p32"/>
              <p:cNvSpPr/>
              <p:nvPr/>
            </p:nvSpPr>
            <p:spPr>
              <a:xfrm>
                <a:off x="7830492" y="3640679"/>
                <a:ext cx="13681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16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8" y="2"/>
                      <a:pt x="1" y="20"/>
                      <a:pt x="1" y="56"/>
                    </a:cubicBezTo>
                    <a:lnTo>
                      <a:pt x="1" y="261"/>
                    </a:lnTo>
                    <a:cubicBezTo>
                      <a:pt x="1" y="285"/>
                      <a:pt x="22" y="316"/>
                      <a:pt x="46" y="316"/>
                    </a:cubicBezTo>
                    <a:cubicBezTo>
                      <a:pt x="49" y="316"/>
                      <a:pt x="51" y="316"/>
                      <a:pt x="54" y="315"/>
                    </a:cubicBezTo>
                    <a:cubicBezTo>
                      <a:pt x="90" y="315"/>
                      <a:pt x="108" y="297"/>
                      <a:pt x="108" y="261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2"/>
              <p:cNvSpPr/>
              <p:nvPr/>
            </p:nvSpPr>
            <p:spPr>
              <a:xfrm>
                <a:off x="7894971" y="3682483"/>
                <a:ext cx="19255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0" extrusionOk="0">
                    <a:moveTo>
                      <a:pt x="86" y="0"/>
                    </a:moveTo>
                    <a:cubicBezTo>
                      <a:pt x="81" y="0"/>
                      <a:pt x="76" y="1"/>
                      <a:pt x="72" y="2"/>
                    </a:cubicBezTo>
                    <a:cubicBezTo>
                      <a:pt x="45" y="11"/>
                      <a:pt x="27" y="38"/>
                      <a:pt x="36" y="65"/>
                    </a:cubicBezTo>
                    <a:lnTo>
                      <a:pt x="36" y="83"/>
                    </a:lnTo>
                    <a:cubicBezTo>
                      <a:pt x="36" y="92"/>
                      <a:pt x="36" y="101"/>
                      <a:pt x="36" y="109"/>
                    </a:cubicBezTo>
                    <a:cubicBezTo>
                      <a:pt x="36" y="127"/>
                      <a:pt x="36" y="145"/>
                      <a:pt x="36" y="163"/>
                    </a:cubicBezTo>
                    <a:cubicBezTo>
                      <a:pt x="36" y="163"/>
                      <a:pt x="36" y="172"/>
                      <a:pt x="36" y="172"/>
                    </a:cubicBezTo>
                    <a:cubicBezTo>
                      <a:pt x="36" y="181"/>
                      <a:pt x="27" y="190"/>
                      <a:pt x="27" y="199"/>
                    </a:cubicBezTo>
                    <a:cubicBezTo>
                      <a:pt x="27" y="208"/>
                      <a:pt x="27" y="216"/>
                      <a:pt x="18" y="225"/>
                    </a:cubicBezTo>
                    <a:cubicBezTo>
                      <a:pt x="18" y="225"/>
                      <a:pt x="18" y="225"/>
                      <a:pt x="18" y="234"/>
                    </a:cubicBezTo>
                    <a:cubicBezTo>
                      <a:pt x="9" y="252"/>
                      <a:pt x="0" y="261"/>
                      <a:pt x="9" y="279"/>
                    </a:cubicBezTo>
                    <a:cubicBezTo>
                      <a:pt x="9" y="288"/>
                      <a:pt x="18" y="306"/>
                      <a:pt x="36" y="315"/>
                    </a:cubicBezTo>
                    <a:cubicBezTo>
                      <a:pt x="42" y="318"/>
                      <a:pt x="51" y="320"/>
                      <a:pt x="60" y="320"/>
                    </a:cubicBezTo>
                    <a:cubicBezTo>
                      <a:pt x="80" y="320"/>
                      <a:pt x="101" y="312"/>
                      <a:pt x="107" y="288"/>
                    </a:cubicBezTo>
                    <a:cubicBezTo>
                      <a:pt x="143" y="216"/>
                      <a:pt x="152" y="127"/>
                      <a:pt x="143" y="38"/>
                    </a:cubicBezTo>
                    <a:cubicBezTo>
                      <a:pt x="136" y="16"/>
                      <a:pt x="110" y="0"/>
                      <a:pt x="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2"/>
              <p:cNvSpPr/>
              <p:nvPr/>
            </p:nvSpPr>
            <p:spPr>
              <a:xfrm>
                <a:off x="7758158" y="3689450"/>
                <a:ext cx="14821" cy="5219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2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358"/>
                    </a:lnTo>
                    <a:cubicBezTo>
                      <a:pt x="1" y="385"/>
                      <a:pt x="28" y="411"/>
                      <a:pt x="54" y="411"/>
                    </a:cubicBezTo>
                    <a:cubicBezTo>
                      <a:pt x="90" y="411"/>
                      <a:pt x="117" y="385"/>
                      <a:pt x="117" y="358"/>
                    </a:cubicBezTo>
                    <a:lnTo>
                      <a:pt x="117" y="54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2"/>
              <p:cNvSpPr/>
              <p:nvPr/>
            </p:nvSpPr>
            <p:spPr>
              <a:xfrm>
                <a:off x="7674550" y="3694010"/>
                <a:ext cx="1482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0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7" y="259"/>
                      <a:pt x="54" y="259"/>
                    </a:cubicBezTo>
                    <a:cubicBezTo>
                      <a:pt x="90" y="259"/>
                      <a:pt x="117" y="233"/>
                      <a:pt x="117" y="206"/>
                    </a:cubicBezTo>
                    <a:lnTo>
                      <a:pt x="117" y="54"/>
                    </a:lnTo>
                    <a:cubicBezTo>
                      <a:pt x="117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2"/>
              <p:cNvSpPr/>
              <p:nvPr/>
            </p:nvSpPr>
            <p:spPr>
              <a:xfrm>
                <a:off x="7590942" y="3689450"/>
                <a:ext cx="14821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85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31"/>
                    </a:lnTo>
                    <a:cubicBezTo>
                      <a:pt x="1" y="358"/>
                      <a:pt x="27" y="385"/>
                      <a:pt x="63" y="385"/>
                    </a:cubicBezTo>
                    <a:cubicBezTo>
                      <a:pt x="90" y="385"/>
                      <a:pt x="116" y="358"/>
                      <a:pt x="116" y="331"/>
                    </a:cubicBezTo>
                    <a:lnTo>
                      <a:pt x="116" y="54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2"/>
              <p:cNvSpPr/>
              <p:nvPr/>
            </p:nvSpPr>
            <p:spPr>
              <a:xfrm>
                <a:off x="7510754" y="3666901"/>
                <a:ext cx="18115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62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27" y="90"/>
                      <a:pt x="9" y="143"/>
                      <a:pt x="0" y="188"/>
                    </a:cubicBezTo>
                    <a:cubicBezTo>
                      <a:pt x="0" y="206"/>
                      <a:pt x="0" y="224"/>
                      <a:pt x="9" y="232"/>
                    </a:cubicBezTo>
                    <a:cubicBezTo>
                      <a:pt x="18" y="241"/>
                      <a:pt x="27" y="250"/>
                      <a:pt x="45" y="259"/>
                    </a:cubicBezTo>
                    <a:cubicBezTo>
                      <a:pt x="49" y="261"/>
                      <a:pt x="54" y="262"/>
                      <a:pt x="59" y="262"/>
                    </a:cubicBezTo>
                    <a:cubicBezTo>
                      <a:pt x="80" y="262"/>
                      <a:pt x="100" y="246"/>
                      <a:pt x="107" y="224"/>
                    </a:cubicBezTo>
                    <a:cubicBezTo>
                      <a:pt x="116" y="170"/>
                      <a:pt x="125" y="116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16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2"/>
              <p:cNvSpPr/>
              <p:nvPr/>
            </p:nvSpPr>
            <p:spPr>
              <a:xfrm>
                <a:off x="7595502" y="3625097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6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0" y="259"/>
                      <a:pt x="107" y="241"/>
                      <a:pt x="107" y="206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2"/>
              <p:cNvSpPr/>
              <p:nvPr/>
            </p:nvSpPr>
            <p:spPr>
              <a:xfrm>
                <a:off x="7465530" y="3629278"/>
                <a:ext cx="18115" cy="3243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56" extrusionOk="0">
                    <a:moveTo>
                      <a:pt x="84" y="1"/>
                    </a:moveTo>
                    <a:cubicBezTo>
                      <a:pt x="60" y="1"/>
                      <a:pt x="34" y="17"/>
                      <a:pt x="27" y="39"/>
                    </a:cubicBezTo>
                    <a:cubicBezTo>
                      <a:pt x="18" y="92"/>
                      <a:pt x="9" y="137"/>
                      <a:pt x="0" y="190"/>
                    </a:cubicBezTo>
                    <a:cubicBezTo>
                      <a:pt x="0" y="199"/>
                      <a:pt x="0" y="217"/>
                      <a:pt x="9" y="226"/>
                    </a:cubicBezTo>
                    <a:cubicBezTo>
                      <a:pt x="9" y="244"/>
                      <a:pt x="27" y="253"/>
                      <a:pt x="36" y="253"/>
                    </a:cubicBezTo>
                    <a:cubicBezTo>
                      <a:pt x="41" y="254"/>
                      <a:pt x="46" y="255"/>
                      <a:pt x="51" y="255"/>
                    </a:cubicBezTo>
                    <a:cubicBezTo>
                      <a:pt x="75" y="255"/>
                      <a:pt x="100" y="239"/>
                      <a:pt x="107" y="217"/>
                    </a:cubicBezTo>
                    <a:lnTo>
                      <a:pt x="134" y="66"/>
                    </a:lnTo>
                    <a:cubicBezTo>
                      <a:pt x="143" y="57"/>
                      <a:pt x="134" y="39"/>
                      <a:pt x="134" y="21"/>
                    </a:cubicBezTo>
                    <a:cubicBezTo>
                      <a:pt x="125" y="12"/>
                      <a:pt x="107" y="3"/>
                      <a:pt x="98" y="3"/>
                    </a:cubicBezTo>
                    <a:cubicBezTo>
                      <a:pt x="94" y="2"/>
                      <a:pt x="89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2"/>
              <p:cNvSpPr/>
              <p:nvPr/>
            </p:nvSpPr>
            <p:spPr>
              <a:xfrm>
                <a:off x="7442854" y="3814988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30"/>
                    </a:lnTo>
                    <a:cubicBezTo>
                      <a:pt x="1" y="357"/>
                      <a:pt x="28" y="384"/>
                      <a:pt x="54" y="384"/>
                    </a:cubicBezTo>
                    <a:cubicBezTo>
                      <a:pt x="90" y="384"/>
                      <a:pt x="108" y="357"/>
                      <a:pt x="108" y="330"/>
                    </a:cubicBezTo>
                    <a:lnTo>
                      <a:pt x="108" y="54"/>
                    </a:ln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2"/>
              <p:cNvSpPr/>
              <p:nvPr/>
            </p:nvSpPr>
            <p:spPr>
              <a:xfrm>
                <a:off x="7665556" y="3845518"/>
                <a:ext cx="20395" cy="4788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78" extrusionOk="0">
                    <a:moveTo>
                      <a:pt x="116" y="0"/>
                    </a:moveTo>
                    <a:cubicBezTo>
                      <a:pt x="81" y="0"/>
                      <a:pt x="54" y="9"/>
                      <a:pt x="45" y="45"/>
                    </a:cubicBezTo>
                    <a:cubicBezTo>
                      <a:pt x="9" y="134"/>
                      <a:pt x="0" y="241"/>
                      <a:pt x="18" y="339"/>
                    </a:cubicBezTo>
                    <a:cubicBezTo>
                      <a:pt x="18" y="361"/>
                      <a:pt x="48" y="377"/>
                      <a:pt x="74" y="377"/>
                    </a:cubicBezTo>
                    <a:cubicBezTo>
                      <a:pt x="79" y="377"/>
                      <a:pt x="85" y="376"/>
                      <a:pt x="90" y="375"/>
                    </a:cubicBezTo>
                    <a:cubicBezTo>
                      <a:pt x="116" y="366"/>
                      <a:pt x="125" y="339"/>
                      <a:pt x="125" y="312"/>
                    </a:cubicBezTo>
                    <a:cubicBezTo>
                      <a:pt x="125" y="309"/>
                      <a:pt x="125" y="303"/>
                      <a:pt x="125" y="303"/>
                    </a:cubicBezTo>
                    <a:cubicBezTo>
                      <a:pt x="125" y="294"/>
                      <a:pt x="125" y="294"/>
                      <a:pt x="116" y="285"/>
                    </a:cubicBezTo>
                    <a:cubicBezTo>
                      <a:pt x="116" y="277"/>
                      <a:pt x="116" y="268"/>
                      <a:pt x="116" y="259"/>
                    </a:cubicBezTo>
                    <a:cubicBezTo>
                      <a:pt x="116" y="232"/>
                      <a:pt x="116" y="214"/>
                      <a:pt x="125" y="187"/>
                    </a:cubicBezTo>
                    <a:cubicBezTo>
                      <a:pt x="125" y="187"/>
                      <a:pt x="125" y="182"/>
                      <a:pt x="125" y="178"/>
                    </a:cubicBezTo>
                    <a:cubicBezTo>
                      <a:pt x="125" y="178"/>
                      <a:pt x="125" y="170"/>
                      <a:pt x="125" y="170"/>
                    </a:cubicBezTo>
                    <a:cubicBezTo>
                      <a:pt x="125" y="152"/>
                      <a:pt x="125" y="143"/>
                      <a:pt x="134" y="134"/>
                    </a:cubicBezTo>
                    <a:cubicBezTo>
                      <a:pt x="134" y="116"/>
                      <a:pt x="143" y="89"/>
                      <a:pt x="152" y="71"/>
                    </a:cubicBezTo>
                    <a:cubicBezTo>
                      <a:pt x="161" y="45"/>
                      <a:pt x="143" y="9"/>
                      <a:pt x="11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2"/>
              <p:cNvSpPr/>
              <p:nvPr/>
            </p:nvSpPr>
            <p:spPr>
              <a:xfrm>
                <a:off x="7576247" y="381498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54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44" y="350"/>
                    </a:cubicBezTo>
                    <a:cubicBezTo>
                      <a:pt x="47" y="350"/>
                      <a:pt x="51" y="349"/>
                      <a:pt x="54" y="348"/>
                    </a:cubicBezTo>
                    <a:cubicBezTo>
                      <a:pt x="81" y="348"/>
                      <a:pt x="108" y="330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2"/>
              <p:cNvSpPr/>
              <p:nvPr/>
            </p:nvSpPr>
            <p:spPr>
              <a:xfrm>
                <a:off x="7500493" y="3773184"/>
                <a:ext cx="13681" cy="2153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70" extrusionOk="0">
                    <a:moveTo>
                      <a:pt x="54" y="0"/>
                    </a:moveTo>
                    <a:cubicBezTo>
                      <a:pt x="45" y="0"/>
                      <a:pt x="45" y="0"/>
                      <a:pt x="37" y="9"/>
                    </a:cubicBezTo>
                    <a:cubicBezTo>
                      <a:pt x="28" y="9"/>
                      <a:pt x="19" y="9"/>
                      <a:pt x="10" y="18"/>
                    </a:cubicBezTo>
                    <a:cubicBezTo>
                      <a:pt x="1" y="27"/>
                      <a:pt x="1" y="45"/>
                      <a:pt x="1" y="54"/>
                    </a:cubicBezTo>
                    <a:lnTo>
                      <a:pt x="1" y="116"/>
                    </a:lnTo>
                    <a:cubicBezTo>
                      <a:pt x="1" y="125"/>
                      <a:pt x="1" y="134"/>
                      <a:pt x="1" y="134"/>
                    </a:cubicBezTo>
                    <a:cubicBezTo>
                      <a:pt x="1" y="143"/>
                      <a:pt x="10" y="152"/>
                      <a:pt x="10" y="152"/>
                    </a:cubicBezTo>
                    <a:cubicBezTo>
                      <a:pt x="19" y="161"/>
                      <a:pt x="28" y="161"/>
                      <a:pt x="28" y="170"/>
                    </a:cubicBezTo>
                    <a:lnTo>
                      <a:pt x="63" y="170"/>
                    </a:lnTo>
                    <a:cubicBezTo>
                      <a:pt x="72" y="170"/>
                      <a:pt x="81" y="161"/>
                      <a:pt x="90" y="152"/>
                    </a:cubicBezTo>
                    <a:cubicBezTo>
                      <a:pt x="99" y="143"/>
                      <a:pt x="108" y="134"/>
                      <a:pt x="108" y="116"/>
                    </a:cubicBezTo>
                    <a:lnTo>
                      <a:pt x="108" y="54"/>
                    </a:lnTo>
                    <a:cubicBezTo>
                      <a:pt x="108" y="54"/>
                      <a:pt x="108" y="45"/>
                      <a:pt x="99" y="36"/>
                    </a:cubicBezTo>
                    <a:cubicBezTo>
                      <a:pt x="99" y="27"/>
                      <a:pt x="99" y="27"/>
                      <a:pt x="90" y="18"/>
                    </a:cubicBezTo>
                    <a:cubicBezTo>
                      <a:pt x="90" y="18"/>
                      <a:pt x="81" y="9"/>
                      <a:pt x="72" y="9"/>
                    </a:cubicBezTo>
                    <a:cubicBezTo>
                      <a:pt x="63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Google Shape;1433;p32"/>
              <p:cNvSpPr/>
              <p:nvPr/>
            </p:nvSpPr>
            <p:spPr>
              <a:xfrm>
                <a:off x="7727628" y="3814988"/>
                <a:ext cx="1482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50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295"/>
                    </a:lnTo>
                    <a:cubicBezTo>
                      <a:pt x="1" y="326"/>
                      <a:pt x="21" y="350"/>
                      <a:pt x="50" y="350"/>
                    </a:cubicBezTo>
                    <a:cubicBezTo>
                      <a:pt x="54" y="350"/>
                      <a:pt x="59" y="349"/>
                      <a:pt x="63" y="348"/>
                    </a:cubicBezTo>
                    <a:cubicBezTo>
                      <a:pt x="90" y="348"/>
                      <a:pt x="117" y="330"/>
                      <a:pt x="117" y="295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Google Shape;1434;p32"/>
              <p:cNvSpPr/>
              <p:nvPr/>
            </p:nvSpPr>
            <p:spPr>
              <a:xfrm>
                <a:off x="7807943" y="3830823"/>
                <a:ext cx="13681" cy="4750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5" extrusionOk="0">
                    <a:moveTo>
                      <a:pt x="54" y="0"/>
                    </a:moveTo>
                    <a:cubicBezTo>
                      <a:pt x="27" y="0"/>
                      <a:pt x="0" y="18"/>
                      <a:pt x="0" y="54"/>
                    </a:cubicBezTo>
                    <a:lnTo>
                      <a:pt x="0" y="321"/>
                    </a:lnTo>
                    <a:cubicBezTo>
                      <a:pt x="0" y="348"/>
                      <a:pt x="27" y="375"/>
                      <a:pt x="54" y="375"/>
                    </a:cubicBezTo>
                    <a:cubicBezTo>
                      <a:pt x="81" y="375"/>
                      <a:pt x="107" y="357"/>
                      <a:pt x="107" y="32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Google Shape;1435;p32"/>
              <p:cNvSpPr/>
              <p:nvPr/>
            </p:nvSpPr>
            <p:spPr>
              <a:xfrm>
                <a:off x="7883697" y="3804474"/>
                <a:ext cx="19255" cy="43704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45" extrusionOk="0">
                    <a:moveTo>
                      <a:pt x="86" y="1"/>
                    </a:moveTo>
                    <a:cubicBezTo>
                      <a:pt x="81" y="1"/>
                      <a:pt x="76" y="1"/>
                      <a:pt x="71" y="3"/>
                    </a:cubicBezTo>
                    <a:cubicBezTo>
                      <a:pt x="45" y="12"/>
                      <a:pt x="27" y="39"/>
                      <a:pt x="36" y="65"/>
                    </a:cubicBezTo>
                    <a:cubicBezTo>
                      <a:pt x="36" y="74"/>
                      <a:pt x="36" y="74"/>
                      <a:pt x="36" y="83"/>
                    </a:cubicBezTo>
                    <a:cubicBezTo>
                      <a:pt x="36" y="92"/>
                      <a:pt x="36" y="110"/>
                      <a:pt x="36" y="119"/>
                    </a:cubicBezTo>
                    <a:cubicBezTo>
                      <a:pt x="36" y="137"/>
                      <a:pt x="36" y="155"/>
                      <a:pt x="36" y="172"/>
                    </a:cubicBezTo>
                    <a:cubicBezTo>
                      <a:pt x="36" y="181"/>
                      <a:pt x="36" y="181"/>
                      <a:pt x="36" y="190"/>
                    </a:cubicBezTo>
                    <a:cubicBezTo>
                      <a:pt x="36" y="199"/>
                      <a:pt x="36" y="208"/>
                      <a:pt x="27" y="217"/>
                    </a:cubicBezTo>
                    <a:cubicBezTo>
                      <a:pt x="27" y="244"/>
                      <a:pt x="18" y="262"/>
                      <a:pt x="9" y="279"/>
                    </a:cubicBezTo>
                    <a:cubicBezTo>
                      <a:pt x="0" y="306"/>
                      <a:pt x="27" y="342"/>
                      <a:pt x="54" y="342"/>
                    </a:cubicBezTo>
                    <a:cubicBezTo>
                      <a:pt x="58" y="343"/>
                      <a:pt x="63" y="344"/>
                      <a:pt x="68" y="344"/>
                    </a:cubicBezTo>
                    <a:cubicBezTo>
                      <a:pt x="89" y="344"/>
                      <a:pt x="109" y="328"/>
                      <a:pt x="116" y="306"/>
                    </a:cubicBezTo>
                    <a:cubicBezTo>
                      <a:pt x="152" y="226"/>
                      <a:pt x="152" y="128"/>
                      <a:pt x="134" y="39"/>
                    </a:cubicBezTo>
                    <a:cubicBezTo>
                      <a:pt x="134" y="17"/>
                      <a:pt x="110" y="1"/>
                      <a:pt x="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Google Shape;1436;p32"/>
              <p:cNvSpPr/>
              <p:nvPr/>
            </p:nvSpPr>
            <p:spPr>
              <a:xfrm>
                <a:off x="7823778" y="3754563"/>
                <a:ext cx="18115" cy="21789"/>
              </a:xfrm>
              <a:custGeom>
                <a:avLst/>
                <a:gdLst/>
                <a:ahLst/>
                <a:cxnLst/>
                <a:rect l="l" t="t" r="r" b="b"/>
                <a:pathLst>
                  <a:path w="143" h="172" extrusionOk="0">
                    <a:moveTo>
                      <a:pt x="81" y="1"/>
                    </a:moveTo>
                    <a:cubicBezTo>
                      <a:pt x="78" y="1"/>
                      <a:pt x="74" y="2"/>
                      <a:pt x="72" y="4"/>
                    </a:cubicBezTo>
                    <a:cubicBezTo>
                      <a:pt x="54" y="4"/>
                      <a:pt x="45" y="13"/>
                      <a:pt x="36" y="31"/>
                    </a:cubicBezTo>
                    <a:cubicBezTo>
                      <a:pt x="27" y="49"/>
                      <a:pt x="18" y="67"/>
                      <a:pt x="9" y="85"/>
                    </a:cubicBezTo>
                    <a:cubicBezTo>
                      <a:pt x="0" y="94"/>
                      <a:pt x="0" y="102"/>
                      <a:pt x="0" y="111"/>
                    </a:cubicBezTo>
                    <a:cubicBezTo>
                      <a:pt x="0" y="120"/>
                      <a:pt x="0" y="120"/>
                      <a:pt x="0" y="129"/>
                    </a:cubicBezTo>
                    <a:cubicBezTo>
                      <a:pt x="0" y="138"/>
                      <a:pt x="9" y="147"/>
                      <a:pt x="9" y="147"/>
                    </a:cubicBezTo>
                    <a:cubicBezTo>
                      <a:pt x="18" y="156"/>
                      <a:pt x="18" y="156"/>
                      <a:pt x="27" y="165"/>
                    </a:cubicBezTo>
                    <a:cubicBezTo>
                      <a:pt x="31" y="169"/>
                      <a:pt x="38" y="172"/>
                      <a:pt x="46" y="172"/>
                    </a:cubicBezTo>
                    <a:cubicBezTo>
                      <a:pt x="54" y="172"/>
                      <a:pt x="63" y="169"/>
                      <a:pt x="72" y="165"/>
                    </a:cubicBezTo>
                    <a:cubicBezTo>
                      <a:pt x="81" y="165"/>
                      <a:pt x="89" y="156"/>
                      <a:pt x="98" y="147"/>
                    </a:cubicBezTo>
                    <a:cubicBezTo>
                      <a:pt x="107" y="120"/>
                      <a:pt x="116" y="102"/>
                      <a:pt x="134" y="85"/>
                    </a:cubicBezTo>
                    <a:cubicBezTo>
                      <a:pt x="134" y="76"/>
                      <a:pt x="134" y="67"/>
                      <a:pt x="134" y="67"/>
                    </a:cubicBezTo>
                    <a:cubicBezTo>
                      <a:pt x="143" y="58"/>
                      <a:pt x="134" y="49"/>
                      <a:pt x="134" y="40"/>
                    </a:cubicBezTo>
                    <a:cubicBezTo>
                      <a:pt x="134" y="31"/>
                      <a:pt x="134" y="31"/>
                      <a:pt x="125" y="22"/>
                    </a:cubicBezTo>
                    <a:cubicBezTo>
                      <a:pt x="125" y="13"/>
                      <a:pt x="116" y="13"/>
                      <a:pt x="107" y="13"/>
                    </a:cubicBezTo>
                    <a:cubicBezTo>
                      <a:pt x="101" y="7"/>
                      <a:pt x="90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2"/>
              <p:cNvSpPr/>
              <p:nvPr/>
            </p:nvSpPr>
            <p:spPr>
              <a:xfrm>
                <a:off x="7375081" y="3853372"/>
                <a:ext cx="1824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49" extrusionOk="0">
                    <a:moveTo>
                      <a:pt x="36" y="0"/>
                    </a:moveTo>
                    <a:cubicBezTo>
                      <a:pt x="27" y="9"/>
                      <a:pt x="10" y="18"/>
                      <a:pt x="1" y="27"/>
                    </a:cubicBezTo>
                    <a:cubicBezTo>
                      <a:pt x="1" y="45"/>
                      <a:pt x="1" y="54"/>
                      <a:pt x="1" y="72"/>
                    </a:cubicBezTo>
                    <a:cubicBezTo>
                      <a:pt x="10" y="152"/>
                      <a:pt x="18" y="232"/>
                      <a:pt x="36" y="313"/>
                    </a:cubicBezTo>
                    <a:cubicBezTo>
                      <a:pt x="36" y="322"/>
                      <a:pt x="45" y="331"/>
                      <a:pt x="54" y="339"/>
                    </a:cubicBezTo>
                    <a:cubicBezTo>
                      <a:pt x="72" y="348"/>
                      <a:pt x="90" y="348"/>
                      <a:pt x="99" y="348"/>
                    </a:cubicBezTo>
                    <a:cubicBezTo>
                      <a:pt x="117" y="339"/>
                      <a:pt x="125" y="331"/>
                      <a:pt x="134" y="322"/>
                    </a:cubicBezTo>
                    <a:cubicBezTo>
                      <a:pt x="143" y="304"/>
                      <a:pt x="143" y="295"/>
                      <a:pt x="134" y="277"/>
                    </a:cubicBezTo>
                    <a:cubicBezTo>
                      <a:pt x="125" y="197"/>
                      <a:pt x="117" y="116"/>
                      <a:pt x="108" y="36"/>
                    </a:cubicBezTo>
                    <a:cubicBezTo>
                      <a:pt x="99" y="27"/>
                      <a:pt x="90" y="9"/>
                      <a:pt x="81" y="9"/>
                    </a:cubicBezTo>
                    <a:cubicBezTo>
                      <a:pt x="63" y="0"/>
                      <a:pt x="54" y="0"/>
                      <a:pt x="3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2"/>
              <p:cNvSpPr/>
              <p:nvPr/>
            </p:nvSpPr>
            <p:spPr>
              <a:xfrm>
                <a:off x="7359246" y="3777618"/>
                <a:ext cx="13681" cy="2837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4" extrusionOk="0">
                    <a:moveTo>
                      <a:pt x="54" y="1"/>
                    </a:moveTo>
                    <a:cubicBezTo>
                      <a:pt x="45" y="1"/>
                      <a:pt x="27" y="1"/>
                      <a:pt x="19" y="10"/>
                    </a:cubicBezTo>
                    <a:cubicBezTo>
                      <a:pt x="10" y="28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197"/>
                      <a:pt x="19" y="215"/>
                    </a:cubicBezTo>
                    <a:cubicBezTo>
                      <a:pt x="27" y="224"/>
                      <a:pt x="45" y="224"/>
                      <a:pt x="54" y="224"/>
                    </a:cubicBezTo>
                    <a:cubicBezTo>
                      <a:pt x="72" y="224"/>
                      <a:pt x="90" y="224"/>
                      <a:pt x="99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8"/>
                      <a:pt x="99" y="10"/>
                    </a:cubicBezTo>
                    <a:cubicBezTo>
                      <a:pt x="90" y="1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2"/>
              <p:cNvSpPr/>
              <p:nvPr/>
            </p:nvSpPr>
            <p:spPr>
              <a:xfrm>
                <a:off x="7269938" y="3861226"/>
                <a:ext cx="22802" cy="6714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30" extrusionOk="0">
                    <a:moveTo>
                      <a:pt x="126" y="1"/>
                    </a:moveTo>
                    <a:cubicBezTo>
                      <a:pt x="90" y="1"/>
                      <a:pt x="63" y="28"/>
                      <a:pt x="63" y="54"/>
                    </a:cubicBezTo>
                    <a:cubicBezTo>
                      <a:pt x="72" y="197"/>
                      <a:pt x="54" y="331"/>
                      <a:pt x="10" y="465"/>
                    </a:cubicBezTo>
                    <a:cubicBezTo>
                      <a:pt x="1" y="492"/>
                      <a:pt x="19" y="527"/>
                      <a:pt x="46" y="527"/>
                    </a:cubicBezTo>
                    <a:cubicBezTo>
                      <a:pt x="50" y="529"/>
                      <a:pt x="55" y="530"/>
                      <a:pt x="60" y="530"/>
                    </a:cubicBezTo>
                    <a:cubicBezTo>
                      <a:pt x="81" y="530"/>
                      <a:pt x="101" y="514"/>
                      <a:pt x="108" y="492"/>
                    </a:cubicBezTo>
                    <a:cubicBezTo>
                      <a:pt x="162" y="349"/>
                      <a:pt x="179" y="197"/>
                      <a:pt x="179" y="54"/>
                    </a:cubicBezTo>
                    <a:cubicBezTo>
                      <a:pt x="179" y="28"/>
                      <a:pt x="153" y="1"/>
                      <a:pt x="1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2"/>
              <p:cNvSpPr/>
              <p:nvPr/>
            </p:nvSpPr>
            <p:spPr>
              <a:xfrm>
                <a:off x="7222560" y="3799914"/>
                <a:ext cx="26096" cy="5244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414" extrusionOk="0">
                    <a:moveTo>
                      <a:pt x="146" y="1"/>
                    </a:moveTo>
                    <a:cubicBezTo>
                      <a:pt x="122" y="1"/>
                      <a:pt x="97" y="17"/>
                      <a:pt x="89" y="39"/>
                    </a:cubicBezTo>
                    <a:cubicBezTo>
                      <a:pt x="63" y="146"/>
                      <a:pt x="36" y="244"/>
                      <a:pt x="9" y="342"/>
                    </a:cubicBezTo>
                    <a:cubicBezTo>
                      <a:pt x="0" y="369"/>
                      <a:pt x="18" y="405"/>
                      <a:pt x="45" y="414"/>
                    </a:cubicBezTo>
                    <a:cubicBezTo>
                      <a:pt x="81" y="414"/>
                      <a:pt x="107" y="405"/>
                      <a:pt x="116" y="369"/>
                    </a:cubicBezTo>
                    <a:cubicBezTo>
                      <a:pt x="143" y="271"/>
                      <a:pt x="170" y="173"/>
                      <a:pt x="197" y="75"/>
                    </a:cubicBezTo>
                    <a:cubicBezTo>
                      <a:pt x="205" y="39"/>
                      <a:pt x="188" y="12"/>
                      <a:pt x="161" y="3"/>
                    </a:cubicBezTo>
                    <a:cubicBezTo>
                      <a:pt x="156" y="2"/>
                      <a:pt x="151" y="1"/>
                      <a:pt x="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2"/>
              <p:cNvSpPr/>
              <p:nvPr/>
            </p:nvSpPr>
            <p:spPr>
              <a:xfrm>
                <a:off x="7149086" y="3785219"/>
                <a:ext cx="20395" cy="4826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81" extrusionOk="0">
                    <a:moveTo>
                      <a:pt x="93" y="1"/>
                    </a:moveTo>
                    <a:cubicBezTo>
                      <a:pt x="72" y="1"/>
                      <a:pt x="52" y="17"/>
                      <a:pt x="45" y="39"/>
                    </a:cubicBezTo>
                    <a:cubicBezTo>
                      <a:pt x="9" y="137"/>
                      <a:pt x="0" y="235"/>
                      <a:pt x="18" y="333"/>
                    </a:cubicBezTo>
                    <a:cubicBezTo>
                      <a:pt x="18" y="363"/>
                      <a:pt x="43" y="380"/>
                      <a:pt x="66" y="380"/>
                    </a:cubicBezTo>
                    <a:cubicBezTo>
                      <a:pt x="71" y="380"/>
                      <a:pt x="76" y="379"/>
                      <a:pt x="81" y="378"/>
                    </a:cubicBezTo>
                    <a:cubicBezTo>
                      <a:pt x="116" y="369"/>
                      <a:pt x="125" y="342"/>
                      <a:pt x="116" y="307"/>
                    </a:cubicBezTo>
                    <a:lnTo>
                      <a:pt x="116" y="307"/>
                    </a:lnTo>
                    <a:cubicBezTo>
                      <a:pt x="119" y="309"/>
                      <a:pt x="120" y="310"/>
                      <a:pt x="120" y="310"/>
                    </a:cubicBezTo>
                    <a:cubicBezTo>
                      <a:pt x="121" y="310"/>
                      <a:pt x="116" y="304"/>
                      <a:pt x="116" y="298"/>
                    </a:cubicBezTo>
                    <a:cubicBezTo>
                      <a:pt x="116" y="298"/>
                      <a:pt x="116" y="289"/>
                      <a:pt x="116" y="280"/>
                    </a:cubicBezTo>
                    <a:cubicBezTo>
                      <a:pt x="116" y="271"/>
                      <a:pt x="116" y="262"/>
                      <a:pt x="116" y="253"/>
                    </a:cubicBezTo>
                    <a:cubicBezTo>
                      <a:pt x="116" y="226"/>
                      <a:pt x="116" y="208"/>
                      <a:pt x="116" y="182"/>
                    </a:cubicBezTo>
                    <a:cubicBezTo>
                      <a:pt x="125" y="173"/>
                      <a:pt x="125" y="164"/>
                      <a:pt x="125" y="164"/>
                    </a:cubicBezTo>
                    <a:cubicBezTo>
                      <a:pt x="125" y="155"/>
                      <a:pt x="125" y="137"/>
                      <a:pt x="125" y="128"/>
                    </a:cubicBezTo>
                    <a:cubicBezTo>
                      <a:pt x="134" y="110"/>
                      <a:pt x="143" y="83"/>
                      <a:pt x="152" y="66"/>
                    </a:cubicBezTo>
                    <a:cubicBezTo>
                      <a:pt x="161" y="39"/>
                      <a:pt x="134" y="3"/>
                      <a:pt x="107" y="3"/>
                    </a:cubicBezTo>
                    <a:cubicBezTo>
                      <a:pt x="103" y="2"/>
                      <a:pt x="98" y="1"/>
                      <a:pt x="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2"/>
              <p:cNvSpPr/>
              <p:nvPr/>
            </p:nvSpPr>
            <p:spPr>
              <a:xfrm>
                <a:off x="7169355" y="3655500"/>
                <a:ext cx="26223" cy="48772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85" extrusionOk="0">
                    <a:moveTo>
                      <a:pt x="142" y="1"/>
                    </a:moveTo>
                    <a:cubicBezTo>
                      <a:pt x="126" y="1"/>
                      <a:pt x="111" y="11"/>
                      <a:pt x="99" y="28"/>
                    </a:cubicBezTo>
                    <a:cubicBezTo>
                      <a:pt x="46" y="117"/>
                      <a:pt x="10" y="224"/>
                      <a:pt x="1" y="322"/>
                    </a:cubicBezTo>
                    <a:cubicBezTo>
                      <a:pt x="1" y="358"/>
                      <a:pt x="28" y="385"/>
                      <a:pt x="54" y="385"/>
                    </a:cubicBezTo>
                    <a:cubicBezTo>
                      <a:pt x="90" y="376"/>
                      <a:pt x="108" y="358"/>
                      <a:pt x="108" y="322"/>
                    </a:cubicBezTo>
                    <a:cubicBezTo>
                      <a:pt x="108" y="314"/>
                      <a:pt x="117" y="305"/>
                      <a:pt x="117" y="287"/>
                    </a:cubicBezTo>
                    <a:cubicBezTo>
                      <a:pt x="117" y="278"/>
                      <a:pt x="117" y="269"/>
                      <a:pt x="117" y="269"/>
                    </a:cubicBezTo>
                    <a:cubicBezTo>
                      <a:pt x="126" y="242"/>
                      <a:pt x="126" y="224"/>
                      <a:pt x="135" y="198"/>
                    </a:cubicBezTo>
                    <a:cubicBezTo>
                      <a:pt x="144" y="189"/>
                      <a:pt x="144" y="180"/>
                      <a:pt x="153" y="171"/>
                    </a:cubicBezTo>
                    <a:cubicBezTo>
                      <a:pt x="153" y="166"/>
                      <a:pt x="152" y="165"/>
                      <a:pt x="151" y="164"/>
                    </a:cubicBezTo>
                    <a:lnTo>
                      <a:pt x="151" y="164"/>
                    </a:lnTo>
                    <a:cubicBezTo>
                      <a:pt x="152" y="164"/>
                      <a:pt x="152" y="163"/>
                      <a:pt x="153" y="162"/>
                    </a:cubicBezTo>
                    <a:cubicBezTo>
                      <a:pt x="153" y="153"/>
                      <a:pt x="153" y="153"/>
                      <a:pt x="162" y="144"/>
                    </a:cubicBezTo>
                    <a:cubicBezTo>
                      <a:pt x="170" y="126"/>
                      <a:pt x="179" y="99"/>
                      <a:pt x="197" y="82"/>
                    </a:cubicBezTo>
                    <a:cubicBezTo>
                      <a:pt x="206" y="64"/>
                      <a:pt x="197" y="19"/>
                      <a:pt x="170" y="10"/>
                    </a:cubicBezTo>
                    <a:cubicBezTo>
                      <a:pt x="161" y="4"/>
                      <a:pt x="151" y="1"/>
                      <a:pt x="1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2"/>
              <p:cNvSpPr/>
              <p:nvPr/>
            </p:nvSpPr>
            <p:spPr>
              <a:xfrm>
                <a:off x="7202164" y="3743288"/>
                <a:ext cx="23816" cy="4839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82" extrusionOk="0">
                    <a:moveTo>
                      <a:pt x="131" y="1"/>
                    </a:moveTo>
                    <a:cubicBezTo>
                      <a:pt x="112" y="1"/>
                      <a:pt x="94" y="9"/>
                      <a:pt x="81" y="22"/>
                    </a:cubicBezTo>
                    <a:cubicBezTo>
                      <a:pt x="19" y="120"/>
                      <a:pt x="1" y="227"/>
                      <a:pt x="19" y="334"/>
                    </a:cubicBezTo>
                    <a:cubicBezTo>
                      <a:pt x="19" y="364"/>
                      <a:pt x="43" y="381"/>
                      <a:pt x="67" y="381"/>
                    </a:cubicBezTo>
                    <a:cubicBezTo>
                      <a:pt x="72" y="381"/>
                      <a:pt x="76" y="380"/>
                      <a:pt x="81" y="379"/>
                    </a:cubicBezTo>
                    <a:cubicBezTo>
                      <a:pt x="117" y="370"/>
                      <a:pt x="126" y="343"/>
                      <a:pt x="126" y="307"/>
                    </a:cubicBezTo>
                    <a:cubicBezTo>
                      <a:pt x="117" y="307"/>
                      <a:pt x="117" y="307"/>
                      <a:pt x="117" y="299"/>
                    </a:cubicBezTo>
                    <a:cubicBezTo>
                      <a:pt x="117" y="299"/>
                      <a:pt x="117" y="290"/>
                      <a:pt x="117" y="281"/>
                    </a:cubicBezTo>
                    <a:cubicBezTo>
                      <a:pt x="117" y="272"/>
                      <a:pt x="117" y="263"/>
                      <a:pt x="117" y="254"/>
                    </a:cubicBezTo>
                    <a:cubicBezTo>
                      <a:pt x="117" y="245"/>
                      <a:pt x="117" y="236"/>
                      <a:pt x="117" y="236"/>
                    </a:cubicBezTo>
                    <a:cubicBezTo>
                      <a:pt x="117" y="233"/>
                      <a:pt x="118" y="228"/>
                      <a:pt x="119" y="224"/>
                    </a:cubicBezTo>
                    <a:lnTo>
                      <a:pt x="119" y="224"/>
                    </a:lnTo>
                    <a:cubicBezTo>
                      <a:pt x="126" y="216"/>
                      <a:pt x="126" y="208"/>
                      <a:pt x="126" y="191"/>
                    </a:cubicBezTo>
                    <a:cubicBezTo>
                      <a:pt x="126" y="183"/>
                      <a:pt x="134" y="174"/>
                      <a:pt x="134" y="165"/>
                    </a:cubicBezTo>
                    <a:cubicBezTo>
                      <a:pt x="134" y="156"/>
                      <a:pt x="134" y="156"/>
                      <a:pt x="143" y="147"/>
                    </a:cubicBezTo>
                    <a:cubicBezTo>
                      <a:pt x="143" y="147"/>
                      <a:pt x="149" y="135"/>
                      <a:pt x="147" y="135"/>
                    </a:cubicBezTo>
                    <a:cubicBezTo>
                      <a:pt x="146" y="135"/>
                      <a:pt x="145" y="136"/>
                      <a:pt x="143" y="138"/>
                    </a:cubicBezTo>
                    <a:cubicBezTo>
                      <a:pt x="152" y="120"/>
                      <a:pt x="161" y="102"/>
                      <a:pt x="179" y="84"/>
                    </a:cubicBezTo>
                    <a:cubicBezTo>
                      <a:pt x="188" y="58"/>
                      <a:pt x="179" y="22"/>
                      <a:pt x="152" y="4"/>
                    </a:cubicBezTo>
                    <a:cubicBezTo>
                      <a:pt x="145" y="2"/>
                      <a:pt x="138" y="1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2"/>
              <p:cNvSpPr/>
              <p:nvPr/>
            </p:nvSpPr>
            <p:spPr>
              <a:xfrm>
                <a:off x="7169355" y="3948254"/>
                <a:ext cx="13681" cy="6346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501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447"/>
                    </a:lnTo>
                    <a:cubicBezTo>
                      <a:pt x="1" y="474"/>
                      <a:pt x="28" y="500"/>
                      <a:pt x="54" y="500"/>
                    </a:cubicBezTo>
                    <a:cubicBezTo>
                      <a:pt x="90" y="500"/>
                      <a:pt x="108" y="474"/>
                      <a:pt x="108" y="447"/>
                    </a:cubicBezTo>
                    <a:lnTo>
                      <a:pt x="108" y="54"/>
                    </a:lnTo>
                    <a:cubicBezTo>
                      <a:pt x="108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2"/>
              <p:cNvSpPr/>
              <p:nvPr/>
            </p:nvSpPr>
            <p:spPr>
              <a:xfrm>
                <a:off x="7240548" y="3978530"/>
                <a:ext cx="1938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80" extrusionOk="0">
                    <a:moveTo>
                      <a:pt x="94" y="0"/>
                    </a:moveTo>
                    <a:cubicBezTo>
                      <a:pt x="72" y="0"/>
                      <a:pt x="51" y="16"/>
                      <a:pt x="37" y="38"/>
                    </a:cubicBezTo>
                    <a:cubicBezTo>
                      <a:pt x="10" y="137"/>
                      <a:pt x="1" y="244"/>
                      <a:pt x="10" y="342"/>
                    </a:cubicBezTo>
                    <a:cubicBezTo>
                      <a:pt x="17" y="364"/>
                      <a:pt x="43" y="380"/>
                      <a:pt x="66" y="380"/>
                    </a:cubicBezTo>
                    <a:cubicBezTo>
                      <a:pt x="72" y="380"/>
                      <a:pt x="77" y="379"/>
                      <a:pt x="81" y="377"/>
                    </a:cubicBezTo>
                    <a:cubicBezTo>
                      <a:pt x="108" y="368"/>
                      <a:pt x="126" y="342"/>
                      <a:pt x="117" y="315"/>
                    </a:cubicBezTo>
                    <a:lnTo>
                      <a:pt x="117" y="315"/>
                    </a:lnTo>
                    <a:cubicBezTo>
                      <a:pt x="117" y="312"/>
                      <a:pt x="117" y="306"/>
                      <a:pt x="117" y="306"/>
                    </a:cubicBezTo>
                    <a:cubicBezTo>
                      <a:pt x="117" y="297"/>
                      <a:pt x="117" y="288"/>
                      <a:pt x="117" y="288"/>
                    </a:cubicBezTo>
                    <a:cubicBezTo>
                      <a:pt x="117" y="279"/>
                      <a:pt x="117" y="270"/>
                      <a:pt x="117" y="252"/>
                    </a:cubicBezTo>
                    <a:cubicBezTo>
                      <a:pt x="117" y="235"/>
                      <a:pt x="117" y="208"/>
                      <a:pt x="117" y="190"/>
                    </a:cubicBezTo>
                    <a:cubicBezTo>
                      <a:pt x="117" y="190"/>
                      <a:pt x="117" y="184"/>
                      <a:pt x="117" y="181"/>
                    </a:cubicBezTo>
                    <a:cubicBezTo>
                      <a:pt x="117" y="172"/>
                      <a:pt x="117" y="172"/>
                      <a:pt x="117" y="163"/>
                    </a:cubicBezTo>
                    <a:cubicBezTo>
                      <a:pt x="126" y="154"/>
                      <a:pt x="126" y="145"/>
                      <a:pt x="126" y="137"/>
                    </a:cubicBezTo>
                    <a:cubicBezTo>
                      <a:pt x="135" y="110"/>
                      <a:pt x="135" y="92"/>
                      <a:pt x="144" y="74"/>
                    </a:cubicBezTo>
                    <a:cubicBezTo>
                      <a:pt x="153" y="47"/>
                      <a:pt x="135" y="12"/>
                      <a:pt x="108" y="3"/>
                    </a:cubicBezTo>
                    <a:cubicBezTo>
                      <a:pt x="103" y="1"/>
                      <a:pt x="99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2"/>
              <p:cNvSpPr/>
              <p:nvPr/>
            </p:nvSpPr>
            <p:spPr>
              <a:xfrm>
                <a:off x="7126411" y="3933433"/>
                <a:ext cx="14821" cy="39904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15" extrusionOk="0">
                    <a:moveTo>
                      <a:pt x="68" y="0"/>
                    </a:moveTo>
                    <a:cubicBezTo>
                      <a:pt x="64" y="0"/>
                      <a:pt x="59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cubicBezTo>
                      <a:pt x="1" y="127"/>
                      <a:pt x="10" y="189"/>
                      <a:pt x="10" y="261"/>
                    </a:cubicBezTo>
                    <a:cubicBezTo>
                      <a:pt x="10" y="287"/>
                      <a:pt x="28" y="314"/>
                      <a:pt x="63" y="314"/>
                    </a:cubicBezTo>
                    <a:cubicBezTo>
                      <a:pt x="90" y="314"/>
                      <a:pt x="117" y="296"/>
                      <a:pt x="117" y="261"/>
                    </a:cubicBezTo>
                    <a:cubicBezTo>
                      <a:pt x="117" y="189"/>
                      <a:pt x="117" y="127"/>
                      <a:pt x="117" y="55"/>
                    </a:cubicBezTo>
                    <a:cubicBezTo>
                      <a:pt x="117" y="24"/>
                      <a:pt x="97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2"/>
              <p:cNvSpPr/>
              <p:nvPr/>
            </p:nvSpPr>
            <p:spPr>
              <a:xfrm>
                <a:off x="7359246" y="3986511"/>
                <a:ext cx="13681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7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323"/>
                    </a:lnTo>
                    <a:cubicBezTo>
                      <a:pt x="1" y="350"/>
                      <a:pt x="27" y="377"/>
                      <a:pt x="54" y="377"/>
                    </a:cubicBezTo>
                    <a:cubicBezTo>
                      <a:pt x="90" y="377"/>
                      <a:pt x="108" y="350"/>
                      <a:pt x="108" y="323"/>
                    </a:cubicBezTo>
                    <a:lnTo>
                      <a:pt x="108" y="56"/>
                    </a:lnTo>
                    <a:cubicBezTo>
                      <a:pt x="108" y="32"/>
                      <a:pt x="94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2"/>
              <p:cNvSpPr/>
              <p:nvPr/>
            </p:nvSpPr>
            <p:spPr>
              <a:xfrm>
                <a:off x="7202164" y="3895176"/>
                <a:ext cx="19382" cy="4003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6" extrusionOk="0">
                    <a:moveTo>
                      <a:pt x="95" y="0"/>
                    </a:moveTo>
                    <a:cubicBezTo>
                      <a:pt x="76" y="0"/>
                      <a:pt x="57" y="10"/>
                      <a:pt x="45" y="27"/>
                    </a:cubicBezTo>
                    <a:cubicBezTo>
                      <a:pt x="10" y="108"/>
                      <a:pt x="1" y="188"/>
                      <a:pt x="19" y="277"/>
                    </a:cubicBezTo>
                    <a:cubicBezTo>
                      <a:pt x="19" y="299"/>
                      <a:pt x="43" y="315"/>
                      <a:pt x="66" y="315"/>
                    </a:cubicBezTo>
                    <a:cubicBezTo>
                      <a:pt x="71" y="315"/>
                      <a:pt x="76" y="314"/>
                      <a:pt x="81" y="313"/>
                    </a:cubicBezTo>
                    <a:cubicBezTo>
                      <a:pt x="117" y="304"/>
                      <a:pt x="126" y="277"/>
                      <a:pt x="126" y="250"/>
                    </a:cubicBezTo>
                    <a:cubicBezTo>
                      <a:pt x="117" y="241"/>
                      <a:pt x="117" y="241"/>
                      <a:pt x="117" y="232"/>
                    </a:cubicBezTo>
                    <a:cubicBezTo>
                      <a:pt x="117" y="224"/>
                      <a:pt x="117" y="215"/>
                      <a:pt x="117" y="206"/>
                    </a:cubicBezTo>
                    <a:cubicBezTo>
                      <a:pt x="117" y="188"/>
                      <a:pt x="117" y="179"/>
                      <a:pt x="117" y="161"/>
                    </a:cubicBezTo>
                    <a:cubicBezTo>
                      <a:pt x="117" y="161"/>
                      <a:pt x="117" y="161"/>
                      <a:pt x="117" y="152"/>
                    </a:cubicBezTo>
                    <a:cubicBezTo>
                      <a:pt x="117" y="152"/>
                      <a:pt x="126" y="152"/>
                      <a:pt x="126" y="143"/>
                    </a:cubicBezTo>
                    <a:cubicBezTo>
                      <a:pt x="126" y="134"/>
                      <a:pt x="126" y="125"/>
                      <a:pt x="126" y="117"/>
                    </a:cubicBezTo>
                    <a:cubicBezTo>
                      <a:pt x="134" y="108"/>
                      <a:pt x="134" y="99"/>
                      <a:pt x="134" y="99"/>
                    </a:cubicBezTo>
                    <a:cubicBezTo>
                      <a:pt x="134" y="94"/>
                      <a:pt x="137" y="92"/>
                      <a:pt x="139" y="90"/>
                    </a:cubicBezTo>
                    <a:lnTo>
                      <a:pt x="139" y="90"/>
                    </a:lnTo>
                    <a:cubicBezTo>
                      <a:pt x="140" y="90"/>
                      <a:pt x="142" y="90"/>
                      <a:pt x="143" y="90"/>
                    </a:cubicBezTo>
                    <a:lnTo>
                      <a:pt x="143" y="81"/>
                    </a:lnTo>
                    <a:cubicBezTo>
                      <a:pt x="152" y="63"/>
                      <a:pt x="152" y="54"/>
                      <a:pt x="143" y="36"/>
                    </a:cubicBezTo>
                    <a:cubicBezTo>
                      <a:pt x="143" y="27"/>
                      <a:pt x="134" y="9"/>
                      <a:pt x="126" y="9"/>
                    </a:cubicBezTo>
                    <a:cubicBezTo>
                      <a:pt x="116" y="3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2"/>
              <p:cNvSpPr/>
              <p:nvPr/>
            </p:nvSpPr>
            <p:spPr>
              <a:xfrm>
                <a:off x="7447415" y="3998038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0"/>
                    </a:moveTo>
                    <a:cubicBezTo>
                      <a:pt x="18" y="0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2"/>
                      <a:pt x="18" y="259"/>
                      <a:pt x="54" y="259"/>
                    </a:cubicBezTo>
                    <a:cubicBezTo>
                      <a:pt x="81" y="259"/>
                      <a:pt x="108" y="232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2"/>
              <p:cNvSpPr/>
              <p:nvPr/>
            </p:nvSpPr>
            <p:spPr>
              <a:xfrm>
                <a:off x="7312882" y="3921398"/>
                <a:ext cx="18242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80" y="1"/>
                    </a:moveTo>
                    <a:cubicBezTo>
                      <a:pt x="72" y="1"/>
                      <a:pt x="63" y="3"/>
                      <a:pt x="54" y="8"/>
                    </a:cubicBezTo>
                    <a:cubicBezTo>
                      <a:pt x="46" y="17"/>
                      <a:pt x="37" y="25"/>
                      <a:pt x="37" y="43"/>
                    </a:cubicBezTo>
                    <a:cubicBezTo>
                      <a:pt x="28" y="115"/>
                      <a:pt x="19" y="186"/>
                      <a:pt x="1" y="249"/>
                    </a:cubicBezTo>
                    <a:cubicBezTo>
                      <a:pt x="1" y="266"/>
                      <a:pt x="1" y="284"/>
                      <a:pt x="10" y="293"/>
                    </a:cubicBezTo>
                    <a:cubicBezTo>
                      <a:pt x="19" y="302"/>
                      <a:pt x="28" y="320"/>
                      <a:pt x="46" y="320"/>
                    </a:cubicBezTo>
                    <a:cubicBezTo>
                      <a:pt x="54" y="320"/>
                      <a:pt x="72" y="320"/>
                      <a:pt x="81" y="311"/>
                    </a:cubicBezTo>
                    <a:cubicBezTo>
                      <a:pt x="99" y="302"/>
                      <a:pt x="108" y="293"/>
                      <a:pt x="108" y="284"/>
                    </a:cubicBezTo>
                    <a:cubicBezTo>
                      <a:pt x="117" y="213"/>
                      <a:pt x="126" y="141"/>
                      <a:pt x="135" y="70"/>
                    </a:cubicBezTo>
                    <a:cubicBezTo>
                      <a:pt x="144" y="52"/>
                      <a:pt x="144" y="43"/>
                      <a:pt x="135" y="25"/>
                    </a:cubicBezTo>
                    <a:cubicBezTo>
                      <a:pt x="126" y="17"/>
                      <a:pt x="117" y="8"/>
                      <a:pt x="99" y="8"/>
                    </a:cubicBezTo>
                    <a:cubicBezTo>
                      <a:pt x="95" y="3"/>
                      <a:pt x="88" y="1"/>
                      <a:pt x="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2"/>
              <p:cNvSpPr/>
              <p:nvPr/>
            </p:nvSpPr>
            <p:spPr>
              <a:xfrm>
                <a:off x="7533303" y="3944960"/>
                <a:ext cx="18242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44" h="438" extrusionOk="0">
                    <a:moveTo>
                      <a:pt x="54" y="0"/>
                    </a:moveTo>
                    <a:cubicBezTo>
                      <a:pt x="27" y="0"/>
                      <a:pt x="1" y="18"/>
                      <a:pt x="1" y="54"/>
                    </a:cubicBezTo>
                    <a:cubicBezTo>
                      <a:pt x="18" y="161"/>
                      <a:pt x="27" y="268"/>
                      <a:pt x="36" y="384"/>
                    </a:cubicBezTo>
                    <a:cubicBezTo>
                      <a:pt x="36" y="410"/>
                      <a:pt x="63" y="437"/>
                      <a:pt x="90" y="437"/>
                    </a:cubicBezTo>
                    <a:cubicBezTo>
                      <a:pt x="117" y="437"/>
                      <a:pt x="143" y="410"/>
                      <a:pt x="143" y="384"/>
                    </a:cubicBezTo>
                    <a:cubicBezTo>
                      <a:pt x="134" y="268"/>
                      <a:pt x="125" y="161"/>
                      <a:pt x="117" y="54"/>
                    </a:cubicBezTo>
                    <a:cubicBezTo>
                      <a:pt x="108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2"/>
              <p:cNvSpPr/>
              <p:nvPr/>
            </p:nvSpPr>
            <p:spPr>
              <a:xfrm>
                <a:off x="7454255" y="3917724"/>
                <a:ext cx="14821" cy="3661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89" extrusionOk="0">
                    <a:moveTo>
                      <a:pt x="54" y="1"/>
                    </a:moveTo>
                    <a:cubicBezTo>
                      <a:pt x="27" y="1"/>
                      <a:pt x="0" y="28"/>
                      <a:pt x="0" y="54"/>
                    </a:cubicBezTo>
                    <a:lnTo>
                      <a:pt x="0" y="233"/>
                    </a:lnTo>
                    <a:cubicBezTo>
                      <a:pt x="0" y="264"/>
                      <a:pt x="20" y="288"/>
                      <a:pt x="43" y="288"/>
                    </a:cubicBezTo>
                    <a:cubicBezTo>
                      <a:pt x="47" y="288"/>
                      <a:pt x="50" y="288"/>
                      <a:pt x="54" y="286"/>
                    </a:cubicBezTo>
                    <a:cubicBezTo>
                      <a:pt x="89" y="286"/>
                      <a:pt x="116" y="269"/>
                      <a:pt x="116" y="233"/>
                    </a:cubicBezTo>
                    <a:lnTo>
                      <a:pt x="116" y="54"/>
                    </a:lnTo>
                    <a:cubicBezTo>
                      <a:pt x="116" y="28"/>
                      <a:pt x="89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2"/>
              <p:cNvSpPr/>
              <p:nvPr/>
            </p:nvSpPr>
            <p:spPr>
              <a:xfrm>
                <a:off x="7629326" y="3962949"/>
                <a:ext cx="13681" cy="4535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8" extrusionOk="0">
                    <a:moveTo>
                      <a:pt x="54" y="1"/>
                    </a:moveTo>
                    <a:cubicBezTo>
                      <a:pt x="28" y="10"/>
                      <a:pt x="1" y="28"/>
                      <a:pt x="1" y="63"/>
                    </a:cubicBezTo>
                    <a:lnTo>
                      <a:pt x="1" y="295"/>
                    </a:lnTo>
                    <a:cubicBezTo>
                      <a:pt x="1" y="331"/>
                      <a:pt x="28" y="358"/>
                      <a:pt x="54" y="358"/>
                    </a:cubicBezTo>
                    <a:cubicBezTo>
                      <a:pt x="81" y="349"/>
                      <a:pt x="108" y="331"/>
                      <a:pt x="108" y="295"/>
                    </a:cubicBezTo>
                    <a:lnTo>
                      <a:pt x="108" y="63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2"/>
              <p:cNvSpPr/>
              <p:nvPr/>
            </p:nvSpPr>
            <p:spPr>
              <a:xfrm>
                <a:off x="7709640" y="3982204"/>
                <a:ext cx="1368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18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18" y="295"/>
                      <a:pt x="54" y="295"/>
                    </a:cubicBezTo>
                    <a:cubicBezTo>
                      <a:pt x="81" y="286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2"/>
              <p:cNvSpPr/>
              <p:nvPr/>
            </p:nvSpPr>
            <p:spPr>
              <a:xfrm>
                <a:off x="7773993" y="3993478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1"/>
                    </a:moveTo>
                    <a:cubicBezTo>
                      <a:pt x="36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79"/>
                    </a:lnTo>
                    <a:cubicBezTo>
                      <a:pt x="1" y="188"/>
                      <a:pt x="1" y="206"/>
                      <a:pt x="19" y="215"/>
                    </a:cubicBezTo>
                    <a:cubicBezTo>
                      <a:pt x="27" y="224"/>
                      <a:pt x="36" y="233"/>
                      <a:pt x="54" y="233"/>
                    </a:cubicBezTo>
                    <a:cubicBezTo>
                      <a:pt x="63" y="233"/>
                      <a:pt x="81" y="224"/>
                      <a:pt x="90" y="215"/>
                    </a:cubicBezTo>
                    <a:cubicBezTo>
                      <a:pt x="99" y="206"/>
                      <a:pt x="108" y="197"/>
                      <a:pt x="108" y="179"/>
                    </a:cubicBezTo>
                    <a:lnTo>
                      <a:pt x="108" y="54"/>
                    </a:lnTo>
                    <a:cubicBezTo>
                      <a:pt x="108" y="45"/>
                      <a:pt x="99" y="27"/>
                      <a:pt x="90" y="19"/>
                    </a:cubicBezTo>
                    <a:cubicBezTo>
                      <a:pt x="81" y="10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2"/>
              <p:cNvSpPr/>
              <p:nvPr/>
            </p:nvSpPr>
            <p:spPr>
              <a:xfrm>
                <a:off x="7568393" y="3902650"/>
                <a:ext cx="18115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28" extrusionOk="0">
                    <a:moveTo>
                      <a:pt x="83" y="0"/>
                    </a:moveTo>
                    <a:cubicBezTo>
                      <a:pt x="73" y="0"/>
                      <a:pt x="66" y="4"/>
                      <a:pt x="54" y="4"/>
                    </a:cubicBezTo>
                    <a:cubicBezTo>
                      <a:pt x="45" y="13"/>
                      <a:pt x="36" y="22"/>
                      <a:pt x="27" y="40"/>
                    </a:cubicBezTo>
                    <a:cubicBezTo>
                      <a:pt x="18" y="84"/>
                      <a:pt x="9" y="120"/>
                      <a:pt x="0" y="156"/>
                    </a:cubicBezTo>
                    <a:cubicBezTo>
                      <a:pt x="0" y="173"/>
                      <a:pt x="0" y="191"/>
                      <a:pt x="9" y="200"/>
                    </a:cubicBezTo>
                    <a:cubicBezTo>
                      <a:pt x="9" y="209"/>
                      <a:pt x="27" y="227"/>
                      <a:pt x="36" y="227"/>
                    </a:cubicBezTo>
                    <a:cubicBezTo>
                      <a:pt x="54" y="227"/>
                      <a:pt x="71" y="227"/>
                      <a:pt x="80" y="218"/>
                    </a:cubicBezTo>
                    <a:cubicBezTo>
                      <a:pt x="89" y="218"/>
                      <a:pt x="98" y="200"/>
                      <a:pt x="107" y="191"/>
                    </a:cubicBezTo>
                    <a:cubicBezTo>
                      <a:pt x="116" y="147"/>
                      <a:pt x="125" y="111"/>
                      <a:pt x="134" y="66"/>
                    </a:cubicBezTo>
                    <a:cubicBezTo>
                      <a:pt x="143" y="58"/>
                      <a:pt x="134" y="40"/>
                      <a:pt x="134" y="31"/>
                    </a:cubicBezTo>
                    <a:cubicBezTo>
                      <a:pt x="125" y="13"/>
                      <a:pt x="107" y="4"/>
                      <a:pt x="98" y="4"/>
                    </a:cubicBezTo>
                    <a:cubicBezTo>
                      <a:pt x="92" y="1"/>
                      <a:pt x="87" y="0"/>
                      <a:pt x="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2"/>
              <p:cNvSpPr/>
              <p:nvPr/>
            </p:nvSpPr>
            <p:spPr>
              <a:xfrm>
                <a:off x="7724335" y="3921145"/>
                <a:ext cx="13681" cy="2609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06" extrusionOk="0">
                    <a:moveTo>
                      <a:pt x="54" y="1"/>
                    </a:moveTo>
                    <a:cubicBezTo>
                      <a:pt x="45" y="10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52"/>
                    </a:lnTo>
                    <a:cubicBezTo>
                      <a:pt x="0" y="161"/>
                      <a:pt x="9" y="179"/>
                      <a:pt x="18" y="188"/>
                    </a:cubicBezTo>
                    <a:cubicBezTo>
                      <a:pt x="27" y="197"/>
                      <a:pt x="45" y="206"/>
                      <a:pt x="54" y="206"/>
                    </a:cubicBezTo>
                    <a:cubicBezTo>
                      <a:pt x="72" y="206"/>
                      <a:pt x="80" y="197"/>
                      <a:pt x="98" y="188"/>
                    </a:cubicBezTo>
                    <a:cubicBezTo>
                      <a:pt x="107" y="179"/>
                      <a:pt x="107" y="161"/>
                      <a:pt x="107" y="152"/>
                    </a:cubicBezTo>
                    <a:lnTo>
                      <a:pt x="107" y="63"/>
                    </a:lnTo>
                    <a:cubicBezTo>
                      <a:pt x="107" y="45"/>
                      <a:pt x="107" y="27"/>
                      <a:pt x="98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2"/>
              <p:cNvSpPr/>
              <p:nvPr/>
            </p:nvSpPr>
            <p:spPr>
              <a:xfrm>
                <a:off x="7640727" y="3766217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4" y="0"/>
                    </a:moveTo>
                    <a:cubicBezTo>
                      <a:pt x="61" y="0"/>
                      <a:pt x="57" y="1"/>
                      <a:pt x="54" y="2"/>
                    </a:cubicBezTo>
                    <a:cubicBezTo>
                      <a:pt x="27" y="2"/>
                      <a:pt x="0" y="19"/>
                      <a:pt x="0" y="55"/>
                    </a:cubicBezTo>
                    <a:lnTo>
                      <a:pt x="0" y="296"/>
                    </a:lnTo>
                    <a:cubicBezTo>
                      <a:pt x="0" y="323"/>
                      <a:pt x="27" y="349"/>
                      <a:pt x="54" y="349"/>
                    </a:cubicBezTo>
                    <a:cubicBezTo>
                      <a:pt x="89" y="349"/>
                      <a:pt x="107" y="323"/>
                      <a:pt x="107" y="296"/>
                    </a:cubicBezTo>
                    <a:lnTo>
                      <a:pt x="107" y="55"/>
                    </a:lnTo>
                    <a:cubicBezTo>
                      <a:pt x="107" y="31"/>
                      <a:pt x="93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2"/>
              <p:cNvSpPr/>
              <p:nvPr/>
            </p:nvSpPr>
            <p:spPr>
              <a:xfrm>
                <a:off x="7743463" y="4123450"/>
                <a:ext cx="1368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49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95"/>
                    </a:lnTo>
                    <a:cubicBezTo>
                      <a:pt x="1" y="322"/>
                      <a:pt x="28" y="348"/>
                      <a:pt x="54" y="348"/>
                    </a:cubicBezTo>
                    <a:cubicBezTo>
                      <a:pt x="81" y="348"/>
                      <a:pt x="108" y="322"/>
                      <a:pt x="108" y="295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2"/>
              <p:cNvSpPr/>
              <p:nvPr/>
            </p:nvSpPr>
            <p:spPr>
              <a:xfrm>
                <a:off x="7676830" y="4134471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98" y="0"/>
                    </a:moveTo>
                    <a:cubicBezTo>
                      <a:pt x="72" y="0"/>
                      <a:pt x="52" y="16"/>
                      <a:pt x="45" y="38"/>
                    </a:cubicBezTo>
                    <a:cubicBezTo>
                      <a:pt x="9" y="137"/>
                      <a:pt x="1" y="235"/>
                      <a:pt x="18" y="342"/>
                    </a:cubicBezTo>
                    <a:cubicBezTo>
                      <a:pt x="26" y="364"/>
                      <a:pt x="51" y="380"/>
                      <a:pt x="75" y="380"/>
                    </a:cubicBezTo>
                    <a:cubicBezTo>
                      <a:pt x="80" y="380"/>
                      <a:pt x="85" y="379"/>
                      <a:pt x="90" y="377"/>
                    </a:cubicBezTo>
                    <a:cubicBezTo>
                      <a:pt x="116" y="369"/>
                      <a:pt x="125" y="342"/>
                      <a:pt x="125" y="306"/>
                    </a:cubicBezTo>
                    <a:cubicBezTo>
                      <a:pt x="125" y="297"/>
                      <a:pt x="125" y="288"/>
                      <a:pt x="125" y="288"/>
                    </a:cubicBezTo>
                    <a:cubicBezTo>
                      <a:pt x="116" y="279"/>
                      <a:pt x="116" y="261"/>
                      <a:pt x="116" y="253"/>
                    </a:cubicBezTo>
                    <a:cubicBezTo>
                      <a:pt x="116" y="235"/>
                      <a:pt x="116" y="208"/>
                      <a:pt x="125" y="190"/>
                    </a:cubicBezTo>
                    <a:cubicBezTo>
                      <a:pt x="125" y="187"/>
                      <a:pt x="125" y="184"/>
                      <a:pt x="125" y="181"/>
                    </a:cubicBezTo>
                    <a:cubicBezTo>
                      <a:pt x="125" y="172"/>
                      <a:pt x="125" y="172"/>
                      <a:pt x="125" y="163"/>
                    </a:cubicBezTo>
                    <a:cubicBezTo>
                      <a:pt x="125" y="154"/>
                      <a:pt x="125" y="146"/>
                      <a:pt x="134" y="137"/>
                    </a:cubicBezTo>
                    <a:cubicBezTo>
                      <a:pt x="134" y="110"/>
                      <a:pt x="143" y="92"/>
                      <a:pt x="152" y="65"/>
                    </a:cubicBezTo>
                    <a:cubicBezTo>
                      <a:pt x="161" y="38"/>
                      <a:pt x="143" y="12"/>
                      <a:pt x="116" y="3"/>
                    </a:cubicBezTo>
                    <a:cubicBezTo>
                      <a:pt x="110" y="1"/>
                      <a:pt x="104" y="0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2"/>
              <p:cNvSpPr/>
              <p:nvPr/>
            </p:nvSpPr>
            <p:spPr>
              <a:xfrm>
                <a:off x="7708500" y="4054537"/>
                <a:ext cx="18242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2" extrusionOk="0">
                    <a:moveTo>
                      <a:pt x="45" y="0"/>
                    </a:moveTo>
                    <a:cubicBezTo>
                      <a:pt x="27" y="9"/>
                      <a:pt x="18" y="18"/>
                      <a:pt x="9" y="27"/>
                    </a:cubicBezTo>
                    <a:cubicBezTo>
                      <a:pt x="0" y="45"/>
                      <a:pt x="0" y="54"/>
                      <a:pt x="0" y="72"/>
                    </a:cubicBezTo>
                    <a:lnTo>
                      <a:pt x="36" y="277"/>
                    </a:lnTo>
                    <a:cubicBezTo>
                      <a:pt x="36" y="295"/>
                      <a:pt x="54" y="304"/>
                      <a:pt x="63" y="313"/>
                    </a:cubicBezTo>
                    <a:cubicBezTo>
                      <a:pt x="72" y="322"/>
                      <a:pt x="90" y="322"/>
                      <a:pt x="98" y="322"/>
                    </a:cubicBezTo>
                    <a:cubicBezTo>
                      <a:pt x="116" y="313"/>
                      <a:pt x="125" y="304"/>
                      <a:pt x="134" y="295"/>
                    </a:cubicBezTo>
                    <a:cubicBezTo>
                      <a:pt x="143" y="277"/>
                      <a:pt x="143" y="268"/>
                      <a:pt x="143" y="250"/>
                    </a:cubicBezTo>
                    <a:lnTo>
                      <a:pt x="107" y="45"/>
                    </a:lnTo>
                    <a:cubicBezTo>
                      <a:pt x="107" y="27"/>
                      <a:pt x="90" y="18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2"/>
              <p:cNvSpPr/>
              <p:nvPr/>
            </p:nvSpPr>
            <p:spPr>
              <a:xfrm>
                <a:off x="7618051" y="4070118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63" y="1"/>
                    </a:moveTo>
                    <a:cubicBezTo>
                      <a:pt x="60" y="1"/>
                      <a:pt x="57" y="1"/>
                      <a:pt x="54" y="2"/>
                    </a:cubicBezTo>
                    <a:cubicBezTo>
                      <a:pt x="27" y="2"/>
                      <a:pt x="1" y="20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27" y="288"/>
                      <a:pt x="54" y="288"/>
                    </a:cubicBezTo>
                    <a:cubicBezTo>
                      <a:pt x="81" y="288"/>
                      <a:pt x="108" y="261"/>
                      <a:pt x="108" y="234"/>
                    </a:cubicBezTo>
                    <a:lnTo>
                      <a:pt x="108" y="56"/>
                    </a:lnTo>
                    <a:cubicBezTo>
                      <a:pt x="108" y="32"/>
                      <a:pt x="86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2"/>
              <p:cNvSpPr/>
              <p:nvPr/>
            </p:nvSpPr>
            <p:spPr>
              <a:xfrm>
                <a:off x="7568393" y="4141565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268"/>
                    </a:lnTo>
                    <a:cubicBezTo>
                      <a:pt x="0" y="295"/>
                      <a:pt x="27" y="321"/>
                      <a:pt x="54" y="321"/>
                    </a:cubicBezTo>
                    <a:cubicBezTo>
                      <a:pt x="89" y="321"/>
                      <a:pt x="107" y="304"/>
                      <a:pt x="107" y="268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2"/>
              <p:cNvSpPr/>
              <p:nvPr/>
            </p:nvSpPr>
            <p:spPr>
              <a:xfrm>
                <a:off x="7534443" y="4043263"/>
                <a:ext cx="13681" cy="36484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88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32"/>
                    </a:lnTo>
                    <a:cubicBezTo>
                      <a:pt x="0" y="263"/>
                      <a:pt x="21" y="287"/>
                      <a:pt x="43" y="287"/>
                    </a:cubicBezTo>
                    <a:cubicBezTo>
                      <a:pt x="47" y="287"/>
                      <a:pt x="50" y="287"/>
                      <a:pt x="54" y="286"/>
                    </a:cubicBezTo>
                    <a:cubicBezTo>
                      <a:pt x="81" y="286"/>
                      <a:pt x="108" y="268"/>
                      <a:pt x="108" y="232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2"/>
              <p:cNvSpPr/>
              <p:nvPr/>
            </p:nvSpPr>
            <p:spPr>
              <a:xfrm>
                <a:off x="7484658" y="4123450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1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59"/>
                      <a:pt x="54" y="259"/>
                    </a:cubicBezTo>
                    <a:cubicBezTo>
                      <a:pt x="90" y="259"/>
                      <a:pt x="108" y="233"/>
                      <a:pt x="108" y="206"/>
                    </a:cubicBezTo>
                    <a:lnTo>
                      <a:pt x="108" y="54"/>
                    </a:lnTo>
                    <a:cubicBezTo>
                      <a:pt x="108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2"/>
              <p:cNvSpPr/>
              <p:nvPr/>
            </p:nvSpPr>
            <p:spPr>
              <a:xfrm>
                <a:off x="7397757" y="4092921"/>
                <a:ext cx="13681" cy="476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0" y="19"/>
                      <a:pt x="0" y="54"/>
                    </a:cubicBezTo>
                    <a:lnTo>
                      <a:pt x="0" y="322"/>
                    </a:lnTo>
                    <a:cubicBezTo>
                      <a:pt x="0" y="349"/>
                      <a:pt x="27" y="375"/>
                      <a:pt x="54" y="375"/>
                    </a:cubicBezTo>
                    <a:cubicBezTo>
                      <a:pt x="80" y="375"/>
                      <a:pt x="107" y="358"/>
                      <a:pt x="107" y="322"/>
                    </a:cubicBezTo>
                    <a:lnTo>
                      <a:pt x="107" y="54"/>
                    </a:lnTo>
                    <a:cubicBezTo>
                      <a:pt x="107" y="27"/>
                      <a:pt x="8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2"/>
              <p:cNvSpPr/>
              <p:nvPr/>
            </p:nvSpPr>
            <p:spPr>
              <a:xfrm>
                <a:off x="7322003" y="4085067"/>
                <a:ext cx="13681" cy="2951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33" extrusionOk="0">
                    <a:moveTo>
                      <a:pt x="54" y="0"/>
                    </a:moveTo>
                    <a:cubicBezTo>
                      <a:pt x="36" y="0"/>
                      <a:pt x="27" y="9"/>
                      <a:pt x="9" y="18"/>
                    </a:cubicBezTo>
                    <a:cubicBezTo>
                      <a:pt x="0" y="27"/>
                      <a:pt x="0" y="36"/>
                      <a:pt x="0" y="54"/>
                    </a:cubicBezTo>
                    <a:lnTo>
                      <a:pt x="0" y="179"/>
                    </a:lnTo>
                    <a:cubicBezTo>
                      <a:pt x="0" y="188"/>
                      <a:pt x="0" y="205"/>
                      <a:pt x="9" y="214"/>
                    </a:cubicBezTo>
                    <a:cubicBezTo>
                      <a:pt x="27" y="223"/>
                      <a:pt x="36" y="232"/>
                      <a:pt x="54" y="232"/>
                    </a:cubicBezTo>
                    <a:cubicBezTo>
                      <a:pt x="63" y="232"/>
                      <a:pt x="81" y="223"/>
                      <a:pt x="90" y="214"/>
                    </a:cubicBezTo>
                    <a:cubicBezTo>
                      <a:pt x="98" y="205"/>
                      <a:pt x="107" y="188"/>
                      <a:pt x="107" y="179"/>
                    </a:cubicBezTo>
                    <a:lnTo>
                      <a:pt x="107" y="54"/>
                    </a:lnTo>
                    <a:cubicBezTo>
                      <a:pt x="107" y="45"/>
                      <a:pt x="98" y="27"/>
                      <a:pt x="90" y="18"/>
                    </a:cubicBezTo>
                    <a:cubicBezTo>
                      <a:pt x="81" y="9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2"/>
              <p:cNvSpPr/>
              <p:nvPr/>
            </p:nvSpPr>
            <p:spPr>
              <a:xfrm>
                <a:off x="7245109" y="4115596"/>
                <a:ext cx="1482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411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7" y="410"/>
                      <a:pt x="63" y="410"/>
                    </a:cubicBezTo>
                    <a:cubicBezTo>
                      <a:pt x="90" y="410"/>
                      <a:pt x="117" y="384"/>
                      <a:pt x="117" y="357"/>
                    </a:cubicBezTo>
                    <a:lnTo>
                      <a:pt x="117" y="54"/>
                    </a:lnTo>
                    <a:cubicBezTo>
                      <a:pt x="11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2"/>
              <p:cNvSpPr/>
              <p:nvPr/>
            </p:nvSpPr>
            <p:spPr>
              <a:xfrm>
                <a:off x="7171635" y="4097228"/>
                <a:ext cx="27236" cy="54852"/>
              </a:xfrm>
              <a:custGeom>
                <a:avLst/>
                <a:gdLst/>
                <a:ahLst/>
                <a:cxnLst/>
                <a:rect l="l" t="t" r="r" b="b"/>
                <a:pathLst>
                  <a:path w="215" h="433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38"/>
                      <a:pt x="10" y="65"/>
                    </a:cubicBezTo>
                    <a:cubicBezTo>
                      <a:pt x="36" y="172"/>
                      <a:pt x="72" y="288"/>
                      <a:pt x="99" y="395"/>
                    </a:cubicBezTo>
                    <a:cubicBezTo>
                      <a:pt x="106" y="417"/>
                      <a:pt x="132" y="433"/>
                      <a:pt x="155" y="433"/>
                    </a:cubicBezTo>
                    <a:cubicBezTo>
                      <a:pt x="161" y="433"/>
                      <a:pt x="166" y="432"/>
                      <a:pt x="170" y="431"/>
                    </a:cubicBezTo>
                    <a:cubicBezTo>
                      <a:pt x="197" y="422"/>
                      <a:pt x="215" y="395"/>
                      <a:pt x="206" y="368"/>
                    </a:cubicBezTo>
                    <a:cubicBezTo>
                      <a:pt x="179" y="252"/>
                      <a:pt x="144" y="145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2"/>
              <p:cNvSpPr/>
              <p:nvPr/>
            </p:nvSpPr>
            <p:spPr>
              <a:xfrm>
                <a:off x="7229274" y="4263430"/>
                <a:ext cx="26096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53" extrusionOk="0">
                    <a:moveTo>
                      <a:pt x="59" y="0"/>
                    </a:moveTo>
                    <a:cubicBezTo>
                      <a:pt x="55" y="0"/>
                      <a:pt x="50" y="1"/>
                      <a:pt x="45" y="2"/>
                    </a:cubicBezTo>
                    <a:cubicBezTo>
                      <a:pt x="19" y="11"/>
                      <a:pt x="1" y="46"/>
                      <a:pt x="10" y="73"/>
                    </a:cubicBezTo>
                    <a:cubicBezTo>
                      <a:pt x="36" y="153"/>
                      <a:pt x="63" y="234"/>
                      <a:pt x="90" y="314"/>
                    </a:cubicBezTo>
                    <a:cubicBezTo>
                      <a:pt x="97" y="336"/>
                      <a:pt x="117" y="352"/>
                      <a:pt x="143" y="352"/>
                    </a:cubicBezTo>
                    <a:cubicBezTo>
                      <a:pt x="149" y="352"/>
                      <a:pt x="155" y="351"/>
                      <a:pt x="161" y="350"/>
                    </a:cubicBezTo>
                    <a:cubicBezTo>
                      <a:pt x="188" y="341"/>
                      <a:pt x="206" y="314"/>
                      <a:pt x="197" y="287"/>
                    </a:cubicBezTo>
                    <a:cubicBezTo>
                      <a:pt x="170" y="207"/>
                      <a:pt x="144" y="127"/>
                      <a:pt x="117" y="46"/>
                    </a:cubicBezTo>
                    <a:cubicBezTo>
                      <a:pt x="109" y="23"/>
                      <a:pt x="88" y="0"/>
                      <a:pt x="5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Google Shape;1471;p32"/>
              <p:cNvSpPr/>
              <p:nvPr/>
            </p:nvSpPr>
            <p:spPr>
              <a:xfrm>
                <a:off x="7301607" y="4260263"/>
                <a:ext cx="18242" cy="4015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17" extrusionOk="0">
                    <a:moveTo>
                      <a:pt x="45" y="0"/>
                    </a:moveTo>
                    <a:cubicBezTo>
                      <a:pt x="27" y="9"/>
                      <a:pt x="19" y="9"/>
                      <a:pt x="10" y="27"/>
                    </a:cubicBezTo>
                    <a:cubicBezTo>
                      <a:pt x="1" y="36"/>
                      <a:pt x="1" y="54"/>
                      <a:pt x="1" y="71"/>
                    </a:cubicBezTo>
                    <a:cubicBezTo>
                      <a:pt x="19" y="134"/>
                      <a:pt x="27" y="205"/>
                      <a:pt x="36" y="277"/>
                    </a:cubicBezTo>
                    <a:cubicBezTo>
                      <a:pt x="36" y="285"/>
                      <a:pt x="54" y="303"/>
                      <a:pt x="63" y="312"/>
                    </a:cubicBezTo>
                    <a:cubicBezTo>
                      <a:pt x="69" y="312"/>
                      <a:pt x="79" y="316"/>
                      <a:pt x="88" y="316"/>
                    </a:cubicBezTo>
                    <a:cubicBezTo>
                      <a:pt x="92" y="316"/>
                      <a:pt x="96" y="315"/>
                      <a:pt x="99" y="312"/>
                    </a:cubicBezTo>
                    <a:cubicBezTo>
                      <a:pt x="117" y="312"/>
                      <a:pt x="126" y="303"/>
                      <a:pt x="135" y="294"/>
                    </a:cubicBezTo>
                    <a:cubicBezTo>
                      <a:pt x="143" y="277"/>
                      <a:pt x="143" y="268"/>
                      <a:pt x="143" y="250"/>
                    </a:cubicBezTo>
                    <a:cubicBezTo>
                      <a:pt x="135" y="178"/>
                      <a:pt x="117" y="107"/>
                      <a:pt x="108" y="36"/>
                    </a:cubicBezTo>
                    <a:cubicBezTo>
                      <a:pt x="108" y="27"/>
                      <a:pt x="99" y="9"/>
                      <a:pt x="81" y="9"/>
                    </a:cubicBezTo>
                    <a:cubicBezTo>
                      <a:pt x="72" y="0"/>
                      <a:pt x="54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p32"/>
              <p:cNvSpPr/>
              <p:nvPr/>
            </p:nvSpPr>
            <p:spPr>
              <a:xfrm>
                <a:off x="7233834" y="4202624"/>
                <a:ext cx="1482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4"/>
                      <a:pt x="54" y="294"/>
                    </a:cubicBezTo>
                    <a:cubicBezTo>
                      <a:pt x="90" y="286"/>
                      <a:pt x="116" y="268"/>
                      <a:pt x="116" y="241"/>
                    </a:cubicBezTo>
                    <a:lnTo>
                      <a:pt x="116" y="54"/>
                    </a:lnTo>
                    <a:cubicBezTo>
                      <a:pt x="116" y="27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Google Shape;1473;p32"/>
              <p:cNvSpPr/>
              <p:nvPr/>
            </p:nvSpPr>
            <p:spPr>
              <a:xfrm>
                <a:off x="7302748" y="4366419"/>
                <a:ext cx="21662" cy="29263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31" extrusionOk="0">
                    <a:moveTo>
                      <a:pt x="72" y="1"/>
                    </a:moveTo>
                    <a:cubicBezTo>
                      <a:pt x="54" y="1"/>
                      <a:pt x="36" y="1"/>
                      <a:pt x="27" y="10"/>
                    </a:cubicBezTo>
                    <a:cubicBezTo>
                      <a:pt x="18" y="18"/>
                      <a:pt x="1" y="27"/>
                      <a:pt x="1" y="36"/>
                    </a:cubicBezTo>
                    <a:cubicBezTo>
                      <a:pt x="1" y="54"/>
                      <a:pt x="1" y="72"/>
                      <a:pt x="10" y="81"/>
                    </a:cubicBezTo>
                    <a:cubicBezTo>
                      <a:pt x="27" y="125"/>
                      <a:pt x="45" y="161"/>
                      <a:pt x="63" y="206"/>
                    </a:cubicBezTo>
                    <a:cubicBezTo>
                      <a:pt x="72" y="215"/>
                      <a:pt x="90" y="224"/>
                      <a:pt x="99" y="224"/>
                    </a:cubicBezTo>
                    <a:cubicBezTo>
                      <a:pt x="108" y="228"/>
                      <a:pt x="114" y="230"/>
                      <a:pt x="121" y="230"/>
                    </a:cubicBezTo>
                    <a:cubicBezTo>
                      <a:pt x="128" y="230"/>
                      <a:pt x="134" y="228"/>
                      <a:pt x="143" y="224"/>
                    </a:cubicBezTo>
                    <a:cubicBezTo>
                      <a:pt x="152" y="215"/>
                      <a:pt x="161" y="206"/>
                      <a:pt x="170" y="188"/>
                    </a:cubicBezTo>
                    <a:cubicBezTo>
                      <a:pt x="170" y="170"/>
                      <a:pt x="170" y="161"/>
                      <a:pt x="161" y="143"/>
                    </a:cubicBezTo>
                    <a:cubicBezTo>
                      <a:pt x="143" y="108"/>
                      <a:pt x="117" y="63"/>
                      <a:pt x="99" y="27"/>
                    </a:cubicBezTo>
                    <a:cubicBezTo>
                      <a:pt x="99" y="18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Google Shape;1474;p32"/>
              <p:cNvSpPr/>
              <p:nvPr/>
            </p:nvSpPr>
            <p:spPr>
              <a:xfrm>
                <a:off x="7396617" y="4324362"/>
                <a:ext cx="23816" cy="40284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18" extrusionOk="0">
                    <a:moveTo>
                      <a:pt x="68" y="0"/>
                    </a:moveTo>
                    <a:cubicBezTo>
                      <a:pt x="63" y="0"/>
                      <a:pt x="58" y="1"/>
                      <a:pt x="54" y="3"/>
                    </a:cubicBezTo>
                    <a:cubicBezTo>
                      <a:pt x="27" y="11"/>
                      <a:pt x="0" y="38"/>
                      <a:pt x="9" y="74"/>
                    </a:cubicBezTo>
                    <a:cubicBezTo>
                      <a:pt x="36" y="136"/>
                      <a:pt x="54" y="208"/>
                      <a:pt x="71" y="279"/>
                    </a:cubicBezTo>
                    <a:cubicBezTo>
                      <a:pt x="79" y="301"/>
                      <a:pt x="98" y="317"/>
                      <a:pt x="120" y="317"/>
                    </a:cubicBezTo>
                    <a:cubicBezTo>
                      <a:pt x="124" y="317"/>
                      <a:pt x="129" y="316"/>
                      <a:pt x="134" y="315"/>
                    </a:cubicBezTo>
                    <a:cubicBezTo>
                      <a:pt x="170" y="306"/>
                      <a:pt x="187" y="279"/>
                      <a:pt x="179" y="252"/>
                    </a:cubicBezTo>
                    <a:cubicBezTo>
                      <a:pt x="161" y="181"/>
                      <a:pt x="134" y="110"/>
                      <a:pt x="116" y="38"/>
                    </a:cubicBezTo>
                    <a:cubicBezTo>
                      <a:pt x="109" y="16"/>
                      <a:pt x="89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Google Shape;1475;p32"/>
              <p:cNvSpPr/>
              <p:nvPr/>
            </p:nvSpPr>
            <p:spPr>
              <a:xfrm>
                <a:off x="7355826" y="4191223"/>
                <a:ext cx="13681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60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06"/>
                    </a:lnTo>
                    <a:cubicBezTo>
                      <a:pt x="1" y="233"/>
                      <a:pt x="28" y="260"/>
                      <a:pt x="54" y="260"/>
                    </a:cubicBezTo>
                    <a:cubicBezTo>
                      <a:pt x="81" y="260"/>
                      <a:pt x="108" y="242"/>
                      <a:pt x="108" y="206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p32"/>
              <p:cNvSpPr/>
              <p:nvPr/>
            </p:nvSpPr>
            <p:spPr>
              <a:xfrm>
                <a:off x="7302748" y="4165254"/>
                <a:ext cx="13681" cy="4763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76" extrusionOk="0">
                    <a:moveTo>
                      <a:pt x="54" y="1"/>
                    </a:moveTo>
                    <a:cubicBezTo>
                      <a:pt x="27" y="1"/>
                      <a:pt x="1" y="18"/>
                      <a:pt x="1" y="54"/>
                    </a:cubicBezTo>
                    <a:lnTo>
                      <a:pt x="1" y="322"/>
                    </a:lnTo>
                    <a:cubicBezTo>
                      <a:pt x="1" y="349"/>
                      <a:pt x="27" y="375"/>
                      <a:pt x="54" y="375"/>
                    </a:cubicBezTo>
                    <a:cubicBezTo>
                      <a:pt x="81" y="375"/>
                      <a:pt x="108" y="349"/>
                      <a:pt x="108" y="322"/>
                    </a:cubicBezTo>
                    <a:lnTo>
                      <a:pt x="108" y="54"/>
                    </a:lnTo>
                    <a:cubicBezTo>
                      <a:pt x="108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Google Shape;1477;p32"/>
              <p:cNvSpPr/>
              <p:nvPr/>
            </p:nvSpPr>
            <p:spPr>
              <a:xfrm>
                <a:off x="7449695" y="4241008"/>
                <a:ext cx="19382" cy="4775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77" extrusionOk="0">
                    <a:moveTo>
                      <a:pt x="63" y="0"/>
                    </a:moveTo>
                    <a:cubicBezTo>
                      <a:pt x="36" y="0"/>
                      <a:pt x="0" y="27"/>
                      <a:pt x="9" y="54"/>
                    </a:cubicBezTo>
                    <a:cubicBezTo>
                      <a:pt x="18" y="143"/>
                      <a:pt x="27" y="232"/>
                      <a:pt x="36" y="322"/>
                    </a:cubicBezTo>
                    <a:cubicBezTo>
                      <a:pt x="44" y="345"/>
                      <a:pt x="59" y="376"/>
                      <a:pt x="81" y="376"/>
                    </a:cubicBezTo>
                    <a:cubicBezTo>
                      <a:pt x="84" y="376"/>
                      <a:pt x="87" y="376"/>
                      <a:pt x="90" y="375"/>
                    </a:cubicBezTo>
                    <a:cubicBezTo>
                      <a:pt x="116" y="375"/>
                      <a:pt x="152" y="357"/>
                      <a:pt x="143" y="322"/>
                    </a:cubicBezTo>
                    <a:lnTo>
                      <a:pt x="116" y="54"/>
                    </a:lnTo>
                    <a:cubicBezTo>
                      <a:pt x="107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Google Shape;1478;p32"/>
              <p:cNvSpPr/>
              <p:nvPr/>
            </p:nvSpPr>
            <p:spPr>
              <a:xfrm>
                <a:off x="7531023" y="4321068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5" y="0"/>
                    </a:moveTo>
                    <a:cubicBezTo>
                      <a:pt x="61" y="0"/>
                      <a:pt x="58" y="1"/>
                      <a:pt x="54" y="2"/>
                    </a:cubicBezTo>
                    <a:cubicBezTo>
                      <a:pt x="19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19" y="350"/>
                      <a:pt x="54" y="350"/>
                    </a:cubicBezTo>
                    <a:cubicBezTo>
                      <a:pt x="81" y="341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24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Google Shape;1479;p32"/>
              <p:cNvSpPr/>
              <p:nvPr/>
            </p:nvSpPr>
            <p:spPr>
              <a:xfrm>
                <a:off x="7503914" y="4214152"/>
                <a:ext cx="18242" cy="40537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20" extrusionOk="0">
                    <a:moveTo>
                      <a:pt x="63" y="0"/>
                    </a:moveTo>
                    <a:cubicBezTo>
                      <a:pt x="56" y="0"/>
                      <a:pt x="50" y="3"/>
                      <a:pt x="45" y="7"/>
                    </a:cubicBezTo>
                    <a:cubicBezTo>
                      <a:pt x="27" y="7"/>
                      <a:pt x="18" y="16"/>
                      <a:pt x="10" y="25"/>
                    </a:cubicBezTo>
                    <a:cubicBezTo>
                      <a:pt x="1" y="43"/>
                      <a:pt x="1" y="52"/>
                      <a:pt x="1" y="70"/>
                    </a:cubicBezTo>
                    <a:cubicBezTo>
                      <a:pt x="10" y="141"/>
                      <a:pt x="27" y="212"/>
                      <a:pt x="36" y="284"/>
                    </a:cubicBezTo>
                    <a:cubicBezTo>
                      <a:pt x="36" y="293"/>
                      <a:pt x="45" y="310"/>
                      <a:pt x="63" y="310"/>
                    </a:cubicBezTo>
                    <a:cubicBezTo>
                      <a:pt x="72" y="319"/>
                      <a:pt x="90" y="319"/>
                      <a:pt x="99" y="319"/>
                    </a:cubicBezTo>
                    <a:cubicBezTo>
                      <a:pt x="117" y="310"/>
                      <a:pt x="125" y="302"/>
                      <a:pt x="134" y="293"/>
                    </a:cubicBezTo>
                    <a:cubicBezTo>
                      <a:pt x="143" y="284"/>
                      <a:pt x="143" y="266"/>
                      <a:pt x="134" y="248"/>
                    </a:cubicBezTo>
                    <a:cubicBezTo>
                      <a:pt x="125" y="186"/>
                      <a:pt x="117" y="114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6" y="3"/>
                      <a:pt x="7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32"/>
              <p:cNvSpPr/>
              <p:nvPr/>
            </p:nvSpPr>
            <p:spPr>
              <a:xfrm>
                <a:off x="7642880" y="4290666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1"/>
                    </a:moveTo>
                    <a:cubicBezTo>
                      <a:pt x="37" y="1"/>
                      <a:pt x="1" y="19"/>
                      <a:pt x="10" y="54"/>
                    </a:cubicBezTo>
                    <a:cubicBezTo>
                      <a:pt x="19" y="135"/>
                      <a:pt x="28" y="215"/>
                      <a:pt x="37" y="295"/>
                    </a:cubicBezTo>
                    <a:cubicBezTo>
                      <a:pt x="45" y="304"/>
                      <a:pt x="45" y="322"/>
                      <a:pt x="54" y="331"/>
                    </a:cubicBezTo>
                    <a:cubicBezTo>
                      <a:pt x="63" y="340"/>
                      <a:pt x="81" y="349"/>
                      <a:pt x="90" y="349"/>
                    </a:cubicBezTo>
                    <a:cubicBezTo>
                      <a:pt x="117" y="349"/>
                      <a:pt x="153" y="322"/>
                      <a:pt x="153" y="295"/>
                    </a:cubicBezTo>
                    <a:cubicBezTo>
                      <a:pt x="135" y="215"/>
                      <a:pt x="126" y="135"/>
                      <a:pt x="117" y="54"/>
                    </a:cubicBezTo>
                    <a:cubicBezTo>
                      <a:pt x="117" y="37"/>
                      <a:pt x="117" y="28"/>
                      <a:pt x="99" y="10"/>
                    </a:cubicBezTo>
                    <a:cubicBezTo>
                      <a:pt x="90" y="1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32"/>
              <p:cNvSpPr/>
              <p:nvPr/>
            </p:nvSpPr>
            <p:spPr>
              <a:xfrm>
                <a:off x="7732189" y="4305360"/>
                <a:ext cx="13681" cy="5548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38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54"/>
                    </a:cubicBezTo>
                    <a:lnTo>
                      <a:pt x="1" y="384"/>
                    </a:lnTo>
                    <a:cubicBezTo>
                      <a:pt x="1" y="411"/>
                      <a:pt x="27" y="438"/>
                      <a:pt x="54" y="438"/>
                    </a:cubicBezTo>
                    <a:cubicBezTo>
                      <a:pt x="81" y="438"/>
                      <a:pt x="108" y="420"/>
                      <a:pt x="108" y="384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32"/>
              <p:cNvSpPr/>
              <p:nvPr/>
            </p:nvSpPr>
            <p:spPr>
              <a:xfrm>
                <a:off x="7595502" y="4213898"/>
                <a:ext cx="13681" cy="3737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5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54"/>
                    </a:cubicBezTo>
                    <a:lnTo>
                      <a:pt x="0" y="241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0" y="295"/>
                      <a:pt x="107" y="268"/>
                      <a:pt x="107" y="241"/>
                    </a:cubicBezTo>
                    <a:lnTo>
                      <a:pt x="107" y="54"/>
                    </a:lnTo>
                    <a:cubicBezTo>
                      <a:pt x="107" y="27"/>
                      <a:pt x="8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32"/>
              <p:cNvSpPr/>
              <p:nvPr/>
            </p:nvSpPr>
            <p:spPr>
              <a:xfrm>
                <a:off x="7701659" y="4233027"/>
                <a:ext cx="13681" cy="37497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96" extrusionOk="0">
                    <a:moveTo>
                      <a:pt x="54" y="1"/>
                    </a:moveTo>
                    <a:cubicBezTo>
                      <a:pt x="28" y="1"/>
                      <a:pt x="1" y="28"/>
                      <a:pt x="1" y="54"/>
                    </a:cubicBezTo>
                    <a:lnTo>
                      <a:pt x="1" y="233"/>
                    </a:lnTo>
                    <a:cubicBezTo>
                      <a:pt x="1" y="269"/>
                      <a:pt x="28" y="295"/>
                      <a:pt x="54" y="295"/>
                    </a:cubicBezTo>
                    <a:cubicBezTo>
                      <a:pt x="81" y="286"/>
                      <a:pt x="108" y="269"/>
                      <a:pt x="108" y="233"/>
                    </a:cubicBezTo>
                    <a:lnTo>
                      <a:pt x="108" y="54"/>
                    </a:lnTo>
                    <a:cubicBezTo>
                      <a:pt x="108" y="28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Google Shape;1484;p32"/>
              <p:cNvSpPr/>
              <p:nvPr/>
            </p:nvSpPr>
            <p:spPr>
              <a:xfrm>
                <a:off x="7750304" y="4446227"/>
                <a:ext cx="2609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21" extrusionOk="0">
                    <a:moveTo>
                      <a:pt x="57" y="0"/>
                    </a:moveTo>
                    <a:cubicBezTo>
                      <a:pt x="52" y="0"/>
                      <a:pt x="48" y="1"/>
                      <a:pt x="45" y="4"/>
                    </a:cubicBezTo>
                    <a:cubicBezTo>
                      <a:pt x="27" y="4"/>
                      <a:pt x="18" y="13"/>
                      <a:pt x="9" y="31"/>
                    </a:cubicBezTo>
                    <a:cubicBezTo>
                      <a:pt x="9" y="40"/>
                      <a:pt x="0" y="58"/>
                      <a:pt x="9" y="66"/>
                    </a:cubicBezTo>
                    <a:cubicBezTo>
                      <a:pt x="36" y="138"/>
                      <a:pt x="63" y="209"/>
                      <a:pt x="90" y="281"/>
                    </a:cubicBezTo>
                    <a:cubicBezTo>
                      <a:pt x="99" y="289"/>
                      <a:pt x="107" y="307"/>
                      <a:pt x="116" y="316"/>
                    </a:cubicBezTo>
                    <a:cubicBezTo>
                      <a:pt x="128" y="316"/>
                      <a:pt x="136" y="320"/>
                      <a:pt x="145" y="320"/>
                    </a:cubicBezTo>
                    <a:cubicBezTo>
                      <a:pt x="150" y="320"/>
                      <a:pt x="155" y="319"/>
                      <a:pt x="161" y="316"/>
                    </a:cubicBezTo>
                    <a:cubicBezTo>
                      <a:pt x="170" y="316"/>
                      <a:pt x="188" y="307"/>
                      <a:pt x="197" y="289"/>
                    </a:cubicBezTo>
                    <a:cubicBezTo>
                      <a:pt x="197" y="281"/>
                      <a:pt x="206" y="263"/>
                      <a:pt x="197" y="254"/>
                    </a:cubicBezTo>
                    <a:cubicBezTo>
                      <a:pt x="170" y="182"/>
                      <a:pt x="143" y="111"/>
                      <a:pt x="107" y="40"/>
                    </a:cubicBezTo>
                    <a:cubicBezTo>
                      <a:pt x="107" y="22"/>
                      <a:pt x="99" y="13"/>
                      <a:pt x="90" y="4"/>
                    </a:cubicBezTo>
                    <a:cubicBezTo>
                      <a:pt x="78" y="4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Google Shape;1485;p32"/>
              <p:cNvSpPr/>
              <p:nvPr/>
            </p:nvSpPr>
            <p:spPr>
              <a:xfrm>
                <a:off x="7792108" y="4541362"/>
                <a:ext cx="22676" cy="3673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90" extrusionOk="0">
                    <a:moveTo>
                      <a:pt x="68" y="0"/>
                    </a:moveTo>
                    <a:cubicBezTo>
                      <a:pt x="63" y="0"/>
                      <a:pt x="59" y="1"/>
                      <a:pt x="54" y="2"/>
                    </a:cubicBezTo>
                    <a:cubicBezTo>
                      <a:pt x="27" y="11"/>
                      <a:pt x="0" y="38"/>
                      <a:pt x="9" y="65"/>
                    </a:cubicBezTo>
                    <a:cubicBezTo>
                      <a:pt x="36" y="127"/>
                      <a:pt x="54" y="190"/>
                      <a:pt x="72" y="243"/>
                    </a:cubicBezTo>
                    <a:cubicBezTo>
                      <a:pt x="80" y="266"/>
                      <a:pt x="101" y="290"/>
                      <a:pt x="124" y="290"/>
                    </a:cubicBezTo>
                    <a:cubicBezTo>
                      <a:pt x="127" y="290"/>
                      <a:pt x="131" y="289"/>
                      <a:pt x="134" y="288"/>
                    </a:cubicBezTo>
                    <a:cubicBezTo>
                      <a:pt x="161" y="279"/>
                      <a:pt x="179" y="243"/>
                      <a:pt x="170" y="216"/>
                    </a:cubicBezTo>
                    <a:cubicBezTo>
                      <a:pt x="152" y="154"/>
                      <a:pt x="134" y="100"/>
                      <a:pt x="116" y="38"/>
                    </a:cubicBezTo>
                    <a:cubicBezTo>
                      <a:pt x="109" y="16"/>
                      <a:pt x="90" y="0"/>
                      <a:pt x="6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2"/>
              <p:cNvSpPr/>
              <p:nvPr/>
            </p:nvSpPr>
            <p:spPr>
              <a:xfrm>
                <a:off x="7700519" y="4494998"/>
                <a:ext cx="20522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80" extrusionOk="0">
                    <a:moveTo>
                      <a:pt x="65" y="1"/>
                    </a:moveTo>
                    <a:cubicBezTo>
                      <a:pt x="62" y="1"/>
                      <a:pt x="58" y="1"/>
                      <a:pt x="54" y="3"/>
                    </a:cubicBezTo>
                    <a:cubicBezTo>
                      <a:pt x="28" y="12"/>
                      <a:pt x="1" y="47"/>
                      <a:pt x="19" y="74"/>
                    </a:cubicBezTo>
                    <a:cubicBezTo>
                      <a:pt x="28" y="92"/>
                      <a:pt x="28" y="119"/>
                      <a:pt x="37" y="136"/>
                    </a:cubicBezTo>
                    <a:cubicBezTo>
                      <a:pt x="37" y="145"/>
                      <a:pt x="37" y="154"/>
                      <a:pt x="37" y="163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5" y="181"/>
                      <a:pt x="45" y="190"/>
                      <a:pt x="45" y="190"/>
                    </a:cubicBezTo>
                    <a:cubicBezTo>
                      <a:pt x="45" y="217"/>
                      <a:pt x="45" y="235"/>
                      <a:pt x="45" y="252"/>
                    </a:cubicBezTo>
                    <a:cubicBezTo>
                      <a:pt x="45" y="270"/>
                      <a:pt x="45" y="279"/>
                      <a:pt x="45" y="288"/>
                    </a:cubicBezTo>
                    <a:cubicBezTo>
                      <a:pt x="45" y="288"/>
                      <a:pt x="40" y="299"/>
                      <a:pt x="42" y="299"/>
                    </a:cubicBezTo>
                    <a:cubicBezTo>
                      <a:pt x="43" y="299"/>
                      <a:pt x="44" y="299"/>
                      <a:pt x="45" y="297"/>
                    </a:cubicBezTo>
                    <a:lnTo>
                      <a:pt x="45" y="297"/>
                    </a:lnTo>
                    <a:cubicBezTo>
                      <a:pt x="45" y="297"/>
                      <a:pt x="37" y="306"/>
                      <a:pt x="37" y="315"/>
                    </a:cubicBezTo>
                    <a:cubicBezTo>
                      <a:pt x="37" y="342"/>
                      <a:pt x="45" y="377"/>
                      <a:pt x="81" y="377"/>
                    </a:cubicBezTo>
                    <a:cubicBezTo>
                      <a:pt x="84" y="379"/>
                      <a:pt x="88" y="380"/>
                      <a:pt x="92" y="380"/>
                    </a:cubicBezTo>
                    <a:cubicBezTo>
                      <a:pt x="111" y="380"/>
                      <a:pt x="136" y="364"/>
                      <a:pt x="144" y="342"/>
                    </a:cubicBezTo>
                    <a:cubicBezTo>
                      <a:pt x="161" y="243"/>
                      <a:pt x="153" y="136"/>
                      <a:pt x="117" y="38"/>
                    </a:cubicBezTo>
                    <a:cubicBezTo>
                      <a:pt x="109" y="23"/>
                      <a:pt x="88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2"/>
              <p:cNvSpPr/>
              <p:nvPr/>
            </p:nvSpPr>
            <p:spPr>
              <a:xfrm>
                <a:off x="7618051" y="4483977"/>
                <a:ext cx="1938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9" extrusionOk="0">
                    <a:moveTo>
                      <a:pt x="63" y="0"/>
                    </a:moveTo>
                    <a:cubicBezTo>
                      <a:pt x="36" y="0"/>
                      <a:pt x="1" y="27"/>
                      <a:pt x="10" y="54"/>
                    </a:cubicBezTo>
                    <a:cubicBezTo>
                      <a:pt x="18" y="134"/>
                      <a:pt x="27" y="214"/>
                      <a:pt x="36" y="295"/>
                    </a:cubicBezTo>
                    <a:cubicBezTo>
                      <a:pt x="36" y="313"/>
                      <a:pt x="45" y="322"/>
                      <a:pt x="54" y="330"/>
                    </a:cubicBezTo>
                    <a:cubicBezTo>
                      <a:pt x="63" y="339"/>
                      <a:pt x="81" y="348"/>
                      <a:pt x="90" y="348"/>
                    </a:cubicBezTo>
                    <a:cubicBezTo>
                      <a:pt x="117" y="348"/>
                      <a:pt x="152" y="322"/>
                      <a:pt x="143" y="295"/>
                    </a:cubicBezTo>
                    <a:cubicBezTo>
                      <a:pt x="134" y="214"/>
                      <a:pt x="126" y="134"/>
                      <a:pt x="117" y="54"/>
                    </a:cubicBezTo>
                    <a:cubicBezTo>
                      <a:pt x="117" y="36"/>
                      <a:pt x="108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2"/>
              <p:cNvSpPr/>
              <p:nvPr/>
            </p:nvSpPr>
            <p:spPr>
              <a:xfrm>
                <a:off x="7671130" y="4399989"/>
                <a:ext cx="22802" cy="4484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54" extrusionOk="0">
                    <a:moveTo>
                      <a:pt x="60" y="1"/>
                    </a:moveTo>
                    <a:cubicBezTo>
                      <a:pt x="55" y="1"/>
                      <a:pt x="50" y="2"/>
                      <a:pt x="46" y="3"/>
                    </a:cubicBezTo>
                    <a:cubicBezTo>
                      <a:pt x="19" y="12"/>
                      <a:pt x="1" y="39"/>
                      <a:pt x="10" y="75"/>
                    </a:cubicBezTo>
                    <a:lnTo>
                      <a:pt x="72" y="315"/>
                    </a:lnTo>
                    <a:cubicBezTo>
                      <a:pt x="72" y="337"/>
                      <a:pt x="96" y="353"/>
                      <a:pt x="120" y="353"/>
                    </a:cubicBezTo>
                    <a:cubicBezTo>
                      <a:pt x="125" y="353"/>
                      <a:pt x="130" y="353"/>
                      <a:pt x="135" y="351"/>
                    </a:cubicBezTo>
                    <a:cubicBezTo>
                      <a:pt x="161" y="342"/>
                      <a:pt x="179" y="315"/>
                      <a:pt x="170" y="280"/>
                    </a:cubicBezTo>
                    <a:lnTo>
                      <a:pt x="117" y="39"/>
                    </a:lnTo>
                    <a:cubicBezTo>
                      <a:pt x="110" y="17"/>
                      <a:pt x="84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2"/>
              <p:cNvSpPr/>
              <p:nvPr/>
            </p:nvSpPr>
            <p:spPr>
              <a:xfrm>
                <a:off x="7613491" y="4370093"/>
                <a:ext cx="19382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50" extrusionOk="0">
                    <a:moveTo>
                      <a:pt x="63" y="1"/>
                    </a:moveTo>
                    <a:cubicBezTo>
                      <a:pt x="57" y="1"/>
                      <a:pt x="50" y="3"/>
                      <a:pt x="46" y="7"/>
                    </a:cubicBezTo>
                    <a:cubicBezTo>
                      <a:pt x="10" y="16"/>
                      <a:pt x="1" y="43"/>
                      <a:pt x="1" y="70"/>
                    </a:cubicBezTo>
                    <a:cubicBezTo>
                      <a:pt x="19" y="150"/>
                      <a:pt x="28" y="230"/>
                      <a:pt x="37" y="311"/>
                    </a:cubicBezTo>
                    <a:cubicBezTo>
                      <a:pt x="37" y="320"/>
                      <a:pt x="54" y="337"/>
                      <a:pt x="63" y="337"/>
                    </a:cubicBezTo>
                    <a:cubicBezTo>
                      <a:pt x="70" y="344"/>
                      <a:pt x="80" y="350"/>
                      <a:pt x="93" y="350"/>
                    </a:cubicBezTo>
                    <a:cubicBezTo>
                      <a:pt x="98" y="350"/>
                      <a:pt x="103" y="349"/>
                      <a:pt x="108" y="346"/>
                    </a:cubicBezTo>
                    <a:cubicBezTo>
                      <a:pt x="135" y="337"/>
                      <a:pt x="153" y="311"/>
                      <a:pt x="144" y="284"/>
                    </a:cubicBezTo>
                    <a:cubicBezTo>
                      <a:pt x="135" y="204"/>
                      <a:pt x="117" y="123"/>
                      <a:pt x="108" y="43"/>
                    </a:cubicBezTo>
                    <a:cubicBezTo>
                      <a:pt x="108" y="25"/>
                      <a:pt x="90" y="16"/>
                      <a:pt x="81" y="7"/>
                    </a:cubicBezTo>
                    <a:cubicBezTo>
                      <a:pt x="77" y="3"/>
                      <a:pt x="7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2"/>
              <p:cNvSpPr/>
              <p:nvPr/>
            </p:nvSpPr>
            <p:spPr>
              <a:xfrm>
                <a:off x="7537863" y="4461048"/>
                <a:ext cx="22676" cy="48138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80" extrusionOk="0">
                    <a:moveTo>
                      <a:pt x="60" y="1"/>
                    </a:moveTo>
                    <a:cubicBezTo>
                      <a:pt x="55" y="1"/>
                      <a:pt x="50" y="1"/>
                      <a:pt x="45" y="3"/>
                    </a:cubicBezTo>
                    <a:cubicBezTo>
                      <a:pt x="18" y="12"/>
                      <a:pt x="0" y="39"/>
                      <a:pt x="9" y="74"/>
                    </a:cubicBezTo>
                    <a:cubicBezTo>
                      <a:pt x="27" y="164"/>
                      <a:pt x="45" y="253"/>
                      <a:pt x="63" y="342"/>
                    </a:cubicBezTo>
                    <a:cubicBezTo>
                      <a:pt x="70" y="364"/>
                      <a:pt x="95" y="380"/>
                      <a:pt x="119" y="380"/>
                    </a:cubicBezTo>
                    <a:cubicBezTo>
                      <a:pt x="124" y="380"/>
                      <a:pt x="129" y="379"/>
                      <a:pt x="134" y="378"/>
                    </a:cubicBezTo>
                    <a:cubicBezTo>
                      <a:pt x="161" y="369"/>
                      <a:pt x="179" y="342"/>
                      <a:pt x="170" y="315"/>
                    </a:cubicBezTo>
                    <a:cubicBezTo>
                      <a:pt x="152" y="226"/>
                      <a:pt x="134" y="128"/>
                      <a:pt x="116" y="39"/>
                    </a:cubicBezTo>
                    <a:cubicBezTo>
                      <a:pt x="109" y="17"/>
                      <a:pt x="83" y="1"/>
                      <a:pt x="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2"/>
              <p:cNvSpPr/>
              <p:nvPr/>
            </p:nvSpPr>
            <p:spPr>
              <a:xfrm>
                <a:off x="7484658" y="4407970"/>
                <a:ext cx="21662" cy="44718"/>
              </a:xfrm>
              <a:custGeom>
                <a:avLst/>
                <a:gdLst/>
                <a:ahLst/>
                <a:cxnLst/>
                <a:rect l="l" t="t" r="r" b="b"/>
                <a:pathLst>
                  <a:path w="171" h="353" extrusionOk="0">
                    <a:moveTo>
                      <a:pt x="60" y="0"/>
                    </a:moveTo>
                    <a:cubicBezTo>
                      <a:pt x="55" y="0"/>
                      <a:pt x="50" y="1"/>
                      <a:pt x="46" y="3"/>
                    </a:cubicBezTo>
                    <a:cubicBezTo>
                      <a:pt x="19" y="12"/>
                      <a:pt x="1" y="38"/>
                      <a:pt x="10" y="74"/>
                    </a:cubicBezTo>
                    <a:cubicBezTo>
                      <a:pt x="28" y="154"/>
                      <a:pt x="46" y="235"/>
                      <a:pt x="63" y="315"/>
                    </a:cubicBezTo>
                    <a:cubicBezTo>
                      <a:pt x="71" y="337"/>
                      <a:pt x="90" y="353"/>
                      <a:pt x="112" y="353"/>
                    </a:cubicBezTo>
                    <a:cubicBezTo>
                      <a:pt x="116" y="353"/>
                      <a:pt x="121" y="352"/>
                      <a:pt x="126" y="351"/>
                    </a:cubicBezTo>
                    <a:cubicBezTo>
                      <a:pt x="162" y="342"/>
                      <a:pt x="170" y="315"/>
                      <a:pt x="170" y="279"/>
                    </a:cubicBezTo>
                    <a:cubicBezTo>
                      <a:pt x="153" y="199"/>
                      <a:pt x="135" y="119"/>
                      <a:pt x="108" y="38"/>
                    </a:cubicBezTo>
                    <a:cubicBezTo>
                      <a:pt x="108" y="16"/>
                      <a:pt x="84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2"/>
              <p:cNvSpPr/>
              <p:nvPr/>
            </p:nvSpPr>
            <p:spPr>
              <a:xfrm>
                <a:off x="7419165" y="4453701"/>
                <a:ext cx="18242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91" extrusionOk="0">
                    <a:moveTo>
                      <a:pt x="64" y="1"/>
                    </a:moveTo>
                    <a:cubicBezTo>
                      <a:pt x="56" y="1"/>
                      <a:pt x="50" y="3"/>
                      <a:pt x="45" y="7"/>
                    </a:cubicBezTo>
                    <a:cubicBezTo>
                      <a:pt x="36" y="7"/>
                      <a:pt x="18" y="16"/>
                      <a:pt x="9" y="25"/>
                    </a:cubicBezTo>
                    <a:cubicBezTo>
                      <a:pt x="9" y="43"/>
                      <a:pt x="1" y="52"/>
                      <a:pt x="9" y="70"/>
                    </a:cubicBezTo>
                    <a:lnTo>
                      <a:pt x="36" y="248"/>
                    </a:lnTo>
                    <a:cubicBezTo>
                      <a:pt x="36" y="266"/>
                      <a:pt x="54" y="275"/>
                      <a:pt x="63" y="284"/>
                    </a:cubicBezTo>
                    <a:cubicBezTo>
                      <a:pt x="67" y="288"/>
                      <a:pt x="74" y="291"/>
                      <a:pt x="82" y="291"/>
                    </a:cubicBezTo>
                    <a:cubicBezTo>
                      <a:pt x="90" y="291"/>
                      <a:pt x="99" y="288"/>
                      <a:pt x="108" y="284"/>
                    </a:cubicBezTo>
                    <a:cubicBezTo>
                      <a:pt x="116" y="284"/>
                      <a:pt x="134" y="275"/>
                      <a:pt x="134" y="266"/>
                    </a:cubicBezTo>
                    <a:cubicBezTo>
                      <a:pt x="143" y="248"/>
                      <a:pt x="143" y="239"/>
                      <a:pt x="143" y="222"/>
                    </a:cubicBezTo>
                    <a:lnTo>
                      <a:pt x="116" y="43"/>
                    </a:lnTo>
                    <a:cubicBezTo>
                      <a:pt x="108" y="25"/>
                      <a:pt x="99" y="16"/>
                      <a:pt x="90" y="7"/>
                    </a:cubicBezTo>
                    <a:cubicBezTo>
                      <a:pt x="81" y="3"/>
                      <a:pt x="72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2"/>
              <p:cNvSpPr/>
              <p:nvPr/>
            </p:nvSpPr>
            <p:spPr>
              <a:xfrm>
                <a:off x="7363807" y="4422918"/>
                <a:ext cx="13681" cy="407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22" extrusionOk="0">
                    <a:moveTo>
                      <a:pt x="54" y="1"/>
                    </a:moveTo>
                    <a:cubicBezTo>
                      <a:pt x="18" y="1"/>
                      <a:pt x="0" y="27"/>
                      <a:pt x="0" y="54"/>
                    </a:cubicBezTo>
                    <a:lnTo>
                      <a:pt x="0" y="268"/>
                    </a:lnTo>
                    <a:cubicBezTo>
                      <a:pt x="0" y="295"/>
                      <a:pt x="18" y="322"/>
                      <a:pt x="54" y="322"/>
                    </a:cubicBezTo>
                    <a:cubicBezTo>
                      <a:pt x="81" y="322"/>
                      <a:pt x="107" y="295"/>
                      <a:pt x="107" y="268"/>
                    </a:cubicBezTo>
                    <a:lnTo>
                      <a:pt x="107" y="54"/>
                    </a:lnTo>
                    <a:cubicBezTo>
                      <a:pt x="107" y="27"/>
                      <a:pt x="81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2"/>
              <p:cNvSpPr/>
              <p:nvPr/>
            </p:nvSpPr>
            <p:spPr>
              <a:xfrm>
                <a:off x="7168341" y="4206804"/>
                <a:ext cx="19255" cy="4041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19" extrusionOk="0">
                    <a:moveTo>
                      <a:pt x="66" y="0"/>
                    </a:moveTo>
                    <a:cubicBezTo>
                      <a:pt x="42" y="0"/>
                      <a:pt x="18" y="16"/>
                      <a:pt x="18" y="38"/>
                    </a:cubicBezTo>
                    <a:cubicBezTo>
                      <a:pt x="0" y="128"/>
                      <a:pt x="9" y="208"/>
                      <a:pt x="45" y="288"/>
                    </a:cubicBezTo>
                    <a:cubicBezTo>
                      <a:pt x="58" y="308"/>
                      <a:pt x="81" y="318"/>
                      <a:pt x="104" y="318"/>
                    </a:cubicBezTo>
                    <a:cubicBezTo>
                      <a:pt x="111" y="318"/>
                      <a:pt x="118" y="317"/>
                      <a:pt x="125" y="315"/>
                    </a:cubicBezTo>
                    <a:cubicBezTo>
                      <a:pt x="152" y="297"/>
                      <a:pt x="152" y="261"/>
                      <a:pt x="143" y="235"/>
                    </a:cubicBezTo>
                    <a:cubicBezTo>
                      <a:pt x="143" y="235"/>
                      <a:pt x="143" y="235"/>
                      <a:pt x="134" y="226"/>
                    </a:cubicBezTo>
                    <a:cubicBezTo>
                      <a:pt x="134" y="217"/>
                      <a:pt x="125" y="208"/>
                      <a:pt x="125" y="199"/>
                    </a:cubicBezTo>
                    <a:cubicBezTo>
                      <a:pt x="125" y="190"/>
                      <a:pt x="125" y="181"/>
                      <a:pt x="125" y="172"/>
                    </a:cubicBezTo>
                    <a:cubicBezTo>
                      <a:pt x="116" y="172"/>
                      <a:pt x="116" y="163"/>
                      <a:pt x="116" y="163"/>
                    </a:cubicBezTo>
                    <a:cubicBezTo>
                      <a:pt x="116" y="163"/>
                      <a:pt x="116" y="160"/>
                      <a:pt x="116" y="157"/>
                    </a:cubicBezTo>
                    <a:cubicBezTo>
                      <a:pt x="116" y="157"/>
                      <a:pt x="116" y="145"/>
                      <a:pt x="116" y="145"/>
                    </a:cubicBezTo>
                    <a:cubicBezTo>
                      <a:pt x="116" y="145"/>
                      <a:pt x="116" y="137"/>
                      <a:pt x="116" y="137"/>
                    </a:cubicBezTo>
                    <a:cubicBezTo>
                      <a:pt x="116" y="128"/>
                      <a:pt x="116" y="119"/>
                      <a:pt x="116" y="110"/>
                    </a:cubicBezTo>
                    <a:cubicBezTo>
                      <a:pt x="116" y="101"/>
                      <a:pt x="116" y="92"/>
                      <a:pt x="116" y="83"/>
                    </a:cubicBezTo>
                    <a:cubicBezTo>
                      <a:pt x="116" y="83"/>
                      <a:pt x="116" y="74"/>
                      <a:pt x="116" y="74"/>
                    </a:cubicBezTo>
                    <a:cubicBezTo>
                      <a:pt x="116" y="74"/>
                      <a:pt x="116" y="74"/>
                      <a:pt x="116" y="65"/>
                    </a:cubicBezTo>
                    <a:cubicBezTo>
                      <a:pt x="125" y="56"/>
                      <a:pt x="125" y="38"/>
                      <a:pt x="116" y="29"/>
                    </a:cubicBezTo>
                    <a:cubicBezTo>
                      <a:pt x="107" y="12"/>
                      <a:pt x="89" y="3"/>
                      <a:pt x="80" y="3"/>
                    </a:cubicBezTo>
                    <a:cubicBezTo>
                      <a:pt x="76" y="1"/>
                      <a:pt x="71" y="0"/>
                      <a:pt x="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2"/>
              <p:cNvSpPr/>
              <p:nvPr/>
            </p:nvSpPr>
            <p:spPr>
              <a:xfrm>
                <a:off x="7210145" y="4051117"/>
                <a:ext cx="19255" cy="3293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0" extrusionOk="0">
                    <a:moveTo>
                      <a:pt x="45" y="1"/>
                    </a:moveTo>
                    <a:cubicBezTo>
                      <a:pt x="18" y="10"/>
                      <a:pt x="0" y="36"/>
                      <a:pt x="9" y="72"/>
                    </a:cubicBezTo>
                    <a:cubicBezTo>
                      <a:pt x="18" y="117"/>
                      <a:pt x="27" y="170"/>
                      <a:pt x="36" y="215"/>
                    </a:cubicBezTo>
                    <a:cubicBezTo>
                      <a:pt x="45" y="233"/>
                      <a:pt x="54" y="242"/>
                      <a:pt x="63" y="250"/>
                    </a:cubicBezTo>
                    <a:cubicBezTo>
                      <a:pt x="71" y="259"/>
                      <a:pt x="89" y="259"/>
                      <a:pt x="107" y="259"/>
                    </a:cubicBezTo>
                    <a:cubicBezTo>
                      <a:pt x="134" y="250"/>
                      <a:pt x="152" y="224"/>
                      <a:pt x="143" y="188"/>
                    </a:cubicBezTo>
                    <a:cubicBezTo>
                      <a:pt x="134" y="143"/>
                      <a:pt x="125" y="90"/>
                      <a:pt x="116" y="36"/>
                    </a:cubicBezTo>
                    <a:cubicBezTo>
                      <a:pt x="107" y="27"/>
                      <a:pt x="98" y="10"/>
                      <a:pt x="89" y="10"/>
                    </a:cubicBezTo>
                    <a:cubicBezTo>
                      <a:pt x="7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2"/>
              <p:cNvSpPr/>
              <p:nvPr/>
            </p:nvSpPr>
            <p:spPr>
              <a:xfrm>
                <a:off x="7253089" y="3552764"/>
                <a:ext cx="24956" cy="36864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1" extrusionOk="0">
                    <a:moveTo>
                      <a:pt x="139" y="0"/>
                    </a:moveTo>
                    <a:cubicBezTo>
                      <a:pt x="120" y="0"/>
                      <a:pt x="101" y="10"/>
                      <a:pt x="89" y="27"/>
                    </a:cubicBezTo>
                    <a:cubicBezTo>
                      <a:pt x="63" y="90"/>
                      <a:pt x="36" y="152"/>
                      <a:pt x="9" y="206"/>
                    </a:cubicBezTo>
                    <a:cubicBezTo>
                      <a:pt x="0" y="224"/>
                      <a:pt x="0" y="232"/>
                      <a:pt x="0" y="250"/>
                    </a:cubicBezTo>
                    <a:cubicBezTo>
                      <a:pt x="0" y="259"/>
                      <a:pt x="9" y="277"/>
                      <a:pt x="27" y="286"/>
                    </a:cubicBezTo>
                    <a:cubicBezTo>
                      <a:pt x="36" y="289"/>
                      <a:pt x="46" y="291"/>
                      <a:pt x="55" y="291"/>
                    </a:cubicBezTo>
                    <a:cubicBezTo>
                      <a:pt x="74" y="291"/>
                      <a:pt x="92" y="283"/>
                      <a:pt x="98" y="259"/>
                    </a:cubicBezTo>
                    <a:cubicBezTo>
                      <a:pt x="125" y="206"/>
                      <a:pt x="161" y="143"/>
                      <a:pt x="187" y="81"/>
                    </a:cubicBezTo>
                    <a:cubicBezTo>
                      <a:pt x="196" y="72"/>
                      <a:pt x="196" y="54"/>
                      <a:pt x="196" y="36"/>
                    </a:cubicBezTo>
                    <a:cubicBezTo>
                      <a:pt x="187" y="27"/>
                      <a:pt x="179" y="18"/>
                      <a:pt x="170" y="9"/>
                    </a:cubicBezTo>
                    <a:cubicBezTo>
                      <a:pt x="160" y="3"/>
                      <a:pt x="150" y="0"/>
                      <a:pt x="1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2"/>
              <p:cNvSpPr/>
              <p:nvPr/>
            </p:nvSpPr>
            <p:spPr>
              <a:xfrm>
                <a:off x="7974019" y="3739235"/>
                <a:ext cx="22802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49" extrusionOk="0">
                    <a:moveTo>
                      <a:pt x="126" y="0"/>
                    </a:moveTo>
                    <a:cubicBezTo>
                      <a:pt x="99" y="0"/>
                      <a:pt x="72" y="27"/>
                      <a:pt x="72" y="54"/>
                    </a:cubicBezTo>
                    <a:cubicBezTo>
                      <a:pt x="72" y="72"/>
                      <a:pt x="72" y="99"/>
                      <a:pt x="72" y="116"/>
                    </a:cubicBezTo>
                    <a:cubicBezTo>
                      <a:pt x="69" y="116"/>
                      <a:pt x="67" y="118"/>
                      <a:pt x="66" y="119"/>
                    </a:cubicBezTo>
                    <a:lnTo>
                      <a:pt x="66" y="119"/>
                    </a:lnTo>
                    <a:cubicBezTo>
                      <a:pt x="69" y="116"/>
                      <a:pt x="72" y="116"/>
                      <a:pt x="72" y="116"/>
                    </a:cubicBezTo>
                    <a:lnTo>
                      <a:pt x="72" y="116"/>
                    </a:lnTo>
                    <a:cubicBezTo>
                      <a:pt x="69" y="119"/>
                      <a:pt x="67" y="120"/>
                      <a:pt x="66" y="120"/>
                    </a:cubicBezTo>
                    <a:cubicBezTo>
                      <a:pt x="65" y="120"/>
                      <a:pt x="65" y="120"/>
                      <a:pt x="66" y="119"/>
                    </a:cubicBezTo>
                    <a:lnTo>
                      <a:pt x="66" y="119"/>
                    </a:lnTo>
                    <a:cubicBezTo>
                      <a:pt x="64" y="120"/>
                      <a:pt x="63" y="122"/>
                      <a:pt x="63" y="125"/>
                    </a:cubicBezTo>
                    <a:cubicBezTo>
                      <a:pt x="63" y="125"/>
                      <a:pt x="63" y="125"/>
                      <a:pt x="63" y="134"/>
                    </a:cubicBezTo>
                    <a:cubicBezTo>
                      <a:pt x="63" y="143"/>
                      <a:pt x="63" y="152"/>
                      <a:pt x="54" y="161"/>
                    </a:cubicBezTo>
                    <a:cubicBezTo>
                      <a:pt x="54" y="188"/>
                      <a:pt x="45" y="206"/>
                      <a:pt x="36" y="223"/>
                    </a:cubicBezTo>
                    <a:cubicBezTo>
                      <a:pt x="36" y="232"/>
                      <a:pt x="36" y="232"/>
                      <a:pt x="28" y="241"/>
                    </a:cubicBezTo>
                    <a:cubicBezTo>
                      <a:pt x="28" y="250"/>
                      <a:pt x="19" y="259"/>
                      <a:pt x="19" y="268"/>
                    </a:cubicBezTo>
                    <a:cubicBezTo>
                      <a:pt x="1" y="295"/>
                      <a:pt x="10" y="331"/>
                      <a:pt x="36" y="339"/>
                    </a:cubicBezTo>
                    <a:cubicBezTo>
                      <a:pt x="46" y="346"/>
                      <a:pt x="57" y="349"/>
                      <a:pt x="67" y="349"/>
                    </a:cubicBezTo>
                    <a:cubicBezTo>
                      <a:pt x="85" y="349"/>
                      <a:pt x="102" y="339"/>
                      <a:pt x="108" y="322"/>
                    </a:cubicBezTo>
                    <a:cubicBezTo>
                      <a:pt x="152" y="241"/>
                      <a:pt x="179" y="152"/>
                      <a:pt x="179" y="54"/>
                    </a:cubicBezTo>
                    <a:cubicBezTo>
                      <a:pt x="179" y="27"/>
                      <a:pt x="152" y="0"/>
                      <a:pt x="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2"/>
              <p:cNvSpPr/>
              <p:nvPr/>
            </p:nvSpPr>
            <p:spPr>
              <a:xfrm>
                <a:off x="7796668" y="3549344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36"/>
                      <a:pt x="0" y="54"/>
                    </a:cubicBezTo>
                    <a:lnTo>
                      <a:pt x="0" y="143"/>
                    </a:lnTo>
                    <a:cubicBezTo>
                      <a:pt x="0" y="161"/>
                      <a:pt x="9" y="170"/>
                      <a:pt x="18" y="179"/>
                    </a:cubicBezTo>
                    <a:cubicBezTo>
                      <a:pt x="27" y="188"/>
                      <a:pt x="45" y="197"/>
                      <a:pt x="54" y="197"/>
                    </a:cubicBezTo>
                    <a:cubicBezTo>
                      <a:pt x="72" y="197"/>
                      <a:pt x="80" y="197"/>
                      <a:pt x="89" y="179"/>
                    </a:cubicBezTo>
                    <a:cubicBezTo>
                      <a:pt x="98" y="170"/>
                      <a:pt x="107" y="161"/>
                      <a:pt x="107" y="143"/>
                    </a:cubicBezTo>
                    <a:lnTo>
                      <a:pt x="107" y="54"/>
                    </a:lnTo>
                    <a:cubicBezTo>
                      <a:pt x="107" y="36"/>
                      <a:pt x="98" y="27"/>
                      <a:pt x="89" y="19"/>
                    </a:cubicBezTo>
                    <a:cubicBezTo>
                      <a:pt x="8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2"/>
              <p:cNvSpPr/>
              <p:nvPr/>
            </p:nvSpPr>
            <p:spPr>
              <a:xfrm>
                <a:off x="7877996" y="3602549"/>
                <a:ext cx="20522" cy="37117"/>
              </a:xfrm>
              <a:custGeom>
                <a:avLst/>
                <a:gdLst/>
                <a:ahLst/>
                <a:cxnLst/>
                <a:rect l="l" t="t" r="r" b="b"/>
                <a:pathLst>
                  <a:path w="162" h="293" extrusionOk="0">
                    <a:moveTo>
                      <a:pt x="90" y="0"/>
                    </a:moveTo>
                    <a:cubicBezTo>
                      <a:pt x="63" y="0"/>
                      <a:pt x="27" y="9"/>
                      <a:pt x="18" y="45"/>
                    </a:cubicBezTo>
                    <a:cubicBezTo>
                      <a:pt x="0" y="116"/>
                      <a:pt x="9" y="196"/>
                      <a:pt x="54" y="268"/>
                    </a:cubicBezTo>
                    <a:cubicBezTo>
                      <a:pt x="60" y="280"/>
                      <a:pt x="80" y="293"/>
                      <a:pt x="100" y="293"/>
                    </a:cubicBezTo>
                    <a:cubicBezTo>
                      <a:pt x="109" y="293"/>
                      <a:pt x="118" y="291"/>
                      <a:pt x="125" y="285"/>
                    </a:cubicBezTo>
                    <a:cubicBezTo>
                      <a:pt x="152" y="268"/>
                      <a:pt x="161" y="232"/>
                      <a:pt x="143" y="205"/>
                    </a:cubicBezTo>
                    <a:cubicBezTo>
                      <a:pt x="143" y="196"/>
                      <a:pt x="134" y="187"/>
                      <a:pt x="134" y="178"/>
                    </a:cubicBezTo>
                    <a:cubicBezTo>
                      <a:pt x="134" y="187"/>
                      <a:pt x="134" y="187"/>
                      <a:pt x="134" y="196"/>
                    </a:cubicBezTo>
                    <a:cubicBezTo>
                      <a:pt x="134" y="178"/>
                      <a:pt x="125" y="152"/>
                      <a:pt x="125" y="134"/>
                    </a:cubicBezTo>
                    <a:cubicBezTo>
                      <a:pt x="125" y="134"/>
                      <a:pt x="125" y="143"/>
                      <a:pt x="125" y="143"/>
                    </a:cubicBezTo>
                    <a:cubicBezTo>
                      <a:pt x="116" y="125"/>
                      <a:pt x="116" y="107"/>
                      <a:pt x="125" y="80"/>
                    </a:cubicBezTo>
                    <a:cubicBezTo>
                      <a:pt x="125" y="77"/>
                      <a:pt x="125" y="74"/>
                      <a:pt x="125" y="71"/>
                    </a:cubicBezTo>
                    <a:cubicBezTo>
                      <a:pt x="134" y="45"/>
                      <a:pt x="116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2"/>
              <p:cNvSpPr/>
              <p:nvPr/>
            </p:nvSpPr>
            <p:spPr>
              <a:xfrm>
                <a:off x="7587522" y="4009313"/>
                <a:ext cx="13681" cy="28883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28" extrusionOk="0">
                    <a:moveTo>
                      <a:pt x="54" y="1"/>
                    </a:moveTo>
                    <a:cubicBezTo>
                      <a:pt x="45" y="1"/>
                      <a:pt x="28" y="1"/>
                      <a:pt x="19" y="18"/>
                    </a:cubicBezTo>
                    <a:cubicBezTo>
                      <a:pt x="10" y="27"/>
                      <a:pt x="1" y="36"/>
                      <a:pt x="1" y="54"/>
                    </a:cubicBezTo>
                    <a:lnTo>
                      <a:pt x="1" y="170"/>
                    </a:lnTo>
                    <a:cubicBezTo>
                      <a:pt x="1" y="188"/>
                      <a:pt x="10" y="206"/>
                      <a:pt x="19" y="215"/>
                    </a:cubicBezTo>
                    <a:cubicBezTo>
                      <a:pt x="25" y="221"/>
                      <a:pt x="36" y="227"/>
                      <a:pt x="45" y="227"/>
                    </a:cubicBezTo>
                    <a:cubicBezTo>
                      <a:pt x="48" y="227"/>
                      <a:pt x="52" y="226"/>
                      <a:pt x="54" y="224"/>
                    </a:cubicBezTo>
                    <a:cubicBezTo>
                      <a:pt x="72" y="224"/>
                      <a:pt x="81" y="224"/>
                      <a:pt x="90" y="215"/>
                    </a:cubicBezTo>
                    <a:cubicBezTo>
                      <a:pt x="108" y="197"/>
                      <a:pt x="108" y="188"/>
                      <a:pt x="108" y="170"/>
                    </a:cubicBezTo>
                    <a:lnTo>
                      <a:pt x="108" y="54"/>
                    </a:lnTo>
                    <a:cubicBezTo>
                      <a:pt x="108" y="36"/>
                      <a:pt x="108" y="27"/>
                      <a:pt x="90" y="18"/>
                    </a:cubicBezTo>
                    <a:cubicBezTo>
                      <a:pt x="81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2"/>
              <p:cNvSpPr/>
              <p:nvPr/>
            </p:nvSpPr>
            <p:spPr>
              <a:xfrm>
                <a:off x="7489219" y="3998038"/>
                <a:ext cx="13681" cy="24956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97" extrusionOk="0">
                    <a:moveTo>
                      <a:pt x="54" y="0"/>
                    </a:moveTo>
                    <a:cubicBezTo>
                      <a:pt x="36" y="0"/>
                      <a:pt x="27" y="0"/>
                      <a:pt x="10" y="9"/>
                    </a:cubicBezTo>
                    <a:cubicBezTo>
                      <a:pt x="1" y="27"/>
                      <a:pt x="1" y="36"/>
                      <a:pt x="1" y="54"/>
                    </a:cubicBezTo>
                    <a:lnTo>
                      <a:pt x="1" y="143"/>
                    </a:lnTo>
                    <a:cubicBezTo>
                      <a:pt x="1" y="152"/>
                      <a:pt x="1" y="170"/>
                      <a:pt x="10" y="179"/>
                    </a:cubicBezTo>
                    <a:cubicBezTo>
                      <a:pt x="18" y="188"/>
                      <a:pt x="36" y="197"/>
                      <a:pt x="54" y="197"/>
                    </a:cubicBezTo>
                    <a:cubicBezTo>
                      <a:pt x="63" y="197"/>
                      <a:pt x="81" y="188"/>
                      <a:pt x="90" y="179"/>
                    </a:cubicBezTo>
                    <a:cubicBezTo>
                      <a:pt x="99" y="170"/>
                      <a:pt x="108" y="161"/>
                      <a:pt x="108" y="143"/>
                    </a:cubicBezTo>
                    <a:lnTo>
                      <a:pt x="108" y="54"/>
                    </a:lnTo>
                    <a:cubicBezTo>
                      <a:pt x="108" y="36"/>
                      <a:pt x="99" y="27"/>
                      <a:pt x="90" y="9"/>
                    </a:cubicBezTo>
                    <a:cubicBezTo>
                      <a:pt x="81" y="0"/>
                      <a:pt x="63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2"/>
              <p:cNvSpPr/>
              <p:nvPr/>
            </p:nvSpPr>
            <p:spPr>
              <a:xfrm>
                <a:off x="7526589" y="3845518"/>
                <a:ext cx="13681" cy="3281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5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54"/>
                    </a:cubicBezTo>
                    <a:lnTo>
                      <a:pt x="0" y="205"/>
                    </a:lnTo>
                    <a:cubicBezTo>
                      <a:pt x="0" y="232"/>
                      <a:pt x="27" y="259"/>
                      <a:pt x="54" y="259"/>
                    </a:cubicBezTo>
                    <a:cubicBezTo>
                      <a:pt x="89" y="259"/>
                      <a:pt x="107" y="241"/>
                      <a:pt x="107" y="205"/>
                    </a:cubicBezTo>
                    <a:lnTo>
                      <a:pt x="107" y="54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2"/>
              <p:cNvSpPr/>
              <p:nvPr/>
            </p:nvSpPr>
            <p:spPr>
              <a:xfrm>
                <a:off x="7285773" y="3746835"/>
                <a:ext cx="2394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89" h="351" extrusionOk="0">
                    <a:moveTo>
                      <a:pt x="125" y="1"/>
                    </a:moveTo>
                    <a:cubicBezTo>
                      <a:pt x="99" y="1"/>
                      <a:pt x="80" y="17"/>
                      <a:pt x="72" y="39"/>
                    </a:cubicBezTo>
                    <a:cubicBezTo>
                      <a:pt x="54" y="119"/>
                      <a:pt x="28" y="199"/>
                      <a:pt x="10" y="279"/>
                    </a:cubicBezTo>
                    <a:cubicBezTo>
                      <a:pt x="1" y="306"/>
                      <a:pt x="19" y="342"/>
                      <a:pt x="45" y="351"/>
                    </a:cubicBezTo>
                    <a:cubicBezTo>
                      <a:pt x="81" y="351"/>
                      <a:pt x="108" y="342"/>
                      <a:pt x="117" y="306"/>
                    </a:cubicBezTo>
                    <a:cubicBezTo>
                      <a:pt x="135" y="226"/>
                      <a:pt x="152" y="146"/>
                      <a:pt x="179" y="65"/>
                    </a:cubicBezTo>
                    <a:cubicBezTo>
                      <a:pt x="188" y="39"/>
                      <a:pt x="170" y="12"/>
                      <a:pt x="144" y="3"/>
                    </a:cubicBezTo>
                    <a:cubicBezTo>
                      <a:pt x="137" y="1"/>
                      <a:pt x="131" y="1"/>
                      <a:pt x="1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2"/>
              <p:cNvSpPr/>
              <p:nvPr/>
            </p:nvSpPr>
            <p:spPr>
              <a:xfrm>
                <a:off x="7439561" y="3739235"/>
                <a:ext cx="18115" cy="36610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89" extrusionOk="0">
                    <a:moveTo>
                      <a:pt x="98" y="0"/>
                    </a:moveTo>
                    <a:cubicBezTo>
                      <a:pt x="71" y="0"/>
                      <a:pt x="36" y="9"/>
                      <a:pt x="36" y="45"/>
                    </a:cubicBezTo>
                    <a:cubicBezTo>
                      <a:pt x="18" y="99"/>
                      <a:pt x="9" y="161"/>
                      <a:pt x="0" y="223"/>
                    </a:cubicBezTo>
                    <a:cubicBezTo>
                      <a:pt x="0" y="232"/>
                      <a:pt x="0" y="250"/>
                      <a:pt x="9" y="259"/>
                    </a:cubicBezTo>
                    <a:cubicBezTo>
                      <a:pt x="9" y="277"/>
                      <a:pt x="27" y="286"/>
                      <a:pt x="36" y="286"/>
                    </a:cubicBezTo>
                    <a:cubicBezTo>
                      <a:pt x="41" y="287"/>
                      <a:pt x="46" y="288"/>
                      <a:pt x="51" y="288"/>
                    </a:cubicBezTo>
                    <a:cubicBezTo>
                      <a:pt x="74" y="288"/>
                      <a:pt x="100" y="272"/>
                      <a:pt x="107" y="250"/>
                    </a:cubicBezTo>
                    <a:cubicBezTo>
                      <a:pt x="116" y="188"/>
                      <a:pt x="125" y="134"/>
                      <a:pt x="134" y="72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5" y="18"/>
                      <a:pt x="107" y="9"/>
                      <a:pt x="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2"/>
              <p:cNvSpPr/>
              <p:nvPr/>
            </p:nvSpPr>
            <p:spPr>
              <a:xfrm>
                <a:off x="7360386" y="3716686"/>
                <a:ext cx="18242" cy="29390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32" extrusionOk="0">
                    <a:moveTo>
                      <a:pt x="99" y="0"/>
                    </a:moveTo>
                    <a:cubicBezTo>
                      <a:pt x="90" y="0"/>
                      <a:pt x="72" y="0"/>
                      <a:pt x="54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0" y="125"/>
                      <a:pt x="1" y="161"/>
                    </a:cubicBezTo>
                    <a:cubicBezTo>
                      <a:pt x="1" y="178"/>
                      <a:pt x="1" y="187"/>
                      <a:pt x="10" y="205"/>
                    </a:cubicBezTo>
                    <a:cubicBezTo>
                      <a:pt x="18" y="214"/>
                      <a:pt x="27" y="223"/>
                      <a:pt x="45" y="232"/>
                    </a:cubicBezTo>
                    <a:cubicBezTo>
                      <a:pt x="54" y="232"/>
                      <a:pt x="72" y="232"/>
                      <a:pt x="81" y="223"/>
                    </a:cubicBezTo>
                    <a:cubicBezTo>
                      <a:pt x="99" y="214"/>
                      <a:pt x="108" y="205"/>
                      <a:pt x="108" y="187"/>
                    </a:cubicBezTo>
                    <a:cubicBezTo>
                      <a:pt x="117" y="152"/>
                      <a:pt x="126" y="107"/>
                      <a:pt x="134" y="71"/>
                    </a:cubicBezTo>
                    <a:cubicBezTo>
                      <a:pt x="143" y="54"/>
                      <a:pt x="143" y="45"/>
                      <a:pt x="134" y="27"/>
                    </a:cubicBezTo>
                    <a:cubicBezTo>
                      <a:pt x="126" y="18"/>
                      <a:pt x="117" y="9"/>
                      <a:pt x="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2"/>
              <p:cNvSpPr/>
              <p:nvPr/>
            </p:nvSpPr>
            <p:spPr>
              <a:xfrm>
                <a:off x="7097148" y="3826263"/>
                <a:ext cx="13681" cy="4864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84" extrusionOk="0">
                    <a:moveTo>
                      <a:pt x="54" y="0"/>
                    </a:moveTo>
                    <a:cubicBezTo>
                      <a:pt x="27" y="9"/>
                      <a:pt x="0" y="27"/>
                      <a:pt x="0" y="63"/>
                    </a:cubicBezTo>
                    <a:lnTo>
                      <a:pt x="0" y="330"/>
                    </a:lnTo>
                    <a:cubicBezTo>
                      <a:pt x="0" y="357"/>
                      <a:pt x="27" y="384"/>
                      <a:pt x="54" y="384"/>
                    </a:cubicBezTo>
                    <a:cubicBezTo>
                      <a:pt x="89" y="384"/>
                      <a:pt x="107" y="357"/>
                      <a:pt x="107" y="330"/>
                    </a:cubicBezTo>
                    <a:lnTo>
                      <a:pt x="107" y="63"/>
                    </a:lnTo>
                    <a:cubicBezTo>
                      <a:pt x="107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2"/>
              <p:cNvSpPr/>
              <p:nvPr/>
            </p:nvSpPr>
            <p:spPr>
              <a:xfrm>
                <a:off x="7119697" y="4031862"/>
                <a:ext cx="14821" cy="4421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9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55"/>
                    </a:cubicBezTo>
                    <a:lnTo>
                      <a:pt x="0" y="295"/>
                    </a:lnTo>
                    <a:cubicBezTo>
                      <a:pt x="0" y="322"/>
                      <a:pt x="27" y="349"/>
                      <a:pt x="63" y="349"/>
                    </a:cubicBezTo>
                    <a:cubicBezTo>
                      <a:pt x="90" y="349"/>
                      <a:pt x="116" y="322"/>
                      <a:pt x="116" y="295"/>
                    </a:cubicBezTo>
                    <a:lnTo>
                      <a:pt x="116" y="55"/>
                    </a:lnTo>
                    <a:cubicBezTo>
                      <a:pt x="116" y="28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2"/>
              <p:cNvSpPr/>
              <p:nvPr/>
            </p:nvSpPr>
            <p:spPr>
              <a:xfrm>
                <a:off x="7298187" y="4009060"/>
                <a:ext cx="22802" cy="33190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62" extrusionOk="0">
                    <a:moveTo>
                      <a:pt x="118" y="0"/>
                    </a:moveTo>
                    <a:cubicBezTo>
                      <a:pt x="104" y="0"/>
                      <a:pt x="90" y="7"/>
                      <a:pt x="81" y="20"/>
                    </a:cubicBezTo>
                    <a:cubicBezTo>
                      <a:pt x="37" y="65"/>
                      <a:pt x="1" y="136"/>
                      <a:pt x="1" y="208"/>
                    </a:cubicBezTo>
                    <a:cubicBezTo>
                      <a:pt x="1" y="235"/>
                      <a:pt x="28" y="261"/>
                      <a:pt x="54" y="261"/>
                    </a:cubicBezTo>
                    <a:cubicBezTo>
                      <a:pt x="90" y="261"/>
                      <a:pt x="117" y="235"/>
                      <a:pt x="117" y="208"/>
                    </a:cubicBezTo>
                    <a:cubicBezTo>
                      <a:pt x="117" y="202"/>
                      <a:pt x="117" y="196"/>
                      <a:pt x="117" y="190"/>
                    </a:cubicBezTo>
                    <a:cubicBezTo>
                      <a:pt x="117" y="172"/>
                      <a:pt x="117" y="154"/>
                      <a:pt x="126" y="136"/>
                    </a:cubicBezTo>
                    <a:cubicBezTo>
                      <a:pt x="126" y="145"/>
                      <a:pt x="126" y="145"/>
                      <a:pt x="126" y="145"/>
                    </a:cubicBezTo>
                    <a:cubicBezTo>
                      <a:pt x="135" y="136"/>
                      <a:pt x="144" y="119"/>
                      <a:pt x="153" y="101"/>
                    </a:cubicBezTo>
                    <a:lnTo>
                      <a:pt x="153" y="101"/>
                    </a:lnTo>
                    <a:cubicBezTo>
                      <a:pt x="155" y="98"/>
                      <a:pt x="158" y="95"/>
                      <a:pt x="162" y="92"/>
                    </a:cubicBezTo>
                    <a:cubicBezTo>
                      <a:pt x="179" y="74"/>
                      <a:pt x="179" y="38"/>
                      <a:pt x="162" y="20"/>
                    </a:cubicBezTo>
                    <a:cubicBezTo>
                      <a:pt x="148" y="7"/>
                      <a:pt x="133" y="0"/>
                      <a:pt x="1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2"/>
              <p:cNvSpPr/>
              <p:nvPr/>
            </p:nvSpPr>
            <p:spPr>
              <a:xfrm>
                <a:off x="7469964" y="4039589"/>
                <a:ext cx="18242" cy="4446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351" extrusionOk="0">
                    <a:moveTo>
                      <a:pt x="84" y="0"/>
                    </a:moveTo>
                    <a:cubicBezTo>
                      <a:pt x="61" y="0"/>
                      <a:pt x="37" y="16"/>
                      <a:pt x="37" y="38"/>
                    </a:cubicBezTo>
                    <a:lnTo>
                      <a:pt x="1" y="279"/>
                    </a:lnTo>
                    <a:cubicBezTo>
                      <a:pt x="1" y="297"/>
                      <a:pt x="1" y="306"/>
                      <a:pt x="1" y="324"/>
                    </a:cubicBezTo>
                    <a:cubicBezTo>
                      <a:pt x="10" y="333"/>
                      <a:pt x="28" y="341"/>
                      <a:pt x="37" y="350"/>
                    </a:cubicBezTo>
                    <a:cubicBezTo>
                      <a:pt x="63" y="350"/>
                      <a:pt x="99" y="341"/>
                      <a:pt x="108" y="306"/>
                    </a:cubicBezTo>
                    <a:cubicBezTo>
                      <a:pt x="117" y="225"/>
                      <a:pt x="126" y="145"/>
                      <a:pt x="135" y="65"/>
                    </a:cubicBezTo>
                    <a:cubicBezTo>
                      <a:pt x="144" y="56"/>
                      <a:pt x="144" y="38"/>
                      <a:pt x="135" y="29"/>
                    </a:cubicBezTo>
                    <a:cubicBezTo>
                      <a:pt x="126" y="11"/>
                      <a:pt x="117" y="2"/>
                      <a:pt x="99" y="2"/>
                    </a:cubicBezTo>
                    <a:cubicBezTo>
                      <a:pt x="94" y="1"/>
                      <a:pt x="89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2"/>
              <p:cNvSpPr/>
              <p:nvPr/>
            </p:nvSpPr>
            <p:spPr>
              <a:xfrm>
                <a:off x="7428160" y="4157400"/>
                <a:ext cx="13681" cy="5206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411" extrusionOk="0">
                    <a:moveTo>
                      <a:pt x="54" y="0"/>
                    </a:moveTo>
                    <a:cubicBezTo>
                      <a:pt x="28" y="0"/>
                      <a:pt x="1" y="27"/>
                      <a:pt x="1" y="54"/>
                    </a:cubicBezTo>
                    <a:lnTo>
                      <a:pt x="1" y="357"/>
                    </a:lnTo>
                    <a:cubicBezTo>
                      <a:pt x="1" y="384"/>
                      <a:pt x="28" y="411"/>
                      <a:pt x="54" y="411"/>
                    </a:cubicBezTo>
                    <a:cubicBezTo>
                      <a:pt x="81" y="411"/>
                      <a:pt x="108" y="384"/>
                      <a:pt x="108" y="357"/>
                    </a:cubicBezTo>
                    <a:lnTo>
                      <a:pt x="108" y="54"/>
                    </a:lnTo>
                    <a:cubicBezTo>
                      <a:pt x="108" y="27"/>
                      <a:pt x="8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2"/>
              <p:cNvSpPr/>
              <p:nvPr/>
            </p:nvSpPr>
            <p:spPr>
              <a:xfrm>
                <a:off x="7386356" y="4248735"/>
                <a:ext cx="13681" cy="4433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350" extrusionOk="0">
                    <a:moveTo>
                      <a:pt x="63" y="0"/>
                    </a:moveTo>
                    <a:cubicBezTo>
                      <a:pt x="60" y="0"/>
                      <a:pt x="57" y="1"/>
                      <a:pt x="54" y="2"/>
                    </a:cubicBezTo>
                    <a:cubicBezTo>
                      <a:pt x="28" y="2"/>
                      <a:pt x="1" y="20"/>
                      <a:pt x="1" y="55"/>
                    </a:cubicBezTo>
                    <a:lnTo>
                      <a:pt x="1" y="296"/>
                    </a:lnTo>
                    <a:cubicBezTo>
                      <a:pt x="1" y="323"/>
                      <a:pt x="28" y="350"/>
                      <a:pt x="54" y="350"/>
                    </a:cubicBezTo>
                    <a:cubicBezTo>
                      <a:pt x="81" y="350"/>
                      <a:pt x="108" y="323"/>
                      <a:pt x="108" y="296"/>
                    </a:cubicBezTo>
                    <a:lnTo>
                      <a:pt x="108" y="55"/>
                    </a:lnTo>
                    <a:cubicBezTo>
                      <a:pt x="108" y="31"/>
                      <a:pt x="8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2"/>
              <p:cNvSpPr/>
              <p:nvPr/>
            </p:nvSpPr>
            <p:spPr>
              <a:xfrm>
                <a:off x="7838472" y="3906197"/>
                <a:ext cx="22676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60" y="0"/>
                    </a:moveTo>
                    <a:cubicBezTo>
                      <a:pt x="55" y="0"/>
                      <a:pt x="50" y="1"/>
                      <a:pt x="45" y="3"/>
                    </a:cubicBezTo>
                    <a:cubicBezTo>
                      <a:pt x="18" y="12"/>
                      <a:pt x="0" y="38"/>
                      <a:pt x="9" y="74"/>
                    </a:cubicBezTo>
                    <a:cubicBezTo>
                      <a:pt x="27" y="137"/>
                      <a:pt x="45" y="208"/>
                      <a:pt x="63" y="279"/>
                    </a:cubicBezTo>
                    <a:cubicBezTo>
                      <a:pt x="70" y="300"/>
                      <a:pt x="87" y="321"/>
                      <a:pt x="107" y="321"/>
                    </a:cubicBezTo>
                    <a:cubicBezTo>
                      <a:pt x="113" y="321"/>
                      <a:pt x="119" y="319"/>
                      <a:pt x="125" y="315"/>
                    </a:cubicBezTo>
                    <a:cubicBezTo>
                      <a:pt x="161" y="306"/>
                      <a:pt x="179" y="279"/>
                      <a:pt x="170" y="253"/>
                    </a:cubicBezTo>
                    <a:cubicBezTo>
                      <a:pt x="152" y="181"/>
                      <a:pt x="134" y="110"/>
                      <a:pt x="116" y="38"/>
                    </a:cubicBezTo>
                    <a:cubicBezTo>
                      <a:pt x="109" y="16"/>
                      <a:pt x="83" y="0"/>
                      <a:pt x="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3" name="Google Shape;1513;p32"/>
            <p:cNvSpPr/>
            <p:nvPr/>
          </p:nvSpPr>
          <p:spPr>
            <a:xfrm>
              <a:off x="7298187" y="2699965"/>
              <a:ext cx="854583" cy="607937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4" name="Google Shape;1514;p32"/>
          <p:cNvGrpSpPr/>
          <p:nvPr/>
        </p:nvGrpSpPr>
        <p:grpSpPr>
          <a:xfrm>
            <a:off x="5620856" y="427044"/>
            <a:ext cx="4077234" cy="3228141"/>
            <a:chOff x="4214758" y="320282"/>
            <a:chExt cx="3065509" cy="2421106"/>
          </a:xfrm>
        </p:grpSpPr>
        <p:grpSp>
          <p:nvGrpSpPr>
            <p:cNvPr id="1515" name="Google Shape;1515;p32"/>
            <p:cNvGrpSpPr/>
            <p:nvPr/>
          </p:nvGrpSpPr>
          <p:grpSpPr>
            <a:xfrm>
              <a:off x="6923558" y="949132"/>
              <a:ext cx="356709" cy="339268"/>
              <a:chOff x="6111062" y="2333232"/>
              <a:chExt cx="336772" cy="320306"/>
            </a:xfrm>
          </p:grpSpPr>
          <p:sp>
            <p:nvSpPr>
              <p:cNvPr id="1516" name="Google Shape;1516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Google Shape;1527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8" name="Google Shape;1528;p32"/>
            <p:cNvGrpSpPr/>
            <p:nvPr/>
          </p:nvGrpSpPr>
          <p:grpSpPr>
            <a:xfrm>
              <a:off x="6383408" y="2402120"/>
              <a:ext cx="356709" cy="339268"/>
              <a:chOff x="6111062" y="2333232"/>
              <a:chExt cx="336772" cy="320306"/>
            </a:xfrm>
          </p:grpSpPr>
          <p:sp>
            <p:nvSpPr>
              <p:cNvPr id="1529" name="Google Shape;1529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Google Shape;1531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Google Shape;1532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Google Shape;1533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Google Shape;1534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Google Shape;1537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Google Shape;1538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Google Shape;1539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Google Shape;1540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41" name="Google Shape;1541;p32"/>
            <p:cNvGrpSpPr/>
            <p:nvPr/>
          </p:nvGrpSpPr>
          <p:grpSpPr>
            <a:xfrm>
              <a:off x="4214758" y="320282"/>
              <a:ext cx="356709" cy="339268"/>
              <a:chOff x="6111062" y="2333232"/>
              <a:chExt cx="336772" cy="320306"/>
            </a:xfrm>
          </p:grpSpPr>
          <p:sp>
            <p:nvSpPr>
              <p:cNvPr id="1542" name="Google Shape;1542;p3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3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3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3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3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3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3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3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3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Google Shape;1552;p3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3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0" name="TextBox 369"/>
          <p:cNvSpPr txBox="1"/>
          <p:nvPr/>
        </p:nvSpPr>
        <p:spPr>
          <a:xfrm>
            <a:off x="251148" y="1511465"/>
            <a:ext cx="527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Thứ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….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ngày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…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tháng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….. </a:t>
            </a:r>
            <a:r>
              <a:rPr lang="en-US" sz="24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năm</a:t>
            </a:r>
            <a:r>
              <a:rPr lang="en-US" sz="24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…. </a:t>
            </a:r>
          </a:p>
        </p:txBody>
      </p:sp>
      <p:sp>
        <p:nvSpPr>
          <p:cNvPr id="375" name="TextBox 374"/>
          <p:cNvSpPr txBox="1"/>
          <p:nvPr/>
        </p:nvSpPr>
        <p:spPr>
          <a:xfrm>
            <a:off x="287219" y="2923138"/>
            <a:ext cx="5184559" cy="830983"/>
          </a:xfrm>
          <a:prstGeom prst="rect">
            <a:avLst/>
          </a:prstGeom>
          <a:noFill/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Viết</a:t>
            </a:r>
            <a:r>
              <a:rPr lang="en-US" sz="48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: </a:t>
            </a:r>
            <a:r>
              <a:rPr lang="en-US" sz="48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Chữ</a:t>
            </a:r>
            <a:r>
              <a:rPr lang="en-US" sz="48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hoa</a:t>
            </a:r>
            <a:r>
              <a:rPr lang="en-US" sz="4800" kern="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4800" kern="0" dirty="0">
                <a:solidFill>
                  <a:srgbClr val="00206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  <a:sym typeface="Arial"/>
              </a:rPr>
              <a:t>N</a:t>
            </a:r>
          </a:p>
        </p:txBody>
      </p:sp>
      <p:sp>
        <p:nvSpPr>
          <p:cNvPr id="376" name="TextBox 375"/>
          <p:cNvSpPr txBox="1"/>
          <p:nvPr/>
        </p:nvSpPr>
        <p:spPr>
          <a:xfrm>
            <a:off x="4133775" y="5019933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8" tIns="45713" rIns="91428" bIns="45713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S/</a:t>
            </a:r>
            <a:r>
              <a:rPr lang="vi-VN" sz="40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</a:t>
            </a:r>
            <a:r>
              <a:rPr lang="en-US" sz="4000" ker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11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" grpId="0"/>
      <p:bldP spid="3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 descr="vietnam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26" y="1000125"/>
            <a:ext cx="2646363" cy="558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738938" y="2428875"/>
            <a:ext cx="314325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 err="1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altLang="en-US" sz="4400" b="1" dirty="0">
                <a:solidFill>
                  <a:srgbClr val="3333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325" y="2428875"/>
            <a:ext cx="1000125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N 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1">
            <a:extLst>
              <a:ext uri="{FF2B5EF4-FFF2-40B4-BE49-F238E27FC236}">
                <a16:creationId xmlns:a16="http://schemas.microsoft.com/office/drawing/2014/main" xmlns="" id="{4D557D08-0269-4617-8B67-D3E9E1270238}"/>
              </a:ext>
            </a:extLst>
          </p:cNvPr>
          <p:cNvGrpSpPr/>
          <p:nvPr/>
        </p:nvGrpSpPr>
        <p:grpSpPr>
          <a:xfrm>
            <a:off x="2058474" y="466049"/>
            <a:ext cx="8218267" cy="705393"/>
            <a:chOff x="2803210" y="806630"/>
            <a:chExt cx="6596743" cy="705393"/>
          </a:xfrm>
        </p:grpSpPr>
        <p:cxnSp>
          <p:nvCxnSpPr>
            <p:cNvPr id="36" name="直接连接符 12">
              <a:extLst>
                <a:ext uri="{FF2B5EF4-FFF2-40B4-BE49-F238E27FC236}">
                  <a16:creationId xmlns:a16="http://schemas.microsoft.com/office/drawing/2014/main" xmlns="" id="{D0470CDD-F8C3-4499-9EA4-4B1AA8C3FFF4}"/>
                </a:ext>
              </a:extLst>
            </p:cNvPr>
            <p:cNvCxnSpPr/>
            <p:nvPr userDrawn="1"/>
          </p:nvCxnSpPr>
          <p:spPr>
            <a:xfrm>
              <a:off x="2803210" y="1159327"/>
              <a:ext cx="65967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: 圆角 13">
              <a:extLst>
                <a:ext uri="{FF2B5EF4-FFF2-40B4-BE49-F238E27FC236}">
                  <a16:creationId xmlns:a16="http://schemas.microsoft.com/office/drawing/2014/main" xmlns="" id="{942A7B7E-04DD-4272-A203-85F255E570D7}"/>
                </a:ext>
              </a:extLst>
            </p:cNvPr>
            <p:cNvSpPr/>
            <p:nvPr userDrawn="1"/>
          </p:nvSpPr>
          <p:spPr>
            <a:xfrm>
              <a:off x="3380934" y="806630"/>
              <a:ext cx="5430129" cy="705393"/>
            </a:xfrm>
            <a:prstGeom prst="roundRect">
              <a:avLst>
                <a:gd name="adj" fmla="val 50000"/>
              </a:avLst>
            </a:prstGeom>
            <a:solidFill>
              <a:srgbClr val="FFE05C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988A668-71A5-4AB8-AD1D-B00750CEA836}"/>
              </a:ext>
            </a:extLst>
          </p:cNvPr>
          <p:cNvSpPr/>
          <p:nvPr/>
        </p:nvSpPr>
        <p:spPr>
          <a:xfrm>
            <a:off x="3946181" y="450568"/>
            <a:ext cx="42996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chữ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N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hoa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23161" r="12753" b="23714"/>
          <a:stretch/>
        </p:blipFill>
        <p:spPr bwMode="auto">
          <a:xfrm>
            <a:off x="4495801" y="2305049"/>
            <a:ext cx="3200401" cy="32004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7629416" y="2895600"/>
            <a:ext cx="0" cy="252948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4" name="Rectangle 13"/>
          <p:cNvSpPr/>
          <p:nvPr/>
        </p:nvSpPr>
        <p:spPr>
          <a:xfrm>
            <a:off x="7933021" y="3497551"/>
            <a:ext cx="16594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ô ly rưỡi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560266" y="5696873"/>
            <a:ext cx="10951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ly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86291" y="5612836"/>
            <a:ext cx="304312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19232" y="1402842"/>
            <a:ext cx="48410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bởi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3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19232" y="3254328"/>
            <a:ext cx="346120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68571" y="3920991"/>
            <a:ext cx="1917720" cy="653778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cxnSp>
        <p:nvCxnSpPr>
          <p:cNvPr id="26" name="Straight Arrow Connector 25"/>
          <p:cNvCxnSpPr/>
          <p:nvPr/>
        </p:nvCxnSpPr>
        <p:spPr>
          <a:xfrm flipH="1">
            <a:off x="6245974" y="2014538"/>
            <a:ext cx="1316657" cy="1403682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29" name="Rectangle 28"/>
          <p:cNvSpPr/>
          <p:nvPr/>
        </p:nvSpPr>
        <p:spPr>
          <a:xfrm>
            <a:off x="7541888" y="1622173"/>
            <a:ext cx="2441694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xiêng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0" name="Straight Arrow Connector 29"/>
          <p:cNvCxnSpPr>
            <a:stCxn id="31" idx="1"/>
          </p:cNvCxnSpPr>
          <p:nvPr/>
        </p:nvCxnSpPr>
        <p:spPr>
          <a:xfrm flipH="1" flipV="1">
            <a:off x="7679865" y="3199833"/>
            <a:ext cx="1392860" cy="54830"/>
          </a:xfrm>
          <a:prstGeom prst="straightConnector1">
            <a:avLst/>
          </a:prstGeom>
          <a:noFill/>
          <a:ln w="28575" cap="flat" cmpd="sng" algn="ctr">
            <a:solidFill>
              <a:srgbClr val="9CE8D9">
                <a:lumMod val="50000"/>
              </a:srgbClr>
            </a:solidFill>
            <a:prstDash val="lgDash"/>
            <a:tailEnd type="triangle"/>
          </a:ln>
          <a:effectLst/>
        </p:spPr>
      </p:cxnSp>
      <p:sp>
        <p:nvSpPr>
          <p:cNvPr id="31" name="Rectangle 30"/>
          <p:cNvSpPr/>
          <p:nvPr/>
        </p:nvSpPr>
        <p:spPr>
          <a:xfrm>
            <a:off x="9072725" y="2962275"/>
            <a:ext cx="240803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6" grpId="0"/>
      <p:bldP spid="20" grpId="0"/>
      <p:bldP spid="21" grpId="0"/>
      <p:bldP spid="29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2243645" y="968649"/>
            <a:ext cx="7675486" cy="498366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EBECF3"/>
              </a:solidFill>
              <a:latin typeface="Arial"/>
              <a:sym typeface="Arial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7000" y="76200"/>
            <a:ext cx="7709968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vừa)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3311563" y="4042882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3311563" y="3536498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26857" y="2962493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26857" y="242166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26857" y="1871170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2611378" y="172154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593603" y="2236692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93603" y="2777525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593603" y="335153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301701" y="3884904"/>
            <a:ext cx="969334" cy="447623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6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Đường</a:t>
            </a:r>
          </a:p>
          <a:p>
            <a:pPr algn="ctr">
              <a:buClr>
                <a:srgbClr val="000000"/>
              </a:buClr>
            </a:pPr>
            <a:r>
              <a:rPr lang="en-US" sz="1600" ker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kẻ đậm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311563" y="133898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2578309" y="1143000"/>
            <a:ext cx="692727" cy="36993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2060"/>
                </a:solidFill>
                <a:latin typeface="Arial Rounded MT Bold" pitchFamily="34" charset="0"/>
                <a:sym typeface="Arial"/>
              </a:rPr>
              <a:t>6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4012657" y="1323110"/>
          <a:ext cx="493776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42846" y="1707029"/>
            <a:ext cx="16611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1500" kern="0">
                <a:solidFill>
                  <a:srgbClr val="000000"/>
                </a:solidFill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5998" y="352144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395998" y="2962493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95998" y="2410968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95998" y="1851982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95998" y="129644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99918" y="461982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1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650348" y="4619824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198988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3</a:t>
            </a:r>
          </a:p>
        </p:txBody>
      </p:sp>
      <p:sp>
        <p:nvSpPr>
          <p:cNvPr id="35" name="Double Brace 34"/>
          <p:cNvSpPr/>
          <p:nvPr/>
        </p:nvSpPr>
        <p:spPr>
          <a:xfrm>
            <a:off x="7740869" y="1324136"/>
            <a:ext cx="1950339" cy="2694181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322F46"/>
              </a:solidFill>
              <a:latin typeface="Arial"/>
              <a:sym typeface="Arial"/>
            </a:endParaRPr>
          </a:p>
        </p:txBody>
      </p:sp>
      <p:sp>
        <p:nvSpPr>
          <p:cNvPr id="37" name="Double Brace 34"/>
          <p:cNvSpPr/>
          <p:nvPr/>
        </p:nvSpPr>
        <p:spPr>
          <a:xfrm rot="5400000">
            <a:off x="5734605" y="3235171"/>
            <a:ext cx="2011680" cy="331110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322F46"/>
              </a:solidFill>
              <a:latin typeface="Arial"/>
              <a:sym typeface="Arial"/>
            </a:endParaRPr>
          </a:p>
        </p:txBody>
      </p:sp>
      <p:grpSp>
        <p:nvGrpSpPr>
          <p:cNvPr id="31" name="Google Shape;1704;p37"/>
          <p:cNvGrpSpPr/>
          <p:nvPr/>
        </p:nvGrpSpPr>
        <p:grpSpPr>
          <a:xfrm>
            <a:off x="228600" y="3856847"/>
            <a:ext cx="1812746" cy="2067755"/>
            <a:chOff x="6381235" y="1916344"/>
            <a:chExt cx="1936440" cy="2687032"/>
          </a:xfrm>
        </p:grpSpPr>
        <p:sp>
          <p:nvSpPr>
            <p:cNvPr id="32" name="Google Shape;1705;p37"/>
            <p:cNvSpPr/>
            <p:nvPr/>
          </p:nvSpPr>
          <p:spPr>
            <a:xfrm>
              <a:off x="6411915" y="4495421"/>
              <a:ext cx="1767251" cy="107955"/>
            </a:xfrm>
            <a:custGeom>
              <a:avLst/>
              <a:gdLst/>
              <a:ahLst/>
              <a:cxnLst/>
              <a:rect l="l" t="t" r="r" b="b"/>
              <a:pathLst>
                <a:path w="13882" h="848" extrusionOk="0">
                  <a:moveTo>
                    <a:pt x="6941" y="0"/>
                  </a:moveTo>
                  <a:cubicBezTo>
                    <a:pt x="687" y="0"/>
                    <a:pt x="0" y="188"/>
                    <a:pt x="0" y="429"/>
                  </a:cubicBezTo>
                  <a:cubicBezTo>
                    <a:pt x="0" y="660"/>
                    <a:pt x="3114" y="848"/>
                    <a:pt x="6941" y="848"/>
                  </a:cubicBezTo>
                  <a:cubicBezTo>
                    <a:pt x="10777" y="848"/>
                    <a:pt x="13881" y="660"/>
                    <a:pt x="13881" y="429"/>
                  </a:cubicBezTo>
                  <a:cubicBezTo>
                    <a:pt x="13881" y="188"/>
                    <a:pt x="13150" y="0"/>
                    <a:pt x="6941" y="0"/>
                  </a:cubicBezTo>
                  <a:close/>
                </a:path>
              </a:pathLst>
            </a:custGeom>
            <a:solidFill>
              <a:srgbClr val="C9CAD2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06;p37"/>
            <p:cNvSpPr/>
            <p:nvPr/>
          </p:nvSpPr>
          <p:spPr>
            <a:xfrm>
              <a:off x="8024618" y="3575768"/>
              <a:ext cx="293057" cy="347671"/>
            </a:xfrm>
            <a:custGeom>
              <a:avLst/>
              <a:gdLst/>
              <a:ahLst/>
              <a:cxnLst/>
              <a:rect l="l" t="t" r="r" b="b"/>
              <a:pathLst>
                <a:path w="2302" h="2731" extrusionOk="0">
                  <a:moveTo>
                    <a:pt x="1413" y="1"/>
                  </a:moveTo>
                  <a:cubicBezTo>
                    <a:pt x="1375" y="1"/>
                    <a:pt x="1338" y="3"/>
                    <a:pt x="1303" y="7"/>
                  </a:cubicBezTo>
                  <a:cubicBezTo>
                    <a:pt x="1124" y="25"/>
                    <a:pt x="990" y="79"/>
                    <a:pt x="990" y="79"/>
                  </a:cubicBezTo>
                  <a:cubicBezTo>
                    <a:pt x="990" y="79"/>
                    <a:pt x="0" y="1452"/>
                    <a:pt x="0" y="1765"/>
                  </a:cubicBezTo>
                  <a:cubicBezTo>
                    <a:pt x="0" y="2009"/>
                    <a:pt x="406" y="2731"/>
                    <a:pt x="1028" y="2731"/>
                  </a:cubicBezTo>
                  <a:cubicBezTo>
                    <a:pt x="1199" y="2731"/>
                    <a:pt x="1387" y="2676"/>
                    <a:pt x="1588" y="2541"/>
                  </a:cubicBezTo>
                  <a:cubicBezTo>
                    <a:pt x="1766" y="2416"/>
                    <a:pt x="1891" y="2282"/>
                    <a:pt x="1954" y="2148"/>
                  </a:cubicBezTo>
                  <a:cubicBezTo>
                    <a:pt x="2230" y="1631"/>
                    <a:pt x="1749" y="1131"/>
                    <a:pt x="1749" y="1131"/>
                  </a:cubicBezTo>
                  <a:cubicBezTo>
                    <a:pt x="1749" y="1131"/>
                    <a:pt x="2302" y="1078"/>
                    <a:pt x="2025" y="418"/>
                  </a:cubicBezTo>
                  <a:cubicBezTo>
                    <a:pt x="1888" y="82"/>
                    <a:pt x="1634" y="1"/>
                    <a:pt x="14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707;p37"/>
            <p:cNvSpPr/>
            <p:nvPr/>
          </p:nvSpPr>
          <p:spPr>
            <a:xfrm>
              <a:off x="8024618" y="3576659"/>
              <a:ext cx="248754" cy="346779"/>
            </a:xfrm>
            <a:custGeom>
              <a:avLst/>
              <a:gdLst/>
              <a:ahLst/>
              <a:cxnLst/>
              <a:rect l="l" t="t" r="r" b="b"/>
              <a:pathLst>
                <a:path w="1954" h="2724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1124" y="18"/>
                    <a:pt x="990" y="72"/>
                    <a:pt x="990" y="72"/>
                  </a:cubicBezTo>
                  <a:cubicBezTo>
                    <a:pt x="990" y="72"/>
                    <a:pt x="0" y="1445"/>
                    <a:pt x="0" y="1758"/>
                  </a:cubicBezTo>
                  <a:cubicBezTo>
                    <a:pt x="0" y="2002"/>
                    <a:pt x="406" y="2724"/>
                    <a:pt x="1028" y="2724"/>
                  </a:cubicBezTo>
                  <a:cubicBezTo>
                    <a:pt x="1199" y="2724"/>
                    <a:pt x="1387" y="2669"/>
                    <a:pt x="1588" y="2534"/>
                  </a:cubicBezTo>
                  <a:cubicBezTo>
                    <a:pt x="1766" y="2409"/>
                    <a:pt x="1891" y="2275"/>
                    <a:pt x="1954" y="2141"/>
                  </a:cubicBezTo>
                  <a:cubicBezTo>
                    <a:pt x="1374" y="2114"/>
                    <a:pt x="955" y="1775"/>
                    <a:pt x="1142" y="1285"/>
                  </a:cubicBezTo>
                  <a:cubicBezTo>
                    <a:pt x="1320" y="821"/>
                    <a:pt x="1329" y="321"/>
                    <a:pt x="130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708;p37"/>
            <p:cNvSpPr/>
            <p:nvPr/>
          </p:nvSpPr>
          <p:spPr>
            <a:xfrm>
              <a:off x="6484607" y="3785567"/>
              <a:ext cx="679173" cy="751101"/>
            </a:xfrm>
            <a:custGeom>
              <a:avLst/>
              <a:gdLst/>
              <a:ahLst/>
              <a:cxnLst/>
              <a:rect l="l" t="t" r="r" b="b"/>
              <a:pathLst>
                <a:path w="5335" h="5900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312" y="3105"/>
                    <a:pt x="375" y="3507"/>
                    <a:pt x="437" y="3863"/>
                  </a:cubicBezTo>
                  <a:cubicBezTo>
                    <a:pt x="741" y="5398"/>
                    <a:pt x="696" y="5567"/>
                    <a:pt x="696" y="5567"/>
                  </a:cubicBezTo>
                  <a:cubicBezTo>
                    <a:pt x="696" y="5567"/>
                    <a:pt x="0" y="5585"/>
                    <a:pt x="107" y="5764"/>
                  </a:cubicBezTo>
                  <a:cubicBezTo>
                    <a:pt x="165" y="5857"/>
                    <a:pt x="1454" y="5900"/>
                    <a:pt x="2736" y="5900"/>
                  </a:cubicBezTo>
                  <a:cubicBezTo>
                    <a:pt x="4017" y="5900"/>
                    <a:pt x="5290" y="5857"/>
                    <a:pt x="5317" y="5781"/>
                  </a:cubicBezTo>
                  <a:cubicBezTo>
                    <a:pt x="5335" y="5737"/>
                    <a:pt x="5335" y="5558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709;p37"/>
            <p:cNvSpPr/>
            <p:nvPr/>
          </p:nvSpPr>
          <p:spPr>
            <a:xfrm>
              <a:off x="648460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0" y="1"/>
                  </a:moveTo>
                  <a:cubicBezTo>
                    <a:pt x="0" y="1"/>
                    <a:pt x="80" y="1375"/>
                    <a:pt x="259" y="2704"/>
                  </a:cubicBezTo>
                  <a:cubicBezTo>
                    <a:pt x="946" y="3890"/>
                    <a:pt x="2391" y="5273"/>
                    <a:pt x="5317" y="5335"/>
                  </a:cubicBezTo>
                  <a:cubicBezTo>
                    <a:pt x="5290" y="4916"/>
                    <a:pt x="5228" y="4363"/>
                    <a:pt x="5228" y="4363"/>
                  </a:cubicBezTo>
                  <a:lnTo>
                    <a:pt x="883" y="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710;p37"/>
            <p:cNvSpPr/>
            <p:nvPr/>
          </p:nvSpPr>
          <p:spPr>
            <a:xfrm>
              <a:off x="7379435" y="3785567"/>
              <a:ext cx="679301" cy="751101"/>
            </a:xfrm>
            <a:custGeom>
              <a:avLst/>
              <a:gdLst/>
              <a:ahLst/>
              <a:cxnLst/>
              <a:rect l="l" t="t" r="r" b="b"/>
              <a:pathLst>
                <a:path w="5336" h="5900" extrusionOk="0">
                  <a:moveTo>
                    <a:pt x="5336" y="1"/>
                  </a:moveTo>
                  <a:lnTo>
                    <a:pt x="4453" y="482"/>
                  </a:lnTo>
                  <a:lnTo>
                    <a:pt x="108" y="4363"/>
                  </a:lnTo>
                  <a:cubicBezTo>
                    <a:pt x="108" y="4363"/>
                    <a:pt x="46" y="4916"/>
                    <a:pt x="19" y="5335"/>
                  </a:cubicBezTo>
                  <a:cubicBezTo>
                    <a:pt x="10" y="5558"/>
                    <a:pt x="1" y="5737"/>
                    <a:pt x="19" y="5781"/>
                  </a:cubicBezTo>
                  <a:cubicBezTo>
                    <a:pt x="46" y="5857"/>
                    <a:pt x="1319" y="5900"/>
                    <a:pt x="2600" y="5900"/>
                  </a:cubicBezTo>
                  <a:cubicBezTo>
                    <a:pt x="3882" y="5900"/>
                    <a:pt x="5171" y="5857"/>
                    <a:pt x="5229" y="5764"/>
                  </a:cubicBezTo>
                  <a:cubicBezTo>
                    <a:pt x="5336" y="5585"/>
                    <a:pt x="4640" y="5567"/>
                    <a:pt x="4640" y="5567"/>
                  </a:cubicBezTo>
                  <a:cubicBezTo>
                    <a:pt x="4640" y="5567"/>
                    <a:pt x="4595" y="5398"/>
                    <a:pt x="4899" y="3863"/>
                  </a:cubicBezTo>
                  <a:cubicBezTo>
                    <a:pt x="4961" y="3507"/>
                    <a:pt x="5024" y="3105"/>
                    <a:pt x="5077" y="2704"/>
                  </a:cubicBezTo>
                  <a:cubicBezTo>
                    <a:pt x="5255" y="1375"/>
                    <a:pt x="5336" y="1"/>
                    <a:pt x="53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711;p37"/>
            <p:cNvSpPr/>
            <p:nvPr/>
          </p:nvSpPr>
          <p:spPr>
            <a:xfrm>
              <a:off x="7381727" y="3785567"/>
              <a:ext cx="677009" cy="679301"/>
            </a:xfrm>
            <a:custGeom>
              <a:avLst/>
              <a:gdLst/>
              <a:ahLst/>
              <a:cxnLst/>
              <a:rect l="l" t="t" r="r" b="b"/>
              <a:pathLst>
                <a:path w="5318" h="5336" extrusionOk="0">
                  <a:moveTo>
                    <a:pt x="5318" y="1"/>
                  </a:moveTo>
                  <a:lnTo>
                    <a:pt x="4435" y="482"/>
                  </a:lnTo>
                  <a:lnTo>
                    <a:pt x="90" y="4363"/>
                  </a:lnTo>
                  <a:cubicBezTo>
                    <a:pt x="90" y="4363"/>
                    <a:pt x="28" y="4916"/>
                    <a:pt x="1" y="5335"/>
                  </a:cubicBezTo>
                  <a:cubicBezTo>
                    <a:pt x="2927" y="5273"/>
                    <a:pt x="4372" y="3890"/>
                    <a:pt x="5059" y="2704"/>
                  </a:cubicBezTo>
                  <a:cubicBezTo>
                    <a:pt x="5237" y="1375"/>
                    <a:pt x="5318" y="1"/>
                    <a:pt x="5318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712;p37"/>
            <p:cNvSpPr/>
            <p:nvPr/>
          </p:nvSpPr>
          <p:spPr>
            <a:xfrm>
              <a:off x="6452780" y="2124361"/>
              <a:ext cx="383953" cy="326920"/>
            </a:xfrm>
            <a:custGeom>
              <a:avLst/>
              <a:gdLst/>
              <a:ahLst/>
              <a:cxnLst/>
              <a:rect l="l" t="t" r="r" b="b"/>
              <a:pathLst>
                <a:path w="3016" h="2568" extrusionOk="0">
                  <a:moveTo>
                    <a:pt x="1478" y="0"/>
                  </a:moveTo>
                  <a:cubicBezTo>
                    <a:pt x="1132" y="0"/>
                    <a:pt x="790" y="121"/>
                    <a:pt x="527" y="471"/>
                  </a:cubicBezTo>
                  <a:cubicBezTo>
                    <a:pt x="0" y="1158"/>
                    <a:pt x="616" y="1791"/>
                    <a:pt x="1169" y="2175"/>
                  </a:cubicBezTo>
                  <a:cubicBezTo>
                    <a:pt x="1517" y="2416"/>
                    <a:pt x="1838" y="2568"/>
                    <a:pt x="1838" y="2568"/>
                  </a:cubicBezTo>
                  <a:lnTo>
                    <a:pt x="2115" y="2104"/>
                  </a:lnTo>
                  <a:lnTo>
                    <a:pt x="2686" y="1140"/>
                  </a:lnTo>
                  <a:lnTo>
                    <a:pt x="3016" y="587"/>
                  </a:lnTo>
                  <a:cubicBezTo>
                    <a:pt x="3016" y="587"/>
                    <a:pt x="2802" y="426"/>
                    <a:pt x="2480" y="266"/>
                  </a:cubicBezTo>
                  <a:cubicBezTo>
                    <a:pt x="2199" y="130"/>
                    <a:pt x="1836" y="0"/>
                    <a:pt x="14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713;p37"/>
            <p:cNvSpPr/>
            <p:nvPr/>
          </p:nvSpPr>
          <p:spPr>
            <a:xfrm>
              <a:off x="6585687" y="2209783"/>
              <a:ext cx="209035" cy="182428"/>
            </a:xfrm>
            <a:custGeom>
              <a:avLst/>
              <a:gdLst/>
              <a:ahLst/>
              <a:cxnLst/>
              <a:rect l="l" t="t" r="r" b="b"/>
              <a:pathLst>
                <a:path w="1642" h="1433" extrusionOk="0">
                  <a:moveTo>
                    <a:pt x="631" y="1"/>
                  </a:moveTo>
                  <a:cubicBezTo>
                    <a:pt x="461" y="1"/>
                    <a:pt x="305" y="66"/>
                    <a:pt x="188" y="237"/>
                  </a:cubicBezTo>
                  <a:cubicBezTo>
                    <a:pt x="0" y="505"/>
                    <a:pt x="134" y="764"/>
                    <a:pt x="375" y="978"/>
                  </a:cubicBezTo>
                  <a:cubicBezTo>
                    <a:pt x="580" y="1174"/>
                    <a:pt x="857" y="1326"/>
                    <a:pt x="1071" y="1433"/>
                  </a:cubicBezTo>
                  <a:lnTo>
                    <a:pt x="1642" y="469"/>
                  </a:lnTo>
                  <a:cubicBezTo>
                    <a:pt x="1481" y="344"/>
                    <a:pt x="1240" y="166"/>
                    <a:pt x="981" y="77"/>
                  </a:cubicBezTo>
                  <a:cubicBezTo>
                    <a:pt x="863" y="30"/>
                    <a:pt x="744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714;p37"/>
            <p:cNvSpPr/>
            <p:nvPr/>
          </p:nvSpPr>
          <p:spPr>
            <a:xfrm>
              <a:off x="6601600" y="2158097"/>
              <a:ext cx="235133" cy="293184"/>
            </a:xfrm>
            <a:custGeom>
              <a:avLst/>
              <a:gdLst/>
              <a:ahLst/>
              <a:cxnLst/>
              <a:rect l="l" t="t" r="r" b="b"/>
              <a:pathLst>
                <a:path w="1847" h="2303" extrusionOk="0">
                  <a:moveTo>
                    <a:pt x="1311" y="1"/>
                  </a:moveTo>
                  <a:cubicBezTo>
                    <a:pt x="1142" y="161"/>
                    <a:pt x="990" y="322"/>
                    <a:pt x="856" y="483"/>
                  </a:cubicBezTo>
                  <a:cubicBezTo>
                    <a:pt x="589" y="795"/>
                    <a:pt x="393" y="1107"/>
                    <a:pt x="250" y="1384"/>
                  </a:cubicBezTo>
                  <a:cubicBezTo>
                    <a:pt x="143" y="1580"/>
                    <a:pt x="63" y="1767"/>
                    <a:pt x="0" y="1910"/>
                  </a:cubicBezTo>
                  <a:cubicBezTo>
                    <a:pt x="348" y="2151"/>
                    <a:pt x="669" y="2303"/>
                    <a:pt x="669" y="2303"/>
                  </a:cubicBezTo>
                  <a:lnTo>
                    <a:pt x="946" y="1839"/>
                  </a:lnTo>
                  <a:lnTo>
                    <a:pt x="1517" y="875"/>
                  </a:lnTo>
                  <a:lnTo>
                    <a:pt x="1847" y="322"/>
                  </a:lnTo>
                  <a:cubicBezTo>
                    <a:pt x="1847" y="322"/>
                    <a:pt x="1633" y="161"/>
                    <a:pt x="131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715;p37"/>
            <p:cNvSpPr/>
            <p:nvPr/>
          </p:nvSpPr>
          <p:spPr>
            <a:xfrm>
              <a:off x="7652123" y="2121942"/>
              <a:ext cx="380515" cy="338377"/>
            </a:xfrm>
            <a:custGeom>
              <a:avLst/>
              <a:gdLst/>
              <a:ahLst/>
              <a:cxnLst/>
              <a:rect l="l" t="t" r="r" b="b"/>
              <a:pathLst>
                <a:path w="2989" h="2658" extrusionOk="0">
                  <a:moveTo>
                    <a:pt x="1580" y="1"/>
                  </a:moveTo>
                  <a:cubicBezTo>
                    <a:pt x="1232" y="1"/>
                    <a:pt x="887" y="124"/>
                    <a:pt x="607" y="267"/>
                  </a:cubicBezTo>
                  <a:cubicBezTo>
                    <a:pt x="250" y="445"/>
                    <a:pt x="0" y="651"/>
                    <a:pt x="0" y="651"/>
                  </a:cubicBezTo>
                  <a:lnTo>
                    <a:pt x="393" y="1168"/>
                  </a:lnTo>
                  <a:lnTo>
                    <a:pt x="1053" y="2024"/>
                  </a:lnTo>
                  <a:lnTo>
                    <a:pt x="1543" y="2658"/>
                  </a:lnTo>
                  <a:cubicBezTo>
                    <a:pt x="1543" y="2658"/>
                    <a:pt x="1820" y="2426"/>
                    <a:pt x="2105" y="2096"/>
                  </a:cubicBezTo>
                  <a:cubicBezTo>
                    <a:pt x="2543" y="1578"/>
                    <a:pt x="2989" y="820"/>
                    <a:pt x="2400" y="303"/>
                  </a:cubicBezTo>
                  <a:cubicBezTo>
                    <a:pt x="2148" y="83"/>
                    <a:pt x="1863" y="1"/>
                    <a:pt x="1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16;p37"/>
            <p:cNvSpPr/>
            <p:nvPr/>
          </p:nvSpPr>
          <p:spPr>
            <a:xfrm>
              <a:off x="7702027" y="2192597"/>
              <a:ext cx="231823" cy="187139"/>
            </a:xfrm>
            <a:custGeom>
              <a:avLst/>
              <a:gdLst/>
              <a:ahLst/>
              <a:cxnLst/>
              <a:rect l="l" t="t" r="r" b="b"/>
              <a:pathLst>
                <a:path w="1821" h="1470" extrusionOk="0">
                  <a:moveTo>
                    <a:pt x="1042" y="1"/>
                  </a:moveTo>
                  <a:cubicBezTo>
                    <a:pt x="906" y="1"/>
                    <a:pt x="772" y="40"/>
                    <a:pt x="643" y="105"/>
                  </a:cubicBezTo>
                  <a:cubicBezTo>
                    <a:pt x="402" y="229"/>
                    <a:pt x="170" y="435"/>
                    <a:pt x="1" y="613"/>
                  </a:cubicBezTo>
                  <a:lnTo>
                    <a:pt x="661" y="1469"/>
                  </a:lnTo>
                  <a:cubicBezTo>
                    <a:pt x="875" y="1362"/>
                    <a:pt x="1160" y="1184"/>
                    <a:pt x="1374" y="997"/>
                  </a:cubicBezTo>
                  <a:cubicBezTo>
                    <a:pt x="1669" y="729"/>
                    <a:pt x="1820" y="426"/>
                    <a:pt x="1481" y="158"/>
                  </a:cubicBezTo>
                  <a:cubicBezTo>
                    <a:pt x="1338" y="47"/>
                    <a:pt x="1189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7;p37"/>
            <p:cNvSpPr/>
            <p:nvPr/>
          </p:nvSpPr>
          <p:spPr>
            <a:xfrm>
              <a:off x="7652123" y="2155933"/>
              <a:ext cx="268105" cy="304387"/>
            </a:xfrm>
            <a:custGeom>
              <a:avLst/>
              <a:gdLst/>
              <a:ahLst/>
              <a:cxnLst/>
              <a:rect l="l" t="t" r="r" b="b"/>
              <a:pathLst>
                <a:path w="2106" h="2391" extrusionOk="0">
                  <a:moveTo>
                    <a:pt x="607" y="0"/>
                  </a:moveTo>
                  <a:cubicBezTo>
                    <a:pt x="250" y="178"/>
                    <a:pt x="0" y="384"/>
                    <a:pt x="0" y="384"/>
                  </a:cubicBezTo>
                  <a:lnTo>
                    <a:pt x="393" y="901"/>
                  </a:lnTo>
                  <a:lnTo>
                    <a:pt x="1053" y="1757"/>
                  </a:lnTo>
                  <a:lnTo>
                    <a:pt x="1543" y="2391"/>
                  </a:lnTo>
                  <a:cubicBezTo>
                    <a:pt x="1543" y="2391"/>
                    <a:pt x="1820" y="2159"/>
                    <a:pt x="2105" y="1829"/>
                  </a:cubicBezTo>
                  <a:cubicBezTo>
                    <a:pt x="1998" y="1633"/>
                    <a:pt x="1882" y="1445"/>
                    <a:pt x="1766" y="1285"/>
                  </a:cubicBezTo>
                  <a:cubicBezTo>
                    <a:pt x="1526" y="928"/>
                    <a:pt x="1267" y="633"/>
                    <a:pt x="1035" y="393"/>
                  </a:cubicBezTo>
                  <a:cubicBezTo>
                    <a:pt x="883" y="232"/>
                    <a:pt x="732" y="107"/>
                    <a:pt x="607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18;p37"/>
            <p:cNvSpPr/>
            <p:nvPr/>
          </p:nvSpPr>
          <p:spPr>
            <a:xfrm>
              <a:off x="6406187" y="1916344"/>
              <a:ext cx="1801369" cy="2482962"/>
            </a:xfrm>
            <a:custGeom>
              <a:avLst/>
              <a:gdLst/>
              <a:ahLst/>
              <a:cxnLst/>
              <a:rect l="l" t="t" r="r" b="b"/>
              <a:pathLst>
                <a:path w="14150" h="19504" extrusionOk="0">
                  <a:moveTo>
                    <a:pt x="6111" y="0"/>
                  </a:moveTo>
                  <a:cubicBezTo>
                    <a:pt x="5783" y="0"/>
                    <a:pt x="5644" y="122"/>
                    <a:pt x="5701" y="250"/>
                  </a:cubicBezTo>
                  <a:cubicBezTo>
                    <a:pt x="5826" y="535"/>
                    <a:pt x="6477" y="651"/>
                    <a:pt x="6504" y="749"/>
                  </a:cubicBezTo>
                  <a:cubicBezTo>
                    <a:pt x="6504" y="749"/>
                    <a:pt x="6419" y="736"/>
                    <a:pt x="6268" y="736"/>
                  </a:cubicBezTo>
                  <a:cubicBezTo>
                    <a:pt x="5647" y="736"/>
                    <a:pt x="3912" y="955"/>
                    <a:pt x="2391" y="3193"/>
                  </a:cubicBezTo>
                  <a:cubicBezTo>
                    <a:pt x="1053" y="5156"/>
                    <a:pt x="259" y="8002"/>
                    <a:pt x="63" y="10375"/>
                  </a:cubicBezTo>
                  <a:cubicBezTo>
                    <a:pt x="18" y="10946"/>
                    <a:pt x="1" y="11481"/>
                    <a:pt x="27" y="11972"/>
                  </a:cubicBezTo>
                  <a:cubicBezTo>
                    <a:pt x="36" y="12346"/>
                    <a:pt x="72" y="12685"/>
                    <a:pt x="134" y="13007"/>
                  </a:cubicBezTo>
                  <a:cubicBezTo>
                    <a:pt x="563" y="15478"/>
                    <a:pt x="777" y="15326"/>
                    <a:pt x="937" y="15353"/>
                  </a:cubicBezTo>
                  <a:cubicBezTo>
                    <a:pt x="937" y="15353"/>
                    <a:pt x="946" y="15362"/>
                    <a:pt x="946" y="15362"/>
                  </a:cubicBezTo>
                  <a:cubicBezTo>
                    <a:pt x="1089" y="15442"/>
                    <a:pt x="1143" y="16646"/>
                    <a:pt x="1990" y="17619"/>
                  </a:cubicBezTo>
                  <a:cubicBezTo>
                    <a:pt x="2549" y="18258"/>
                    <a:pt x="2862" y="18433"/>
                    <a:pt x="3007" y="18433"/>
                  </a:cubicBezTo>
                  <a:cubicBezTo>
                    <a:pt x="3086" y="18433"/>
                    <a:pt x="3115" y="18380"/>
                    <a:pt x="3105" y="18323"/>
                  </a:cubicBezTo>
                  <a:cubicBezTo>
                    <a:pt x="3103" y="18316"/>
                    <a:pt x="3105" y="18312"/>
                    <a:pt x="3110" y="18312"/>
                  </a:cubicBezTo>
                  <a:cubicBezTo>
                    <a:pt x="3205" y="18312"/>
                    <a:pt x="4430" y="19503"/>
                    <a:pt x="6482" y="19503"/>
                  </a:cubicBezTo>
                  <a:cubicBezTo>
                    <a:pt x="6530" y="19503"/>
                    <a:pt x="6579" y="19502"/>
                    <a:pt x="6629" y="19501"/>
                  </a:cubicBezTo>
                  <a:cubicBezTo>
                    <a:pt x="8850" y="19439"/>
                    <a:pt x="10947" y="18395"/>
                    <a:pt x="12017" y="16780"/>
                  </a:cubicBezTo>
                  <a:cubicBezTo>
                    <a:pt x="12035" y="16744"/>
                    <a:pt x="12062" y="16718"/>
                    <a:pt x="12080" y="16691"/>
                  </a:cubicBezTo>
                  <a:cubicBezTo>
                    <a:pt x="13111" y="15048"/>
                    <a:pt x="13098" y="14424"/>
                    <a:pt x="13214" y="14424"/>
                  </a:cubicBezTo>
                  <a:cubicBezTo>
                    <a:pt x="13217" y="14424"/>
                    <a:pt x="13219" y="14424"/>
                    <a:pt x="13222" y="14425"/>
                  </a:cubicBezTo>
                  <a:cubicBezTo>
                    <a:pt x="13283" y="14442"/>
                    <a:pt x="13365" y="14518"/>
                    <a:pt x="13448" y="14518"/>
                  </a:cubicBezTo>
                  <a:cubicBezTo>
                    <a:pt x="13535" y="14518"/>
                    <a:pt x="13622" y="14436"/>
                    <a:pt x="13686" y="14122"/>
                  </a:cubicBezTo>
                  <a:cubicBezTo>
                    <a:pt x="13810" y="13497"/>
                    <a:pt x="14149" y="11365"/>
                    <a:pt x="12731" y="7092"/>
                  </a:cubicBezTo>
                  <a:cubicBezTo>
                    <a:pt x="11304" y="2819"/>
                    <a:pt x="9662" y="1641"/>
                    <a:pt x="8021" y="687"/>
                  </a:cubicBezTo>
                  <a:cubicBezTo>
                    <a:pt x="7136" y="167"/>
                    <a:pt x="6494" y="0"/>
                    <a:pt x="61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19;p37"/>
            <p:cNvSpPr/>
            <p:nvPr/>
          </p:nvSpPr>
          <p:spPr>
            <a:xfrm>
              <a:off x="6526617" y="3155916"/>
              <a:ext cx="1459427" cy="1243390"/>
            </a:xfrm>
            <a:custGeom>
              <a:avLst/>
              <a:gdLst/>
              <a:ahLst/>
              <a:cxnLst/>
              <a:rect l="l" t="t" r="r" b="b"/>
              <a:pathLst>
                <a:path w="11464" h="9767" extrusionOk="0">
                  <a:moveTo>
                    <a:pt x="5997" y="1"/>
                  </a:moveTo>
                  <a:cubicBezTo>
                    <a:pt x="4533" y="1"/>
                    <a:pt x="2975" y="240"/>
                    <a:pt x="1972" y="781"/>
                  </a:cubicBezTo>
                  <a:cubicBezTo>
                    <a:pt x="268" y="1691"/>
                    <a:pt x="27" y="4483"/>
                    <a:pt x="0" y="5625"/>
                  </a:cubicBezTo>
                  <a:cubicBezTo>
                    <a:pt x="143" y="5705"/>
                    <a:pt x="197" y="6909"/>
                    <a:pt x="1044" y="7882"/>
                  </a:cubicBezTo>
                  <a:cubicBezTo>
                    <a:pt x="1603" y="8521"/>
                    <a:pt x="1916" y="8696"/>
                    <a:pt x="2061" y="8696"/>
                  </a:cubicBezTo>
                  <a:cubicBezTo>
                    <a:pt x="2140" y="8696"/>
                    <a:pt x="2169" y="8643"/>
                    <a:pt x="2159" y="8586"/>
                  </a:cubicBezTo>
                  <a:cubicBezTo>
                    <a:pt x="2157" y="8579"/>
                    <a:pt x="2159" y="8575"/>
                    <a:pt x="2164" y="8575"/>
                  </a:cubicBezTo>
                  <a:cubicBezTo>
                    <a:pt x="2259" y="8575"/>
                    <a:pt x="3484" y="9766"/>
                    <a:pt x="5536" y="9766"/>
                  </a:cubicBezTo>
                  <a:cubicBezTo>
                    <a:pt x="5584" y="9766"/>
                    <a:pt x="5633" y="9765"/>
                    <a:pt x="5683" y="9764"/>
                  </a:cubicBezTo>
                  <a:cubicBezTo>
                    <a:pt x="7904" y="9702"/>
                    <a:pt x="10001" y="8658"/>
                    <a:pt x="11071" y="7043"/>
                  </a:cubicBezTo>
                  <a:cubicBezTo>
                    <a:pt x="11464" y="4304"/>
                    <a:pt x="10384" y="1753"/>
                    <a:pt x="9697" y="870"/>
                  </a:cubicBezTo>
                  <a:cubicBezTo>
                    <a:pt x="9271" y="323"/>
                    <a:pt x="7698" y="1"/>
                    <a:pt x="59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" name="Google Shape;1720;p37"/>
            <p:cNvGrpSpPr/>
            <p:nvPr/>
          </p:nvGrpSpPr>
          <p:grpSpPr>
            <a:xfrm>
              <a:off x="6560608" y="3392703"/>
              <a:ext cx="1352746" cy="976813"/>
              <a:chOff x="6665017" y="3460494"/>
              <a:chExt cx="1277139" cy="922218"/>
            </a:xfrm>
          </p:grpSpPr>
          <p:sp>
            <p:nvSpPr>
              <p:cNvPr id="70" name="Google Shape;1721;p37"/>
              <p:cNvSpPr/>
              <p:nvPr/>
            </p:nvSpPr>
            <p:spPr>
              <a:xfrm>
                <a:off x="6763693" y="3618905"/>
                <a:ext cx="19471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440" extrusionOk="0">
                    <a:moveTo>
                      <a:pt x="108" y="1"/>
                    </a:moveTo>
                    <a:cubicBezTo>
                      <a:pt x="105" y="1"/>
                      <a:pt x="102" y="1"/>
                      <a:pt x="99" y="2"/>
                    </a:cubicBezTo>
                    <a:cubicBezTo>
                      <a:pt x="63" y="2"/>
                      <a:pt x="45" y="29"/>
                      <a:pt x="36" y="56"/>
                    </a:cubicBezTo>
                    <a:cubicBezTo>
                      <a:pt x="27" y="163"/>
                      <a:pt x="10" y="270"/>
                      <a:pt x="1" y="377"/>
                    </a:cubicBezTo>
                    <a:cubicBezTo>
                      <a:pt x="1" y="413"/>
                      <a:pt x="27" y="439"/>
                      <a:pt x="63" y="439"/>
                    </a:cubicBezTo>
                    <a:cubicBezTo>
                      <a:pt x="99" y="439"/>
                      <a:pt x="117" y="413"/>
                      <a:pt x="126" y="377"/>
                    </a:cubicBezTo>
                    <a:cubicBezTo>
                      <a:pt x="134" y="270"/>
                      <a:pt x="143" y="163"/>
                      <a:pt x="161" y="56"/>
                    </a:cubicBezTo>
                    <a:cubicBezTo>
                      <a:pt x="161" y="32"/>
                      <a:pt x="133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22;p37"/>
              <p:cNvSpPr/>
              <p:nvPr/>
            </p:nvSpPr>
            <p:spPr>
              <a:xfrm>
                <a:off x="6909484" y="3606886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92" y="0"/>
                    </a:moveTo>
                    <a:cubicBezTo>
                      <a:pt x="80" y="0"/>
                      <a:pt x="67" y="7"/>
                      <a:pt x="54" y="13"/>
                    </a:cubicBezTo>
                    <a:cubicBezTo>
                      <a:pt x="46" y="13"/>
                      <a:pt x="28" y="31"/>
                      <a:pt x="28" y="49"/>
                    </a:cubicBezTo>
                    <a:cubicBezTo>
                      <a:pt x="19" y="93"/>
                      <a:pt x="10" y="147"/>
                      <a:pt x="1" y="192"/>
                    </a:cubicBezTo>
                    <a:cubicBezTo>
                      <a:pt x="1" y="209"/>
                      <a:pt x="1" y="227"/>
                      <a:pt x="10" y="236"/>
                    </a:cubicBezTo>
                    <a:cubicBezTo>
                      <a:pt x="19" y="254"/>
                      <a:pt x="37" y="263"/>
                      <a:pt x="46" y="272"/>
                    </a:cubicBezTo>
                    <a:cubicBezTo>
                      <a:pt x="63" y="272"/>
                      <a:pt x="81" y="272"/>
                      <a:pt x="90" y="263"/>
                    </a:cubicBezTo>
                    <a:cubicBezTo>
                      <a:pt x="108" y="254"/>
                      <a:pt x="117" y="236"/>
                      <a:pt x="126" y="227"/>
                    </a:cubicBezTo>
                    <a:cubicBezTo>
                      <a:pt x="135" y="174"/>
                      <a:pt x="135" y="129"/>
                      <a:pt x="144" y="76"/>
                    </a:cubicBezTo>
                    <a:cubicBezTo>
                      <a:pt x="153" y="58"/>
                      <a:pt x="153" y="49"/>
                      <a:pt x="144" y="31"/>
                    </a:cubicBezTo>
                    <a:cubicBezTo>
                      <a:pt x="135" y="22"/>
                      <a:pt x="117" y="4"/>
                      <a:pt x="108" y="4"/>
                    </a:cubicBezTo>
                    <a:cubicBezTo>
                      <a:pt x="103" y="2"/>
                      <a:pt x="98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23;p37"/>
              <p:cNvSpPr/>
              <p:nvPr/>
            </p:nvSpPr>
            <p:spPr>
              <a:xfrm>
                <a:off x="6845182" y="3568785"/>
                <a:ext cx="18389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70" extrusionOk="0">
                    <a:moveTo>
                      <a:pt x="72" y="0"/>
                    </a:moveTo>
                    <a:cubicBezTo>
                      <a:pt x="72" y="9"/>
                      <a:pt x="63" y="9"/>
                      <a:pt x="54" y="9"/>
                    </a:cubicBezTo>
                    <a:cubicBezTo>
                      <a:pt x="45" y="18"/>
                      <a:pt x="45" y="18"/>
                      <a:pt x="36" y="27"/>
                    </a:cubicBezTo>
                    <a:cubicBezTo>
                      <a:pt x="27" y="45"/>
                      <a:pt x="18" y="62"/>
                      <a:pt x="10" y="80"/>
                    </a:cubicBezTo>
                    <a:cubicBezTo>
                      <a:pt x="10" y="89"/>
                      <a:pt x="1" y="98"/>
                      <a:pt x="1" y="107"/>
                    </a:cubicBezTo>
                    <a:cubicBezTo>
                      <a:pt x="1" y="107"/>
                      <a:pt x="1" y="116"/>
                      <a:pt x="10" y="125"/>
                    </a:cubicBezTo>
                    <a:cubicBezTo>
                      <a:pt x="10" y="134"/>
                      <a:pt x="10" y="143"/>
                      <a:pt x="18" y="152"/>
                    </a:cubicBezTo>
                    <a:cubicBezTo>
                      <a:pt x="18" y="152"/>
                      <a:pt x="27" y="161"/>
                      <a:pt x="36" y="161"/>
                    </a:cubicBezTo>
                    <a:cubicBezTo>
                      <a:pt x="36" y="170"/>
                      <a:pt x="45" y="170"/>
                      <a:pt x="45" y="170"/>
                    </a:cubicBezTo>
                    <a:lnTo>
                      <a:pt x="81" y="170"/>
                    </a:lnTo>
                    <a:cubicBezTo>
                      <a:pt x="90" y="170"/>
                      <a:pt x="90" y="170"/>
                      <a:pt x="99" y="161"/>
                    </a:cubicBezTo>
                    <a:cubicBezTo>
                      <a:pt x="108" y="161"/>
                      <a:pt x="117" y="152"/>
                      <a:pt x="117" y="143"/>
                    </a:cubicBezTo>
                    <a:cubicBezTo>
                      <a:pt x="126" y="125"/>
                      <a:pt x="134" y="107"/>
                      <a:pt x="143" y="89"/>
                    </a:cubicBezTo>
                    <a:cubicBezTo>
                      <a:pt x="143" y="89"/>
                      <a:pt x="152" y="80"/>
                      <a:pt x="152" y="71"/>
                    </a:cubicBezTo>
                    <a:cubicBezTo>
                      <a:pt x="152" y="62"/>
                      <a:pt x="152" y="54"/>
                      <a:pt x="152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34" y="18"/>
                      <a:pt x="126" y="9"/>
                      <a:pt x="117" y="9"/>
                    </a:cubicBezTo>
                    <a:cubicBezTo>
                      <a:pt x="117" y="9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1724;p37"/>
              <p:cNvSpPr/>
              <p:nvPr/>
            </p:nvSpPr>
            <p:spPr>
              <a:xfrm>
                <a:off x="7013568" y="3586934"/>
                <a:ext cx="19351" cy="14062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17" extrusionOk="0">
                    <a:moveTo>
                      <a:pt x="81" y="1"/>
                    </a:moveTo>
                    <a:cubicBezTo>
                      <a:pt x="0" y="1"/>
                      <a:pt x="0" y="117"/>
                      <a:pt x="81" y="117"/>
                    </a:cubicBezTo>
                    <a:cubicBezTo>
                      <a:pt x="161" y="117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1725;p37"/>
              <p:cNvSpPr/>
              <p:nvPr/>
            </p:nvSpPr>
            <p:spPr>
              <a:xfrm>
                <a:off x="7107917" y="3651236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1"/>
                    </a:moveTo>
                    <a:cubicBezTo>
                      <a:pt x="0" y="1"/>
                      <a:pt x="0" y="126"/>
                      <a:pt x="81" y="126"/>
                    </a:cubicBezTo>
                    <a:cubicBezTo>
                      <a:pt x="161" y="126"/>
                      <a:pt x="161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1726;p37"/>
              <p:cNvSpPr/>
              <p:nvPr/>
            </p:nvSpPr>
            <p:spPr>
              <a:xfrm>
                <a:off x="6971742" y="3548353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13"/>
                      <a:pt x="27" y="340"/>
                      <a:pt x="63" y="340"/>
                    </a:cubicBezTo>
                    <a:cubicBezTo>
                      <a:pt x="98" y="340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1727;p37"/>
              <p:cNvSpPr/>
              <p:nvPr/>
            </p:nvSpPr>
            <p:spPr>
              <a:xfrm>
                <a:off x="7015732" y="3663134"/>
                <a:ext cx="1502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36" y="134"/>
                      <a:pt x="36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lnTo>
                      <a:pt x="116" y="116"/>
                    </a:lnTo>
                    <a:cubicBezTo>
                      <a:pt x="125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16" y="18"/>
                      <a:pt x="107" y="18"/>
                    </a:cubicBezTo>
                    <a:cubicBezTo>
                      <a:pt x="98" y="9"/>
                      <a:pt x="98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1728;p37"/>
              <p:cNvSpPr/>
              <p:nvPr/>
            </p:nvSpPr>
            <p:spPr>
              <a:xfrm>
                <a:off x="7086403" y="356337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8" y="0"/>
                      <a:pt x="19" y="18"/>
                    </a:cubicBezTo>
                    <a:cubicBezTo>
                      <a:pt x="10" y="27"/>
                      <a:pt x="1" y="45"/>
                      <a:pt x="1" y="54"/>
                    </a:cubicBezTo>
                    <a:lnTo>
                      <a:pt x="1" y="134"/>
                    </a:lnTo>
                    <a:cubicBezTo>
                      <a:pt x="1" y="143"/>
                      <a:pt x="10" y="161"/>
                      <a:pt x="19" y="179"/>
                    </a:cubicBezTo>
                    <a:cubicBezTo>
                      <a:pt x="28" y="179"/>
                      <a:pt x="28" y="188"/>
                      <a:pt x="37" y="188"/>
                    </a:cubicBezTo>
                    <a:cubicBezTo>
                      <a:pt x="45" y="188"/>
                      <a:pt x="54" y="197"/>
                      <a:pt x="63" y="197"/>
                    </a:cubicBezTo>
                    <a:cubicBezTo>
                      <a:pt x="81" y="188"/>
                      <a:pt x="90" y="188"/>
                      <a:pt x="108" y="179"/>
                    </a:cubicBezTo>
                    <a:cubicBezTo>
                      <a:pt x="117" y="161"/>
                      <a:pt x="126" y="152"/>
                      <a:pt x="126" y="134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90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1729;p37"/>
              <p:cNvSpPr/>
              <p:nvPr/>
            </p:nvSpPr>
            <p:spPr>
              <a:xfrm>
                <a:off x="7197940" y="3627678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7" y="233"/>
                      <a:pt x="45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1730;p37"/>
              <p:cNvSpPr/>
              <p:nvPr/>
            </p:nvSpPr>
            <p:spPr>
              <a:xfrm>
                <a:off x="7326663" y="3633327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79" y="1"/>
                    </a:moveTo>
                    <a:cubicBezTo>
                      <a:pt x="72" y="1"/>
                      <a:pt x="63" y="3"/>
                      <a:pt x="54" y="7"/>
                    </a:cubicBezTo>
                    <a:cubicBezTo>
                      <a:pt x="36" y="7"/>
                      <a:pt x="27" y="16"/>
                      <a:pt x="18" y="34"/>
                    </a:cubicBezTo>
                    <a:cubicBezTo>
                      <a:pt x="9" y="43"/>
                      <a:pt x="0" y="61"/>
                      <a:pt x="9" y="79"/>
                    </a:cubicBezTo>
                    <a:cubicBezTo>
                      <a:pt x="18" y="105"/>
                      <a:pt x="27" y="141"/>
                      <a:pt x="36" y="168"/>
                    </a:cubicBezTo>
                    <a:cubicBezTo>
                      <a:pt x="36" y="192"/>
                      <a:pt x="36" y="214"/>
                      <a:pt x="36" y="239"/>
                    </a:cubicBezTo>
                    <a:cubicBezTo>
                      <a:pt x="27" y="257"/>
                      <a:pt x="27" y="275"/>
                      <a:pt x="36" y="293"/>
                    </a:cubicBezTo>
                    <a:cubicBezTo>
                      <a:pt x="45" y="302"/>
                      <a:pt x="63" y="311"/>
                      <a:pt x="72" y="319"/>
                    </a:cubicBezTo>
                    <a:cubicBezTo>
                      <a:pt x="89" y="319"/>
                      <a:pt x="107" y="319"/>
                      <a:pt x="125" y="311"/>
                    </a:cubicBezTo>
                    <a:cubicBezTo>
                      <a:pt x="134" y="302"/>
                      <a:pt x="152" y="293"/>
                      <a:pt x="152" y="275"/>
                    </a:cubicBezTo>
                    <a:cubicBezTo>
                      <a:pt x="161" y="195"/>
                      <a:pt x="161" y="114"/>
                      <a:pt x="125" y="43"/>
                    </a:cubicBezTo>
                    <a:cubicBezTo>
                      <a:pt x="125" y="34"/>
                      <a:pt x="116" y="16"/>
                      <a:pt x="98" y="7"/>
                    </a:cubicBezTo>
                    <a:cubicBezTo>
                      <a:pt x="94" y="3"/>
                      <a:pt x="87" y="1"/>
                      <a:pt x="7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1731;p37"/>
              <p:cNvSpPr/>
              <p:nvPr/>
            </p:nvSpPr>
            <p:spPr>
              <a:xfrm>
                <a:off x="7378105" y="3565540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1732;p37"/>
              <p:cNvSpPr/>
              <p:nvPr/>
            </p:nvSpPr>
            <p:spPr>
              <a:xfrm>
                <a:off x="7285919" y="357191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36" y="1"/>
                      <a:pt x="18" y="19"/>
                    </a:cubicBezTo>
                    <a:cubicBezTo>
                      <a:pt x="9" y="28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36" y="233"/>
                      <a:pt x="54" y="242"/>
                      <a:pt x="63" y="242"/>
                    </a:cubicBezTo>
                    <a:cubicBezTo>
                      <a:pt x="80" y="242"/>
                      <a:pt x="98" y="24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1733;p37"/>
              <p:cNvSpPr/>
              <p:nvPr/>
            </p:nvSpPr>
            <p:spPr>
              <a:xfrm>
                <a:off x="7500338" y="3571910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5"/>
                      <a:pt x="0" y="63"/>
                      <a:pt x="9" y="72"/>
                    </a:cubicBezTo>
                    <a:lnTo>
                      <a:pt x="27" y="170"/>
                    </a:lnTo>
                    <a:cubicBezTo>
                      <a:pt x="36" y="188"/>
                      <a:pt x="45" y="206"/>
                      <a:pt x="63" y="215"/>
                    </a:cubicBezTo>
                    <a:cubicBezTo>
                      <a:pt x="69" y="215"/>
                      <a:pt x="79" y="219"/>
                      <a:pt x="90" y="219"/>
                    </a:cubicBezTo>
                    <a:cubicBezTo>
                      <a:pt x="96" y="219"/>
                      <a:pt x="102" y="218"/>
                      <a:pt x="107" y="215"/>
                    </a:cubicBezTo>
                    <a:cubicBezTo>
                      <a:pt x="125" y="215"/>
                      <a:pt x="134" y="206"/>
                      <a:pt x="143" y="188"/>
                    </a:cubicBezTo>
                    <a:cubicBezTo>
                      <a:pt x="152" y="170"/>
                      <a:pt x="152" y="161"/>
                      <a:pt x="152" y="144"/>
                    </a:cubicBezTo>
                    <a:lnTo>
                      <a:pt x="125" y="45"/>
                    </a:lnTo>
                    <a:cubicBezTo>
                      <a:pt x="116" y="28"/>
                      <a:pt x="107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1734;p37"/>
              <p:cNvSpPr/>
              <p:nvPr/>
            </p:nvSpPr>
            <p:spPr>
              <a:xfrm>
                <a:off x="7459593" y="3648111"/>
                <a:ext cx="18389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8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0"/>
                    </a:cubicBezTo>
                    <a:cubicBezTo>
                      <a:pt x="9" y="125"/>
                      <a:pt x="18" y="179"/>
                      <a:pt x="27" y="223"/>
                    </a:cubicBezTo>
                    <a:cubicBezTo>
                      <a:pt x="36" y="241"/>
                      <a:pt x="45" y="250"/>
                      <a:pt x="54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5"/>
                      <a:pt x="143" y="196"/>
                    </a:cubicBezTo>
                    <a:cubicBezTo>
                      <a:pt x="143" y="143"/>
                      <a:pt x="134" y="98"/>
                      <a:pt x="125" y="45"/>
                    </a:cubicBez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1735;p37"/>
              <p:cNvSpPr/>
              <p:nvPr/>
            </p:nvSpPr>
            <p:spPr>
              <a:xfrm>
                <a:off x="7588197" y="3621669"/>
                <a:ext cx="22716" cy="35336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94" extrusionOk="0">
                    <a:moveTo>
                      <a:pt x="74" y="0"/>
                    </a:moveTo>
                    <a:cubicBezTo>
                      <a:pt x="67" y="0"/>
                      <a:pt x="60" y="2"/>
                      <a:pt x="54" y="6"/>
                    </a:cubicBezTo>
                    <a:cubicBezTo>
                      <a:pt x="19" y="15"/>
                      <a:pt x="1" y="42"/>
                      <a:pt x="10" y="77"/>
                    </a:cubicBezTo>
                    <a:cubicBezTo>
                      <a:pt x="28" y="131"/>
                      <a:pt x="46" y="193"/>
                      <a:pt x="63" y="247"/>
                    </a:cubicBezTo>
                    <a:cubicBezTo>
                      <a:pt x="71" y="277"/>
                      <a:pt x="97" y="294"/>
                      <a:pt x="120" y="294"/>
                    </a:cubicBezTo>
                    <a:cubicBezTo>
                      <a:pt x="125" y="294"/>
                      <a:pt x="130" y="293"/>
                      <a:pt x="135" y="292"/>
                    </a:cubicBezTo>
                    <a:cubicBezTo>
                      <a:pt x="170" y="283"/>
                      <a:pt x="188" y="247"/>
                      <a:pt x="179" y="211"/>
                    </a:cubicBezTo>
                    <a:cubicBezTo>
                      <a:pt x="162" y="158"/>
                      <a:pt x="144" y="104"/>
                      <a:pt x="126" y="42"/>
                    </a:cubicBezTo>
                    <a:cubicBezTo>
                      <a:pt x="119" y="21"/>
                      <a:pt x="96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1736;p37"/>
              <p:cNvSpPr/>
              <p:nvPr/>
            </p:nvSpPr>
            <p:spPr>
              <a:xfrm>
                <a:off x="7676176" y="3533329"/>
                <a:ext cx="24759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49" extrusionOk="0">
                    <a:moveTo>
                      <a:pt x="90" y="1"/>
                    </a:moveTo>
                    <a:cubicBezTo>
                      <a:pt x="72" y="1"/>
                      <a:pt x="54" y="1"/>
                      <a:pt x="36" y="10"/>
                    </a:cubicBezTo>
                    <a:cubicBezTo>
                      <a:pt x="9" y="27"/>
                      <a:pt x="0" y="63"/>
                      <a:pt x="18" y="90"/>
                    </a:cubicBezTo>
                    <a:cubicBezTo>
                      <a:pt x="27" y="108"/>
                      <a:pt x="36" y="117"/>
                      <a:pt x="45" y="134"/>
                    </a:cubicBezTo>
                    <a:cubicBezTo>
                      <a:pt x="45" y="143"/>
                      <a:pt x="54" y="152"/>
                      <a:pt x="54" y="152"/>
                    </a:cubicBezTo>
                    <a:cubicBezTo>
                      <a:pt x="54" y="161"/>
                      <a:pt x="54" y="161"/>
                      <a:pt x="54" y="170"/>
                    </a:cubicBezTo>
                    <a:cubicBezTo>
                      <a:pt x="72" y="197"/>
                      <a:pt x="81" y="224"/>
                      <a:pt x="81" y="259"/>
                    </a:cubicBezTo>
                    <a:cubicBezTo>
                      <a:pt x="81" y="268"/>
                      <a:pt x="81" y="275"/>
                      <a:pt x="81" y="286"/>
                    </a:cubicBezTo>
                    <a:cubicBezTo>
                      <a:pt x="81" y="313"/>
                      <a:pt x="108" y="349"/>
                      <a:pt x="143" y="349"/>
                    </a:cubicBezTo>
                    <a:cubicBezTo>
                      <a:pt x="179" y="340"/>
                      <a:pt x="206" y="322"/>
                      <a:pt x="206" y="286"/>
                    </a:cubicBezTo>
                    <a:cubicBezTo>
                      <a:pt x="206" y="197"/>
                      <a:pt x="170" y="108"/>
                      <a:pt x="125" y="36"/>
                    </a:cubicBezTo>
                    <a:cubicBezTo>
                      <a:pt x="116" y="18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1737;p37"/>
              <p:cNvSpPr/>
              <p:nvPr/>
            </p:nvSpPr>
            <p:spPr>
              <a:xfrm>
                <a:off x="7603220" y="3489340"/>
                <a:ext cx="1838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3" extrusionOk="0">
                    <a:moveTo>
                      <a:pt x="45" y="1"/>
                    </a:moveTo>
                    <a:cubicBezTo>
                      <a:pt x="37" y="10"/>
                      <a:pt x="19" y="19"/>
                      <a:pt x="10" y="28"/>
                    </a:cubicBezTo>
                    <a:cubicBezTo>
                      <a:pt x="1" y="45"/>
                      <a:pt x="1" y="63"/>
                      <a:pt x="10" y="81"/>
                    </a:cubicBezTo>
                    <a:cubicBezTo>
                      <a:pt x="19" y="126"/>
                      <a:pt x="19" y="179"/>
                      <a:pt x="28" y="224"/>
                    </a:cubicBezTo>
                    <a:cubicBezTo>
                      <a:pt x="37" y="242"/>
                      <a:pt x="45" y="260"/>
                      <a:pt x="63" y="260"/>
                    </a:cubicBezTo>
                    <a:cubicBezTo>
                      <a:pt x="70" y="266"/>
                      <a:pt x="80" y="272"/>
                      <a:pt x="92" y="272"/>
                    </a:cubicBezTo>
                    <a:cubicBezTo>
                      <a:pt x="97" y="272"/>
                      <a:pt x="103" y="271"/>
                      <a:pt x="108" y="269"/>
                    </a:cubicBezTo>
                    <a:cubicBezTo>
                      <a:pt x="117" y="260"/>
                      <a:pt x="135" y="251"/>
                      <a:pt x="144" y="242"/>
                    </a:cubicBezTo>
                    <a:cubicBezTo>
                      <a:pt x="152" y="224"/>
                      <a:pt x="152" y="206"/>
                      <a:pt x="152" y="197"/>
                    </a:cubicBezTo>
                    <a:cubicBezTo>
                      <a:pt x="144" y="144"/>
                      <a:pt x="135" y="99"/>
                      <a:pt x="126" y="45"/>
                    </a:cubicBezTo>
                    <a:cubicBezTo>
                      <a:pt x="126" y="37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1738;p37"/>
              <p:cNvSpPr/>
              <p:nvPr/>
            </p:nvSpPr>
            <p:spPr>
              <a:xfrm>
                <a:off x="7765116" y="3497993"/>
                <a:ext cx="23798" cy="29807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48" extrusionOk="0"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63"/>
                      <a:pt x="1" y="81"/>
                      <a:pt x="10" y="89"/>
                    </a:cubicBezTo>
                    <a:cubicBezTo>
                      <a:pt x="37" y="134"/>
                      <a:pt x="63" y="179"/>
                      <a:pt x="81" y="214"/>
                    </a:cubicBezTo>
                    <a:cubicBezTo>
                      <a:pt x="90" y="232"/>
                      <a:pt x="108" y="241"/>
                      <a:pt x="126" y="241"/>
                    </a:cubicBezTo>
                    <a:cubicBezTo>
                      <a:pt x="130" y="246"/>
                      <a:pt x="137" y="248"/>
                      <a:pt x="145" y="248"/>
                    </a:cubicBezTo>
                    <a:cubicBezTo>
                      <a:pt x="153" y="248"/>
                      <a:pt x="161" y="246"/>
                      <a:pt x="170" y="241"/>
                    </a:cubicBezTo>
                    <a:cubicBezTo>
                      <a:pt x="179" y="232"/>
                      <a:pt x="197" y="214"/>
                      <a:pt x="197" y="205"/>
                    </a:cubicBezTo>
                    <a:cubicBezTo>
                      <a:pt x="197" y="188"/>
                      <a:pt x="197" y="170"/>
                      <a:pt x="188" y="152"/>
                    </a:cubicBezTo>
                    <a:cubicBezTo>
                      <a:pt x="170" y="116"/>
                      <a:pt x="144" y="72"/>
                      <a:pt x="117" y="36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1739;p37"/>
              <p:cNvSpPr/>
              <p:nvPr/>
            </p:nvSpPr>
            <p:spPr>
              <a:xfrm>
                <a:off x="7838072" y="3574675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5" y="1"/>
                    </a:moveTo>
                    <a:cubicBezTo>
                      <a:pt x="62" y="1"/>
                      <a:pt x="60" y="5"/>
                      <a:pt x="54" y="5"/>
                    </a:cubicBezTo>
                    <a:cubicBezTo>
                      <a:pt x="36" y="5"/>
                      <a:pt x="18" y="13"/>
                      <a:pt x="9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03"/>
                      <a:pt x="27" y="129"/>
                      <a:pt x="36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9"/>
                      <a:pt x="94" y="199"/>
                    </a:cubicBezTo>
                    <a:cubicBezTo>
                      <a:pt x="99" y="199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1"/>
                    </a:cubicBezTo>
                    <a:cubicBezTo>
                      <a:pt x="143" y="94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5"/>
                    </a:cubicBezTo>
                    <a:lnTo>
                      <a:pt x="72" y="5"/>
                    </a:lnTo>
                    <a:cubicBezTo>
                      <a:pt x="69" y="2"/>
                      <a:pt x="67" y="1"/>
                      <a:pt x="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1740;p37"/>
              <p:cNvSpPr/>
              <p:nvPr/>
            </p:nvSpPr>
            <p:spPr>
              <a:xfrm>
                <a:off x="7764035" y="361914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5" y="0"/>
                    </a:moveTo>
                    <a:cubicBezTo>
                      <a:pt x="37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72"/>
                    </a:cubicBezTo>
                    <a:cubicBezTo>
                      <a:pt x="19" y="98"/>
                      <a:pt x="28" y="125"/>
                      <a:pt x="37" y="152"/>
                    </a:cubicBezTo>
                    <a:cubicBezTo>
                      <a:pt x="37" y="161"/>
                      <a:pt x="46" y="179"/>
                      <a:pt x="63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108" y="197"/>
                    </a:lnTo>
                    <a:cubicBezTo>
                      <a:pt x="126" y="188"/>
                      <a:pt x="135" y="179"/>
                      <a:pt x="144" y="161"/>
                    </a:cubicBezTo>
                    <a:cubicBezTo>
                      <a:pt x="153" y="152"/>
                      <a:pt x="153" y="134"/>
                      <a:pt x="153" y="116"/>
                    </a:cubicBezTo>
                    <a:cubicBezTo>
                      <a:pt x="144" y="90"/>
                      <a:pt x="135" y="72"/>
                      <a:pt x="126" y="45"/>
                    </a:cubicBezTo>
                    <a:cubicBezTo>
                      <a:pt x="126" y="27"/>
                      <a:pt x="117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1741;p37"/>
              <p:cNvSpPr/>
              <p:nvPr/>
            </p:nvSpPr>
            <p:spPr>
              <a:xfrm>
                <a:off x="7694445" y="3654481"/>
                <a:ext cx="1502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lnTo>
                      <a:pt x="9" y="27"/>
                    </a:lnTo>
                    <a:cubicBezTo>
                      <a:pt x="9" y="36"/>
                      <a:pt x="0" y="45"/>
                      <a:pt x="0" y="54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35"/>
                      <a:pt x="18" y="143"/>
                      <a:pt x="18" y="152"/>
                    </a:cubicBezTo>
                    <a:cubicBezTo>
                      <a:pt x="27" y="152"/>
                      <a:pt x="36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0" y="170"/>
                    </a:lnTo>
                    <a:cubicBezTo>
                      <a:pt x="89" y="161"/>
                      <a:pt x="98" y="161"/>
                      <a:pt x="107" y="152"/>
                    </a:cubicBezTo>
                    <a:lnTo>
                      <a:pt x="116" y="135"/>
                    </a:lnTo>
                    <a:cubicBezTo>
                      <a:pt x="125" y="126"/>
                      <a:pt x="125" y="117"/>
                      <a:pt x="125" y="108"/>
                    </a:cubicBezTo>
                    <a:lnTo>
                      <a:pt x="125" y="54"/>
                    </a:lnTo>
                    <a:cubicBezTo>
                      <a:pt x="125" y="45"/>
                      <a:pt x="125" y="45"/>
                      <a:pt x="116" y="36"/>
                    </a:cubicBezTo>
                    <a:cubicBezTo>
                      <a:pt x="116" y="27"/>
                      <a:pt x="116" y="19"/>
                      <a:pt x="107" y="19"/>
                    </a:cubicBezTo>
                    <a:cubicBezTo>
                      <a:pt x="98" y="10"/>
                      <a:pt x="98" y="1"/>
                      <a:pt x="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1742;p37"/>
              <p:cNvSpPr/>
              <p:nvPr/>
            </p:nvSpPr>
            <p:spPr>
              <a:xfrm>
                <a:off x="7797327" y="3709768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66" y="1"/>
                    </a:moveTo>
                    <a:cubicBezTo>
                      <a:pt x="61" y="1"/>
                      <a:pt x="57" y="2"/>
                      <a:pt x="54" y="5"/>
                    </a:cubicBezTo>
                    <a:cubicBezTo>
                      <a:pt x="36" y="5"/>
                      <a:pt x="18" y="14"/>
                      <a:pt x="18" y="31"/>
                    </a:cubicBezTo>
                    <a:cubicBezTo>
                      <a:pt x="9" y="49"/>
                      <a:pt x="1" y="58"/>
                      <a:pt x="9" y="76"/>
                    </a:cubicBezTo>
                    <a:cubicBezTo>
                      <a:pt x="18" y="121"/>
                      <a:pt x="27" y="156"/>
                      <a:pt x="36" y="201"/>
                    </a:cubicBezTo>
                    <a:cubicBezTo>
                      <a:pt x="36" y="219"/>
                      <a:pt x="45" y="228"/>
                      <a:pt x="63" y="237"/>
                    </a:cubicBezTo>
                    <a:cubicBezTo>
                      <a:pt x="72" y="245"/>
                      <a:pt x="90" y="245"/>
                      <a:pt x="108" y="245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65"/>
                    </a:cubicBezTo>
                    <a:cubicBezTo>
                      <a:pt x="143" y="129"/>
                      <a:pt x="134" y="85"/>
                      <a:pt x="125" y="49"/>
                    </a:cubicBezTo>
                    <a:cubicBezTo>
                      <a:pt x="125" y="31"/>
                      <a:pt x="108" y="14"/>
                      <a:pt x="99" y="5"/>
                    </a:cubicBezTo>
                    <a:cubicBezTo>
                      <a:pt x="87" y="5"/>
                      <a:pt x="75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1743;p37"/>
              <p:cNvSpPr/>
              <p:nvPr/>
            </p:nvSpPr>
            <p:spPr>
              <a:xfrm>
                <a:off x="7864874" y="3680201"/>
                <a:ext cx="21514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49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36"/>
                    </a:cubicBezTo>
                    <a:cubicBezTo>
                      <a:pt x="9" y="45"/>
                      <a:pt x="1" y="63"/>
                      <a:pt x="9" y="81"/>
                    </a:cubicBezTo>
                    <a:cubicBezTo>
                      <a:pt x="18" y="117"/>
                      <a:pt x="36" y="161"/>
                      <a:pt x="54" y="206"/>
                    </a:cubicBezTo>
                    <a:cubicBezTo>
                      <a:pt x="54" y="206"/>
                      <a:pt x="63" y="215"/>
                      <a:pt x="63" y="224"/>
                    </a:cubicBezTo>
                    <a:cubicBezTo>
                      <a:pt x="72" y="233"/>
                      <a:pt x="72" y="233"/>
                      <a:pt x="81" y="242"/>
                    </a:cubicBezTo>
                    <a:cubicBezTo>
                      <a:pt x="90" y="246"/>
                      <a:pt x="99" y="248"/>
                      <a:pt x="108" y="248"/>
                    </a:cubicBezTo>
                    <a:cubicBezTo>
                      <a:pt x="117" y="248"/>
                      <a:pt x="125" y="246"/>
                      <a:pt x="134" y="242"/>
                    </a:cubicBezTo>
                    <a:cubicBezTo>
                      <a:pt x="143" y="242"/>
                      <a:pt x="161" y="233"/>
                      <a:pt x="170" y="215"/>
                    </a:cubicBezTo>
                    <a:cubicBezTo>
                      <a:pt x="170" y="206"/>
                      <a:pt x="179" y="188"/>
                      <a:pt x="170" y="170"/>
                    </a:cubicBezTo>
                    <a:cubicBezTo>
                      <a:pt x="161" y="126"/>
                      <a:pt x="143" y="90"/>
                      <a:pt x="125" y="45"/>
                    </a:cubicBezTo>
                    <a:cubicBezTo>
                      <a:pt x="125" y="36"/>
                      <a:pt x="117" y="36"/>
                      <a:pt x="117" y="28"/>
                    </a:cubicBezTo>
                    <a:cubicBezTo>
                      <a:pt x="108" y="19"/>
                      <a:pt x="108" y="19"/>
                      <a:pt x="99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1744;p37"/>
              <p:cNvSpPr/>
              <p:nvPr/>
            </p:nvSpPr>
            <p:spPr>
              <a:xfrm>
                <a:off x="7893840" y="3818540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54" y="1"/>
                    </a:moveTo>
                    <a:cubicBezTo>
                      <a:pt x="36" y="10"/>
                      <a:pt x="18" y="18"/>
                      <a:pt x="18" y="27"/>
                    </a:cubicBezTo>
                    <a:cubicBezTo>
                      <a:pt x="9" y="45"/>
                      <a:pt x="0" y="63"/>
                      <a:pt x="9" y="81"/>
                    </a:cubicBezTo>
                    <a:cubicBezTo>
                      <a:pt x="18" y="117"/>
                      <a:pt x="27" y="161"/>
                      <a:pt x="36" y="197"/>
                    </a:cubicBez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1"/>
                    </a:cubicBezTo>
                    <a:cubicBezTo>
                      <a:pt x="125" y="241"/>
                      <a:pt x="134" y="233"/>
                      <a:pt x="143" y="215"/>
                    </a:cubicBezTo>
                    <a:cubicBezTo>
                      <a:pt x="152" y="197"/>
                      <a:pt x="152" y="188"/>
                      <a:pt x="152" y="170"/>
                    </a:cubicBezTo>
                    <a:cubicBezTo>
                      <a:pt x="143" y="126"/>
                      <a:pt x="134" y="90"/>
                      <a:pt x="125" y="45"/>
                    </a:cubicBezTo>
                    <a:cubicBezTo>
                      <a:pt x="125" y="27"/>
                      <a:pt x="107" y="18"/>
                      <a:pt x="99" y="10"/>
                    </a:cubicBezTo>
                    <a:cubicBezTo>
                      <a:pt x="81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1745;p37"/>
              <p:cNvSpPr/>
              <p:nvPr/>
            </p:nvSpPr>
            <p:spPr>
              <a:xfrm>
                <a:off x="7871364" y="3933322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1746;p37"/>
              <p:cNvSpPr/>
              <p:nvPr/>
            </p:nvSpPr>
            <p:spPr>
              <a:xfrm>
                <a:off x="7530385" y="3515782"/>
                <a:ext cx="20432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22" extrusionOk="0">
                    <a:moveTo>
                      <a:pt x="65" y="0"/>
                    </a:moveTo>
                    <a:cubicBezTo>
                      <a:pt x="52" y="0"/>
                      <a:pt x="40" y="7"/>
                      <a:pt x="27" y="13"/>
                    </a:cubicBezTo>
                    <a:cubicBezTo>
                      <a:pt x="18" y="22"/>
                      <a:pt x="9" y="31"/>
                      <a:pt x="0" y="49"/>
                    </a:cubicBezTo>
                    <a:lnTo>
                      <a:pt x="0" y="57"/>
                    </a:lnTo>
                    <a:cubicBezTo>
                      <a:pt x="0" y="75"/>
                      <a:pt x="0" y="84"/>
                      <a:pt x="9" y="93"/>
                    </a:cubicBezTo>
                    <a:cubicBezTo>
                      <a:pt x="27" y="129"/>
                      <a:pt x="45" y="156"/>
                      <a:pt x="54" y="191"/>
                    </a:cubicBezTo>
                    <a:cubicBezTo>
                      <a:pt x="63" y="200"/>
                      <a:pt x="80" y="218"/>
                      <a:pt x="98" y="218"/>
                    </a:cubicBezTo>
                    <a:cubicBezTo>
                      <a:pt x="101" y="221"/>
                      <a:pt x="104" y="222"/>
                      <a:pt x="108" y="222"/>
                    </a:cubicBezTo>
                    <a:cubicBezTo>
                      <a:pt x="118" y="222"/>
                      <a:pt x="130" y="215"/>
                      <a:pt x="143" y="209"/>
                    </a:cubicBezTo>
                    <a:cubicBezTo>
                      <a:pt x="152" y="200"/>
                      <a:pt x="170" y="191"/>
                      <a:pt x="170" y="173"/>
                    </a:cubicBezTo>
                    <a:cubicBezTo>
                      <a:pt x="170" y="173"/>
                      <a:pt x="170" y="164"/>
                      <a:pt x="170" y="156"/>
                    </a:cubicBezTo>
                    <a:cubicBezTo>
                      <a:pt x="170" y="147"/>
                      <a:pt x="170" y="138"/>
                      <a:pt x="161" y="129"/>
                    </a:cubicBezTo>
                    <a:lnTo>
                      <a:pt x="116" y="31"/>
                    </a:lnTo>
                    <a:cubicBezTo>
                      <a:pt x="107" y="22"/>
                      <a:pt x="89" y="4"/>
                      <a:pt x="80" y="4"/>
                    </a:cubicBezTo>
                    <a:cubicBezTo>
                      <a:pt x="75" y="1"/>
                      <a:pt x="70" y="0"/>
                      <a:pt x="6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1747;p37"/>
              <p:cNvSpPr/>
              <p:nvPr/>
            </p:nvSpPr>
            <p:spPr>
              <a:xfrm>
                <a:off x="7491804" y="3765536"/>
                <a:ext cx="18269" cy="2680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3" extrusionOk="0">
                    <a:moveTo>
                      <a:pt x="63" y="1"/>
                    </a:moveTo>
                    <a:cubicBezTo>
                      <a:pt x="60" y="1"/>
                      <a:pt x="56" y="2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0" y="58"/>
                      <a:pt x="9" y="76"/>
                    </a:cubicBezTo>
                    <a:cubicBezTo>
                      <a:pt x="18" y="112"/>
                      <a:pt x="27" y="147"/>
                      <a:pt x="36" y="174"/>
                    </a:cubicBezTo>
                    <a:cubicBezTo>
                      <a:pt x="36" y="192"/>
                      <a:pt x="45" y="201"/>
                      <a:pt x="62" y="210"/>
                    </a:cubicBezTo>
                    <a:cubicBezTo>
                      <a:pt x="69" y="216"/>
                      <a:pt x="80" y="222"/>
                      <a:pt x="92" y="222"/>
                    </a:cubicBezTo>
                    <a:cubicBezTo>
                      <a:pt x="97" y="222"/>
                      <a:pt x="102" y="221"/>
                      <a:pt x="107" y="219"/>
                    </a:cubicBezTo>
                    <a:cubicBezTo>
                      <a:pt x="125" y="210"/>
                      <a:pt x="134" y="201"/>
                      <a:pt x="143" y="192"/>
                    </a:cubicBezTo>
                    <a:cubicBezTo>
                      <a:pt x="152" y="174"/>
                      <a:pt x="152" y="156"/>
                      <a:pt x="152" y="147"/>
                    </a:cubicBezTo>
                    <a:lnTo>
                      <a:pt x="125" y="49"/>
                    </a:lnTo>
                    <a:cubicBezTo>
                      <a:pt x="125" y="31"/>
                      <a:pt x="107" y="13"/>
                      <a:pt x="98" y="13"/>
                    </a:cubicBezTo>
                    <a:cubicBezTo>
                      <a:pt x="86" y="7"/>
                      <a:pt x="73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1748;p37"/>
              <p:cNvSpPr/>
              <p:nvPr/>
            </p:nvSpPr>
            <p:spPr>
              <a:xfrm>
                <a:off x="7394210" y="3674432"/>
                <a:ext cx="21514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321" extrusionOk="0">
                    <a:moveTo>
                      <a:pt x="54" y="183"/>
                    </a:moveTo>
                    <a:cubicBezTo>
                      <a:pt x="54" y="189"/>
                      <a:pt x="54" y="191"/>
                      <a:pt x="57" y="195"/>
                    </a:cubicBezTo>
                    <a:lnTo>
                      <a:pt x="57" y="195"/>
                    </a:lnTo>
                    <a:cubicBezTo>
                      <a:pt x="56" y="191"/>
                      <a:pt x="55" y="187"/>
                      <a:pt x="54" y="183"/>
                    </a:cubicBezTo>
                    <a:close/>
                    <a:moveTo>
                      <a:pt x="74" y="1"/>
                    </a:moveTo>
                    <a:cubicBezTo>
                      <a:pt x="61" y="1"/>
                      <a:pt x="49" y="7"/>
                      <a:pt x="36" y="13"/>
                    </a:cubicBezTo>
                    <a:cubicBezTo>
                      <a:pt x="9" y="22"/>
                      <a:pt x="0" y="67"/>
                      <a:pt x="18" y="93"/>
                    </a:cubicBezTo>
                    <a:cubicBezTo>
                      <a:pt x="24" y="105"/>
                      <a:pt x="30" y="117"/>
                      <a:pt x="36" y="129"/>
                    </a:cubicBezTo>
                    <a:lnTo>
                      <a:pt x="36" y="129"/>
                    </a:lnTo>
                    <a:cubicBezTo>
                      <a:pt x="45" y="156"/>
                      <a:pt x="54" y="174"/>
                      <a:pt x="63" y="200"/>
                    </a:cubicBezTo>
                    <a:cubicBezTo>
                      <a:pt x="60" y="198"/>
                      <a:pt x="59" y="196"/>
                      <a:pt x="57" y="195"/>
                    </a:cubicBezTo>
                    <a:lnTo>
                      <a:pt x="57" y="195"/>
                    </a:lnTo>
                    <a:cubicBezTo>
                      <a:pt x="62" y="215"/>
                      <a:pt x="61" y="232"/>
                      <a:pt x="54" y="254"/>
                    </a:cubicBezTo>
                    <a:lnTo>
                      <a:pt x="54" y="254"/>
                    </a:lnTo>
                    <a:cubicBezTo>
                      <a:pt x="54" y="251"/>
                      <a:pt x="54" y="248"/>
                      <a:pt x="54" y="245"/>
                    </a:cubicBezTo>
                    <a:cubicBezTo>
                      <a:pt x="54" y="250"/>
                      <a:pt x="54" y="254"/>
                      <a:pt x="54" y="254"/>
                    </a:cubicBezTo>
                    <a:cubicBezTo>
                      <a:pt x="54" y="254"/>
                      <a:pt x="54" y="254"/>
                      <a:pt x="54" y="254"/>
                    </a:cubicBezTo>
                    <a:lnTo>
                      <a:pt x="54" y="254"/>
                    </a:lnTo>
                    <a:cubicBezTo>
                      <a:pt x="54" y="266"/>
                      <a:pt x="55" y="275"/>
                      <a:pt x="63" y="290"/>
                    </a:cubicBezTo>
                    <a:cubicBezTo>
                      <a:pt x="72" y="299"/>
                      <a:pt x="89" y="316"/>
                      <a:pt x="98" y="316"/>
                    </a:cubicBezTo>
                    <a:cubicBezTo>
                      <a:pt x="104" y="319"/>
                      <a:pt x="109" y="320"/>
                      <a:pt x="114" y="320"/>
                    </a:cubicBezTo>
                    <a:cubicBezTo>
                      <a:pt x="127" y="320"/>
                      <a:pt x="139" y="314"/>
                      <a:pt x="152" y="308"/>
                    </a:cubicBezTo>
                    <a:cubicBezTo>
                      <a:pt x="161" y="308"/>
                      <a:pt x="170" y="290"/>
                      <a:pt x="179" y="272"/>
                    </a:cubicBezTo>
                    <a:cubicBezTo>
                      <a:pt x="179" y="227"/>
                      <a:pt x="179" y="183"/>
                      <a:pt x="170" y="138"/>
                    </a:cubicBezTo>
                    <a:cubicBezTo>
                      <a:pt x="161" y="102"/>
                      <a:pt x="143" y="67"/>
                      <a:pt x="125" y="31"/>
                    </a:cubicBezTo>
                    <a:cubicBezTo>
                      <a:pt x="116" y="22"/>
                      <a:pt x="98" y="4"/>
                      <a:pt x="89" y="4"/>
                    </a:cubicBezTo>
                    <a:cubicBezTo>
                      <a:pt x="84" y="2"/>
                      <a:pt x="79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1749;p37"/>
              <p:cNvSpPr/>
              <p:nvPr/>
            </p:nvSpPr>
            <p:spPr>
              <a:xfrm>
                <a:off x="7542164" y="3691980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27" y="10"/>
                      <a:pt x="18" y="19"/>
                      <a:pt x="9" y="37"/>
                    </a:cubicBezTo>
                    <a:cubicBezTo>
                      <a:pt x="0" y="46"/>
                      <a:pt x="0" y="63"/>
                      <a:pt x="0" y="81"/>
                    </a:cubicBezTo>
                    <a:cubicBezTo>
                      <a:pt x="9" y="117"/>
                      <a:pt x="18" y="162"/>
                      <a:pt x="27" y="206"/>
                    </a:cubicBezTo>
                    <a:cubicBezTo>
                      <a:pt x="27" y="215"/>
                      <a:pt x="45" y="233"/>
                      <a:pt x="54" y="242"/>
                    </a:cubicBezTo>
                    <a:cubicBezTo>
                      <a:pt x="66" y="242"/>
                      <a:pt x="78" y="246"/>
                      <a:pt x="87" y="246"/>
                    </a:cubicBezTo>
                    <a:cubicBezTo>
                      <a:pt x="92" y="246"/>
                      <a:pt x="95" y="245"/>
                      <a:pt x="98" y="242"/>
                    </a:cubicBezTo>
                    <a:cubicBezTo>
                      <a:pt x="116" y="242"/>
                      <a:pt x="134" y="233"/>
                      <a:pt x="143" y="215"/>
                    </a:cubicBezTo>
                    <a:cubicBezTo>
                      <a:pt x="143" y="197"/>
                      <a:pt x="152" y="188"/>
                      <a:pt x="143" y="170"/>
                    </a:cubicBezTo>
                    <a:cubicBezTo>
                      <a:pt x="134" y="126"/>
                      <a:pt x="125" y="90"/>
                      <a:pt x="116" y="46"/>
                    </a:cubicBezTo>
                    <a:cubicBezTo>
                      <a:pt x="116" y="37"/>
                      <a:pt x="107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1750;p37"/>
              <p:cNvSpPr/>
              <p:nvPr/>
            </p:nvSpPr>
            <p:spPr>
              <a:xfrm>
                <a:off x="7633268" y="3774551"/>
                <a:ext cx="1838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10" y="28"/>
                    </a:cubicBezTo>
                    <a:cubicBezTo>
                      <a:pt x="1" y="45"/>
                      <a:pt x="1" y="63"/>
                      <a:pt x="1" y="72"/>
                    </a:cubicBezTo>
                    <a:lnTo>
                      <a:pt x="27" y="197"/>
                    </a:lnTo>
                    <a:cubicBezTo>
                      <a:pt x="27" y="215"/>
                      <a:pt x="45" y="224"/>
                      <a:pt x="54" y="233"/>
                    </a:cubicBezTo>
                    <a:cubicBezTo>
                      <a:pt x="67" y="239"/>
                      <a:pt x="79" y="245"/>
                      <a:pt x="92" y="245"/>
                    </a:cubicBezTo>
                    <a:cubicBezTo>
                      <a:pt x="97" y="245"/>
                      <a:pt x="102" y="244"/>
                      <a:pt x="108" y="242"/>
                    </a:cubicBezTo>
                    <a:cubicBezTo>
                      <a:pt x="117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43" y="170"/>
                    </a:cubicBezTo>
                    <a:cubicBezTo>
                      <a:pt x="134" y="126"/>
                      <a:pt x="134" y="81"/>
                      <a:pt x="126" y="45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751;p37"/>
              <p:cNvSpPr/>
              <p:nvPr/>
            </p:nvSpPr>
            <p:spPr>
              <a:xfrm>
                <a:off x="7752256" y="3803516"/>
                <a:ext cx="20552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73" extrusionOk="0">
                    <a:moveTo>
                      <a:pt x="90" y="1"/>
                    </a:moveTo>
                    <a:cubicBezTo>
                      <a:pt x="72" y="1"/>
                      <a:pt x="54" y="1"/>
                      <a:pt x="45" y="10"/>
                    </a:cubicBezTo>
                    <a:cubicBezTo>
                      <a:pt x="19" y="27"/>
                      <a:pt x="1" y="63"/>
                      <a:pt x="19" y="90"/>
                    </a:cubicBezTo>
                    <a:cubicBezTo>
                      <a:pt x="28" y="99"/>
                      <a:pt x="28" y="108"/>
                      <a:pt x="28" y="117"/>
                    </a:cubicBezTo>
                    <a:lnTo>
                      <a:pt x="28" y="99"/>
                    </a:lnTo>
                    <a:cubicBezTo>
                      <a:pt x="37" y="117"/>
                      <a:pt x="37" y="135"/>
                      <a:pt x="37" y="152"/>
                    </a:cubicBezTo>
                    <a:cubicBezTo>
                      <a:pt x="37" y="164"/>
                      <a:pt x="37" y="176"/>
                      <a:pt x="37" y="188"/>
                    </a:cubicBezTo>
                    <a:cubicBezTo>
                      <a:pt x="37" y="191"/>
                      <a:pt x="37" y="194"/>
                      <a:pt x="37" y="197"/>
                    </a:cubicBezTo>
                    <a:cubicBezTo>
                      <a:pt x="28" y="215"/>
                      <a:pt x="37" y="224"/>
                      <a:pt x="45" y="242"/>
                    </a:cubicBezTo>
                    <a:cubicBezTo>
                      <a:pt x="45" y="251"/>
                      <a:pt x="63" y="268"/>
                      <a:pt x="81" y="268"/>
                    </a:cubicBezTo>
                    <a:cubicBezTo>
                      <a:pt x="84" y="271"/>
                      <a:pt x="87" y="272"/>
                      <a:pt x="91" y="272"/>
                    </a:cubicBezTo>
                    <a:cubicBezTo>
                      <a:pt x="101" y="272"/>
                      <a:pt x="113" y="266"/>
                      <a:pt x="126" y="259"/>
                    </a:cubicBezTo>
                    <a:cubicBezTo>
                      <a:pt x="135" y="259"/>
                      <a:pt x="153" y="242"/>
                      <a:pt x="153" y="224"/>
                    </a:cubicBezTo>
                    <a:cubicBezTo>
                      <a:pt x="170" y="161"/>
                      <a:pt x="161" y="90"/>
                      <a:pt x="126" y="36"/>
                    </a:cubicBezTo>
                    <a:cubicBezTo>
                      <a:pt x="117" y="19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752;p37"/>
              <p:cNvSpPr/>
              <p:nvPr/>
            </p:nvSpPr>
            <p:spPr>
              <a:xfrm>
                <a:off x="7712593" y="3915293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8" y="7"/>
                      <a:pt x="19" y="16"/>
                      <a:pt x="10" y="34"/>
                    </a:cubicBezTo>
                    <a:cubicBezTo>
                      <a:pt x="1" y="43"/>
                      <a:pt x="1" y="61"/>
                      <a:pt x="1" y="79"/>
                    </a:cubicBezTo>
                    <a:cubicBezTo>
                      <a:pt x="10" y="114"/>
                      <a:pt x="19" y="141"/>
                      <a:pt x="28" y="177"/>
                    </a:cubicBezTo>
                    <a:cubicBezTo>
                      <a:pt x="36" y="195"/>
                      <a:pt x="45" y="204"/>
                      <a:pt x="54" y="213"/>
                    </a:cubicBezTo>
                    <a:cubicBezTo>
                      <a:pt x="72" y="222"/>
                      <a:pt x="90" y="222"/>
                      <a:pt x="108" y="222"/>
                    </a:cubicBezTo>
                    <a:cubicBezTo>
                      <a:pt x="117" y="213"/>
                      <a:pt x="135" y="204"/>
                      <a:pt x="144" y="195"/>
                    </a:cubicBezTo>
                    <a:cubicBezTo>
                      <a:pt x="152" y="177"/>
                      <a:pt x="152" y="159"/>
                      <a:pt x="144" y="141"/>
                    </a:cubicBezTo>
                    <a:cubicBezTo>
                      <a:pt x="135" y="114"/>
                      <a:pt x="126" y="79"/>
                      <a:pt x="126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6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753;p37"/>
              <p:cNvSpPr/>
              <p:nvPr/>
            </p:nvSpPr>
            <p:spPr>
              <a:xfrm>
                <a:off x="7702978" y="3742460"/>
                <a:ext cx="2151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54" y="0"/>
                    </a:moveTo>
                    <a:cubicBezTo>
                      <a:pt x="54" y="0"/>
                      <a:pt x="45" y="0"/>
                      <a:pt x="36" y="9"/>
                    </a:cubicBezTo>
                    <a:cubicBezTo>
                      <a:pt x="18" y="18"/>
                      <a:pt x="9" y="27"/>
                      <a:pt x="9" y="45"/>
                    </a:cubicBezTo>
                    <a:cubicBezTo>
                      <a:pt x="0" y="63"/>
                      <a:pt x="0" y="81"/>
                      <a:pt x="9" y="89"/>
                    </a:cubicBezTo>
                    <a:cubicBezTo>
                      <a:pt x="27" y="116"/>
                      <a:pt x="45" y="143"/>
                      <a:pt x="63" y="161"/>
                    </a:cubicBezTo>
                    <a:cubicBezTo>
                      <a:pt x="63" y="170"/>
                      <a:pt x="72" y="179"/>
                      <a:pt x="81" y="179"/>
                    </a:cubicBezTo>
                    <a:cubicBezTo>
                      <a:pt x="81" y="188"/>
                      <a:pt x="90" y="188"/>
                      <a:pt x="99" y="188"/>
                    </a:cubicBezTo>
                    <a:cubicBezTo>
                      <a:pt x="108" y="196"/>
                      <a:pt x="116" y="196"/>
                      <a:pt x="125" y="196"/>
                    </a:cubicBezTo>
                    <a:cubicBezTo>
                      <a:pt x="134" y="196"/>
                      <a:pt x="143" y="188"/>
                      <a:pt x="143" y="188"/>
                    </a:cubicBezTo>
                    <a:cubicBezTo>
                      <a:pt x="161" y="179"/>
                      <a:pt x="170" y="161"/>
                      <a:pt x="170" y="152"/>
                    </a:cubicBezTo>
                    <a:cubicBezTo>
                      <a:pt x="179" y="134"/>
                      <a:pt x="179" y="116"/>
                      <a:pt x="170" y="98"/>
                    </a:cubicBezTo>
                    <a:cubicBezTo>
                      <a:pt x="152" y="81"/>
                      <a:pt x="134" y="54"/>
                      <a:pt x="116" y="27"/>
                    </a:cubicBezTo>
                    <a:cubicBezTo>
                      <a:pt x="116" y="18"/>
                      <a:pt x="108" y="18"/>
                      <a:pt x="108" y="9"/>
                    </a:cubicBezTo>
                    <a:cubicBezTo>
                      <a:pt x="99" y="9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754;p37"/>
              <p:cNvSpPr/>
              <p:nvPr/>
            </p:nvSpPr>
            <p:spPr>
              <a:xfrm>
                <a:off x="7588197" y="3868539"/>
                <a:ext cx="2163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72" extrusionOk="0">
                    <a:moveTo>
                      <a:pt x="64" y="0"/>
                    </a:moveTo>
                    <a:cubicBezTo>
                      <a:pt x="60" y="0"/>
                      <a:pt x="57" y="1"/>
                      <a:pt x="54" y="4"/>
                    </a:cubicBezTo>
                    <a:cubicBezTo>
                      <a:pt x="37" y="4"/>
                      <a:pt x="19" y="13"/>
                      <a:pt x="19" y="31"/>
                    </a:cubicBezTo>
                    <a:cubicBezTo>
                      <a:pt x="10" y="49"/>
                      <a:pt x="1" y="66"/>
                      <a:pt x="10" y="75"/>
                    </a:cubicBezTo>
                    <a:cubicBezTo>
                      <a:pt x="28" y="129"/>
                      <a:pt x="46" y="173"/>
                      <a:pt x="54" y="227"/>
                    </a:cubicBezTo>
                    <a:cubicBezTo>
                      <a:pt x="63" y="236"/>
                      <a:pt x="72" y="254"/>
                      <a:pt x="90" y="263"/>
                    </a:cubicBezTo>
                    <a:cubicBezTo>
                      <a:pt x="99" y="272"/>
                      <a:pt x="117" y="272"/>
                      <a:pt x="135" y="272"/>
                    </a:cubicBezTo>
                    <a:cubicBezTo>
                      <a:pt x="144" y="263"/>
                      <a:pt x="162" y="254"/>
                      <a:pt x="170" y="236"/>
                    </a:cubicBezTo>
                    <a:cubicBezTo>
                      <a:pt x="179" y="227"/>
                      <a:pt x="179" y="209"/>
                      <a:pt x="179" y="191"/>
                    </a:cubicBezTo>
                    <a:cubicBezTo>
                      <a:pt x="162" y="147"/>
                      <a:pt x="144" y="93"/>
                      <a:pt x="126" y="49"/>
                    </a:cubicBezTo>
                    <a:cubicBezTo>
                      <a:pt x="126" y="31"/>
                      <a:pt x="117" y="13"/>
                      <a:pt x="99" y="13"/>
                    </a:cubicBezTo>
                    <a:cubicBezTo>
                      <a:pt x="86" y="7"/>
                      <a:pt x="74" y="0"/>
                      <a:pt x="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755;p37"/>
              <p:cNvSpPr/>
              <p:nvPr/>
            </p:nvSpPr>
            <p:spPr>
              <a:xfrm>
                <a:off x="7493848" y="3909644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54" y="1"/>
                    </a:moveTo>
                    <a:cubicBezTo>
                      <a:pt x="37" y="10"/>
                      <a:pt x="19" y="19"/>
                      <a:pt x="19" y="28"/>
                    </a:cubicBezTo>
                    <a:cubicBezTo>
                      <a:pt x="10" y="46"/>
                      <a:pt x="1" y="63"/>
                      <a:pt x="10" y="81"/>
                    </a:cubicBezTo>
                    <a:cubicBezTo>
                      <a:pt x="19" y="108"/>
                      <a:pt x="28" y="144"/>
                      <a:pt x="37" y="179"/>
                    </a:cubicBezTo>
                    <a:cubicBezTo>
                      <a:pt x="37" y="188"/>
                      <a:pt x="45" y="206"/>
                      <a:pt x="63" y="215"/>
                    </a:cubicBezTo>
                    <a:cubicBezTo>
                      <a:pt x="68" y="219"/>
                      <a:pt x="74" y="222"/>
                      <a:pt x="82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26" y="215"/>
                      <a:pt x="135" y="206"/>
                      <a:pt x="144" y="188"/>
                    </a:cubicBezTo>
                    <a:cubicBezTo>
                      <a:pt x="153" y="179"/>
                      <a:pt x="153" y="161"/>
                      <a:pt x="153" y="144"/>
                    </a:cubicBezTo>
                    <a:lnTo>
                      <a:pt x="126" y="46"/>
                    </a:lnTo>
                    <a:cubicBezTo>
                      <a:pt x="126" y="28"/>
                      <a:pt x="108" y="19"/>
                      <a:pt x="99" y="10"/>
                    </a:cubicBezTo>
                    <a:cubicBezTo>
                      <a:pt x="90" y="1"/>
                      <a:pt x="63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756;p37"/>
              <p:cNvSpPr/>
              <p:nvPr/>
            </p:nvSpPr>
            <p:spPr>
              <a:xfrm>
                <a:off x="7469209" y="3835968"/>
                <a:ext cx="17307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0" extrusionOk="0">
                    <a:moveTo>
                      <a:pt x="71" y="1"/>
                    </a:moveTo>
                    <a:cubicBezTo>
                      <a:pt x="63" y="1"/>
                      <a:pt x="54" y="3"/>
                      <a:pt x="45" y="7"/>
                    </a:cubicBezTo>
                    <a:cubicBezTo>
                      <a:pt x="27" y="7"/>
                      <a:pt x="19" y="16"/>
                      <a:pt x="10" y="34"/>
                    </a:cubicBezTo>
                    <a:lnTo>
                      <a:pt x="1" y="43"/>
                    </a:lnTo>
                    <a:cubicBezTo>
                      <a:pt x="1" y="61"/>
                      <a:pt x="1" y="70"/>
                      <a:pt x="1" y="79"/>
                    </a:cubicBezTo>
                    <a:cubicBezTo>
                      <a:pt x="10" y="132"/>
                      <a:pt x="19" y="177"/>
                      <a:pt x="27" y="221"/>
                    </a:cubicBezTo>
                    <a:cubicBezTo>
                      <a:pt x="27" y="239"/>
                      <a:pt x="45" y="257"/>
                      <a:pt x="54" y="266"/>
                    </a:cubicBezTo>
                    <a:cubicBezTo>
                      <a:pt x="60" y="266"/>
                      <a:pt x="74" y="270"/>
                      <a:pt x="85" y="270"/>
                    </a:cubicBezTo>
                    <a:cubicBezTo>
                      <a:pt x="91" y="270"/>
                      <a:pt x="96" y="269"/>
                      <a:pt x="99" y="266"/>
                    </a:cubicBezTo>
                    <a:cubicBezTo>
                      <a:pt x="117" y="266"/>
                      <a:pt x="126" y="257"/>
                      <a:pt x="135" y="239"/>
                    </a:cubicBezTo>
                    <a:lnTo>
                      <a:pt x="143" y="221"/>
                    </a:lnTo>
                    <a:cubicBezTo>
                      <a:pt x="143" y="212"/>
                      <a:pt x="143" y="204"/>
                      <a:pt x="143" y="195"/>
                    </a:cubicBezTo>
                    <a:cubicBezTo>
                      <a:pt x="135" y="141"/>
                      <a:pt x="126" y="96"/>
                      <a:pt x="117" y="43"/>
                    </a:cubicBezTo>
                    <a:cubicBezTo>
                      <a:pt x="117" y="34"/>
                      <a:pt x="108" y="16"/>
                      <a:pt x="90" y="7"/>
                    </a:cubicBezTo>
                    <a:cubicBezTo>
                      <a:pt x="85" y="3"/>
                      <a:pt x="79" y="1"/>
                      <a:pt x="7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757;p37"/>
              <p:cNvSpPr/>
              <p:nvPr/>
            </p:nvSpPr>
            <p:spPr>
              <a:xfrm>
                <a:off x="7392047" y="3791738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7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1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9" y="268"/>
                      <a:pt x="125" y="24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758;p37"/>
              <p:cNvSpPr/>
              <p:nvPr/>
            </p:nvSpPr>
            <p:spPr>
              <a:xfrm>
                <a:off x="7309476" y="3747748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45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27" y="242"/>
                      <a:pt x="45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8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759;p37"/>
              <p:cNvSpPr/>
              <p:nvPr/>
            </p:nvSpPr>
            <p:spPr>
              <a:xfrm>
                <a:off x="7256953" y="3718782"/>
                <a:ext cx="1514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60"/>
                    </a:lnTo>
                    <a:cubicBezTo>
                      <a:pt x="0" y="284"/>
                      <a:pt x="22" y="315"/>
                      <a:pt x="52" y="315"/>
                    </a:cubicBezTo>
                    <a:cubicBezTo>
                      <a:pt x="55" y="315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60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760;p37"/>
              <p:cNvSpPr/>
              <p:nvPr/>
            </p:nvSpPr>
            <p:spPr>
              <a:xfrm>
                <a:off x="7162604" y="3565540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27" y="188"/>
                      <a:pt x="36" y="188"/>
                      <a:pt x="36" y="197"/>
                    </a:cubicBezTo>
                    <a:lnTo>
                      <a:pt x="63" y="197"/>
                    </a:lnTo>
                    <a:cubicBezTo>
                      <a:pt x="81" y="197"/>
                      <a:pt x="98" y="197"/>
                      <a:pt x="107" y="179"/>
                    </a:cubicBezTo>
                    <a:cubicBezTo>
                      <a:pt x="116" y="170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18"/>
                      <a:pt x="98" y="9"/>
                      <a:pt x="89" y="9"/>
                    </a:cubicBezTo>
                    <a:cubicBezTo>
                      <a:pt x="81" y="0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761;p37"/>
              <p:cNvSpPr/>
              <p:nvPr/>
            </p:nvSpPr>
            <p:spPr>
              <a:xfrm>
                <a:off x="7118614" y="3762772"/>
                <a:ext cx="15144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6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33"/>
                    </a:lnTo>
                    <a:cubicBezTo>
                      <a:pt x="1" y="268"/>
                      <a:pt x="27" y="295"/>
                      <a:pt x="63" y="295"/>
                    </a:cubicBezTo>
                    <a:cubicBezTo>
                      <a:pt x="9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9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762;p37"/>
              <p:cNvSpPr/>
              <p:nvPr/>
            </p:nvSpPr>
            <p:spPr>
              <a:xfrm>
                <a:off x="6974987" y="3771426"/>
                <a:ext cx="18269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322" extrusionOk="0">
                    <a:moveTo>
                      <a:pt x="89" y="0"/>
                    </a:moveTo>
                    <a:cubicBezTo>
                      <a:pt x="71" y="0"/>
                      <a:pt x="54" y="9"/>
                      <a:pt x="45" y="18"/>
                    </a:cubicBezTo>
                    <a:cubicBezTo>
                      <a:pt x="36" y="36"/>
                      <a:pt x="27" y="45"/>
                      <a:pt x="27" y="63"/>
                    </a:cubicBezTo>
                    <a:cubicBezTo>
                      <a:pt x="18" y="125"/>
                      <a:pt x="9" y="196"/>
                      <a:pt x="0" y="259"/>
                    </a:cubicBezTo>
                    <a:cubicBezTo>
                      <a:pt x="0" y="277"/>
                      <a:pt x="9" y="294"/>
                      <a:pt x="18" y="303"/>
                    </a:cubicBezTo>
                    <a:cubicBezTo>
                      <a:pt x="36" y="312"/>
                      <a:pt x="45" y="321"/>
                      <a:pt x="63" y="321"/>
                    </a:cubicBezTo>
                    <a:cubicBezTo>
                      <a:pt x="80" y="321"/>
                      <a:pt x="98" y="312"/>
                      <a:pt x="107" y="303"/>
                    </a:cubicBezTo>
                    <a:cubicBezTo>
                      <a:pt x="116" y="286"/>
                      <a:pt x="125" y="277"/>
                      <a:pt x="125" y="259"/>
                    </a:cubicBezTo>
                    <a:cubicBezTo>
                      <a:pt x="134" y="196"/>
                      <a:pt x="143" y="125"/>
                      <a:pt x="152" y="63"/>
                    </a:cubicBezTo>
                    <a:cubicBezTo>
                      <a:pt x="152" y="45"/>
                      <a:pt x="143" y="27"/>
                      <a:pt x="134" y="18"/>
                    </a:cubicBezTo>
                    <a:cubicBezTo>
                      <a:pt x="125" y="9"/>
                      <a:pt x="107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763;p37"/>
              <p:cNvSpPr/>
              <p:nvPr/>
            </p:nvSpPr>
            <p:spPr>
              <a:xfrm>
                <a:off x="6924507" y="3739215"/>
                <a:ext cx="18389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95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8" y="99"/>
                      <a:pt x="19" y="161"/>
                      <a:pt x="10" y="215"/>
                    </a:cubicBezTo>
                    <a:cubicBezTo>
                      <a:pt x="1" y="232"/>
                      <a:pt x="1" y="250"/>
                      <a:pt x="10" y="268"/>
                    </a:cubicBezTo>
                    <a:cubicBezTo>
                      <a:pt x="19" y="277"/>
                      <a:pt x="36" y="286"/>
                      <a:pt x="45" y="295"/>
                    </a:cubicBezTo>
                    <a:cubicBezTo>
                      <a:pt x="63" y="295"/>
                      <a:pt x="81" y="295"/>
                      <a:pt x="99" y="286"/>
                    </a:cubicBezTo>
                    <a:cubicBezTo>
                      <a:pt x="108" y="277"/>
                      <a:pt x="126" y="268"/>
                      <a:pt x="126" y="250"/>
                    </a:cubicBezTo>
                    <a:cubicBezTo>
                      <a:pt x="135" y="197"/>
                      <a:pt x="144" y="134"/>
                      <a:pt x="152" y="81"/>
                    </a:cubicBezTo>
                    <a:cubicBezTo>
                      <a:pt x="152" y="63"/>
                      <a:pt x="152" y="45"/>
                      <a:pt x="144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764;p37"/>
              <p:cNvSpPr/>
              <p:nvPr/>
            </p:nvSpPr>
            <p:spPr>
              <a:xfrm>
                <a:off x="6801193" y="3733205"/>
                <a:ext cx="21634" cy="46994"/>
              </a:xfrm>
              <a:custGeom>
                <a:avLst/>
                <a:gdLst/>
                <a:ahLst/>
                <a:cxnLst/>
                <a:rect l="l" t="t" r="r" b="b"/>
                <a:pathLst>
                  <a:path w="180" h="391" extrusionOk="0">
                    <a:moveTo>
                      <a:pt x="113" y="1"/>
                    </a:moveTo>
                    <a:cubicBezTo>
                      <a:pt x="91" y="1"/>
                      <a:pt x="69" y="9"/>
                      <a:pt x="63" y="33"/>
                    </a:cubicBezTo>
                    <a:cubicBezTo>
                      <a:pt x="19" y="131"/>
                      <a:pt x="1" y="229"/>
                      <a:pt x="1" y="336"/>
                    </a:cubicBezTo>
                    <a:cubicBezTo>
                      <a:pt x="1" y="360"/>
                      <a:pt x="22" y="391"/>
                      <a:pt x="52" y="391"/>
                    </a:cubicBezTo>
                    <a:cubicBezTo>
                      <a:pt x="56" y="391"/>
                      <a:pt x="60" y="390"/>
                      <a:pt x="63" y="389"/>
                    </a:cubicBezTo>
                    <a:cubicBezTo>
                      <a:pt x="99" y="389"/>
                      <a:pt x="126" y="363"/>
                      <a:pt x="126" y="336"/>
                    </a:cubicBezTo>
                    <a:cubicBezTo>
                      <a:pt x="126" y="309"/>
                      <a:pt x="126" y="282"/>
                      <a:pt x="126" y="265"/>
                    </a:cubicBezTo>
                    <a:cubicBezTo>
                      <a:pt x="126" y="256"/>
                      <a:pt x="126" y="247"/>
                      <a:pt x="126" y="238"/>
                    </a:cubicBezTo>
                    <a:cubicBezTo>
                      <a:pt x="126" y="229"/>
                      <a:pt x="126" y="229"/>
                      <a:pt x="126" y="229"/>
                    </a:cubicBezTo>
                    <a:cubicBezTo>
                      <a:pt x="126" y="220"/>
                      <a:pt x="135" y="220"/>
                      <a:pt x="135" y="211"/>
                    </a:cubicBezTo>
                    <a:cubicBezTo>
                      <a:pt x="135" y="193"/>
                      <a:pt x="144" y="166"/>
                      <a:pt x="144" y="149"/>
                    </a:cubicBezTo>
                    <a:cubicBezTo>
                      <a:pt x="153" y="140"/>
                      <a:pt x="153" y="131"/>
                      <a:pt x="161" y="113"/>
                    </a:cubicBezTo>
                    <a:cubicBezTo>
                      <a:pt x="161" y="113"/>
                      <a:pt x="161" y="104"/>
                      <a:pt x="161" y="104"/>
                    </a:cubicBezTo>
                    <a:cubicBezTo>
                      <a:pt x="161" y="95"/>
                      <a:pt x="161" y="95"/>
                      <a:pt x="170" y="95"/>
                    </a:cubicBezTo>
                    <a:cubicBezTo>
                      <a:pt x="170" y="77"/>
                      <a:pt x="179" y="68"/>
                      <a:pt x="170" y="50"/>
                    </a:cubicBezTo>
                    <a:cubicBezTo>
                      <a:pt x="170" y="33"/>
                      <a:pt x="161" y="15"/>
                      <a:pt x="144" y="6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765;p37"/>
              <p:cNvSpPr/>
              <p:nvPr/>
            </p:nvSpPr>
            <p:spPr>
              <a:xfrm>
                <a:off x="6821625" y="3656644"/>
                <a:ext cx="18389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72" extrusionOk="0">
                    <a:moveTo>
                      <a:pt x="107" y="1"/>
                    </a:moveTo>
                    <a:cubicBezTo>
                      <a:pt x="90" y="1"/>
                      <a:pt x="72" y="1"/>
                      <a:pt x="54" y="9"/>
                    </a:cubicBezTo>
                    <a:cubicBezTo>
                      <a:pt x="45" y="18"/>
                      <a:pt x="36" y="36"/>
                      <a:pt x="27" y="45"/>
                    </a:cubicBezTo>
                    <a:cubicBezTo>
                      <a:pt x="18" y="99"/>
                      <a:pt x="9" y="143"/>
                      <a:pt x="0" y="197"/>
                    </a:cubicBezTo>
                    <a:cubicBezTo>
                      <a:pt x="0" y="215"/>
                      <a:pt x="0" y="224"/>
                      <a:pt x="9" y="241"/>
                    </a:cubicBezTo>
                    <a:cubicBezTo>
                      <a:pt x="18" y="250"/>
                      <a:pt x="36" y="268"/>
                      <a:pt x="45" y="268"/>
                    </a:cubicBezTo>
                    <a:cubicBezTo>
                      <a:pt x="50" y="271"/>
                      <a:pt x="55" y="272"/>
                      <a:pt x="61" y="272"/>
                    </a:cubicBezTo>
                    <a:cubicBezTo>
                      <a:pt x="73" y="272"/>
                      <a:pt x="86" y="266"/>
                      <a:pt x="99" y="259"/>
                    </a:cubicBezTo>
                    <a:cubicBezTo>
                      <a:pt x="107" y="259"/>
                      <a:pt x="116" y="241"/>
                      <a:pt x="125" y="224"/>
                    </a:cubicBezTo>
                    <a:cubicBezTo>
                      <a:pt x="134" y="179"/>
                      <a:pt x="143" y="125"/>
                      <a:pt x="143" y="81"/>
                    </a:cubicBezTo>
                    <a:cubicBezTo>
                      <a:pt x="152" y="63"/>
                      <a:pt x="152" y="45"/>
                      <a:pt x="143" y="36"/>
                    </a:cubicBezTo>
                    <a:cubicBezTo>
                      <a:pt x="134" y="18"/>
                      <a:pt x="116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766;p37"/>
              <p:cNvSpPr/>
              <p:nvPr/>
            </p:nvSpPr>
            <p:spPr>
              <a:xfrm>
                <a:off x="6775472" y="3553762"/>
                <a:ext cx="1947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26" extrusionOk="0">
                    <a:moveTo>
                      <a:pt x="81" y="0"/>
                    </a:moveTo>
                    <a:cubicBezTo>
                      <a:pt x="1" y="0"/>
                      <a:pt x="1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767;p37"/>
              <p:cNvSpPr/>
              <p:nvPr/>
            </p:nvSpPr>
            <p:spPr>
              <a:xfrm>
                <a:off x="6669344" y="3724191"/>
                <a:ext cx="20552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47" extrusionOk="0">
                    <a:moveTo>
                      <a:pt x="99" y="1"/>
                    </a:moveTo>
                    <a:cubicBezTo>
                      <a:pt x="63" y="1"/>
                      <a:pt x="45" y="27"/>
                      <a:pt x="45" y="63"/>
                    </a:cubicBezTo>
                    <a:cubicBezTo>
                      <a:pt x="27" y="170"/>
                      <a:pt x="18" y="277"/>
                      <a:pt x="1" y="384"/>
                    </a:cubicBezTo>
                    <a:cubicBezTo>
                      <a:pt x="1" y="411"/>
                      <a:pt x="36" y="447"/>
                      <a:pt x="63" y="447"/>
                    </a:cubicBezTo>
                    <a:cubicBezTo>
                      <a:pt x="99" y="447"/>
                      <a:pt x="117" y="420"/>
                      <a:pt x="125" y="384"/>
                    </a:cubicBezTo>
                    <a:cubicBezTo>
                      <a:pt x="134" y="277"/>
                      <a:pt x="152" y="170"/>
                      <a:pt x="161" y="63"/>
                    </a:cubicBezTo>
                    <a:cubicBezTo>
                      <a:pt x="170" y="27"/>
                      <a:pt x="134" y="1"/>
                      <a:pt x="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768;p37"/>
              <p:cNvSpPr/>
              <p:nvPr/>
            </p:nvSpPr>
            <p:spPr>
              <a:xfrm>
                <a:off x="6735809" y="3771426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108" y="0"/>
                    </a:moveTo>
                    <a:cubicBezTo>
                      <a:pt x="90" y="0"/>
                      <a:pt x="72" y="0"/>
                      <a:pt x="63" y="9"/>
                    </a:cubicBezTo>
                    <a:cubicBezTo>
                      <a:pt x="45" y="18"/>
                      <a:pt x="36" y="27"/>
                      <a:pt x="36" y="45"/>
                    </a:cubicBezTo>
                    <a:cubicBezTo>
                      <a:pt x="27" y="80"/>
                      <a:pt x="19" y="107"/>
                      <a:pt x="10" y="143"/>
                    </a:cubicBezTo>
                    <a:cubicBezTo>
                      <a:pt x="1" y="161"/>
                      <a:pt x="10" y="179"/>
                      <a:pt x="19" y="187"/>
                    </a:cubicBezTo>
                    <a:cubicBezTo>
                      <a:pt x="19" y="205"/>
                      <a:pt x="36" y="214"/>
                      <a:pt x="54" y="223"/>
                    </a:cubicBezTo>
                    <a:cubicBezTo>
                      <a:pt x="63" y="223"/>
                      <a:pt x="81" y="223"/>
                      <a:pt x="99" y="214"/>
                    </a:cubicBezTo>
                    <a:cubicBezTo>
                      <a:pt x="108" y="205"/>
                      <a:pt x="126" y="187"/>
                      <a:pt x="126" y="179"/>
                    </a:cubicBezTo>
                    <a:cubicBezTo>
                      <a:pt x="135" y="143"/>
                      <a:pt x="143" y="107"/>
                      <a:pt x="152" y="80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5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769;p37"/>
              <p:cNvSpPr/>
              <p:nvPr/>
            </p:nvSpPr>
            <p:spPr>
              <a:xfrm>
                <a:off x="6702637" y="3909644"/>
                <a:ext cx="19351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94" extrusionOk="0">
                    <a:moveTo>
                      <a:pt x="98" y="1"/>
                    </a:moveTo>
                    <a:cubicBezTo>
                      <a:pt x="80" y="1"/>
                      <a:pt x="63" y="1"/>
                      <a:pt x="54" y="19"/>
                    </a:cubicBezTo>
                    <a:cubicBezTo>
                      <a:pt x="36" y="28"/>
                      <a:pt x="36" y="46"/>
                      <a:pt x="36" y="63"/>
                    </a:cubicBezTo>
                    <a:cubicBezTo>
                      <a:pt x="18" y="153"/>
                      <a:pt x="9" y="242"/>
                      <a:pt x="0" y="331"/>
                    </a:cubicBezTo>
                    <a:cubicBezTo>
                      <a:pt x="0" y="349"/>
                      <a:pt x="9" y="367"/>
                      <a:pt x="18" y="376"/>
                    </a:cubicBezTo>
                    <a:cubicBezTo>
                      <a:pt x="27" y="385"/>
                      <a:pt x="45" y="393"/>
                      <a:pt x="63" y="393"/>
                    </a:cubicBezTo>
                    <a:cubicBezTo>
                      <a:pt x="80" y="393"/>
                      <a:pt x="89" y="385"/>
                      <a:pt x="107" y="376"/>
                    </a:cubicBezTo>
                    <a:cubicBezTo>
                      <a:pt x="116" y="358"/>
                      <a:pt x="116" y="349"/>
                      <a:pt x="125" y="331"/>
                    </a:cubicBezTo>
                    <a:lnTo>
                      <a:pt x="152" y="63"/>
                    </a:lnTo>
                    <a:cubicBezTo>
                      <a:pt x="161" y="46"/>
                      <a:pt x="152" y="28"/>
                      <a:pt x="134" y="19"/>
                    </a:cubicBezTo>
                    <a:cubicBezTo>
                      <a:pt x="125" y="10"/>
                      <a:pt x="107" y="1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770;p37"/>
              <p:cNvSpPr/>
              <p:nvPr/>
            </p:nvSpPr>
            <p:spPr>
              <a:xfrm>
                <a:off x="6762612" y="3953634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108" y="1"/>
                    </a:moveTo>
                    <a:cubicBezTo>
                      <a:pt x="90" y="1"/>
                      <a:pt x="72" y="1"/>
                      <a:pt x="63" y="10"/>
                    </a:cubicBezTo>
                    <a:cubicBezTo>
                      <a:pt x="54" y="10"/>
                      <a:pt x="54" y="19"/>
                      <a:pt x="45" y="19"/>
                    </a:cubicBezTo>
                    <a:cubicBezTo>
                      <a:pt x="36" y="27"/>
                      <a:pt x="36" y="36"/>
                      <a:pt x="27" y="45"/>
                    </a:cubicBezTo>
                    <a:lnTo>
                      <a:pt x="10" y="117"/>
                    </a:lnTo>
                    <a:cubicBezTo>
                      <a:pt x="1" y="126"/>
                      <a:pt x="1" y="134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70"/>
                      <a:pt x="19" y="179"/>
                      <a:pt x="27" y="179"/>
                    </a:cubicBezTo>
                    <a:cubicBezTo>
                      <a:pt x="36" y="188"/>
                      <a:pt x="45" y="188"/>
                      <a:pt x="45" y="197"/>
                    </a:cubicBezTo>
                    <a:cubicBezTo>
                      <a:pt x="63" y="197"/>
                      <a:pt x="81" y="197"/>
                      <a:pt x="99" y="188"/>
                    </a:cubicBezTo>
                    <a:cubicBezTo>
                      <a:pt x="99" y="188"/>
                      <a:pt x="108" y="179"/>
                      <a:pt x="108" y="179"/>
                    </a:cubicBezTo>
                    <a:cubicBezTo>
                      <a:pt x="117" y="170"/>
                      <a:pt x="126" y="161"/>
                      <a:pt x="126" y="152"/>
                    </a:cubicBezTo>
                    <a:cubicBezTo>
                      <a:pt x="135" y="126"/>
                      <a:pt x="143" y="99"/>
                      <a:pt x="152" y="81"/>
                    </a:cubicBezTo>
                    <a:cubicBezTo>
                      <a:pt x="152" y="72"/>
                      <a:pt x="152" y="63"/>
                      <a:pt x="152" y="54"/>
                    </a:cubicBezTo>
                    <a:cubicBezTo>
                      <a:pt x="152" y="45"/>
                      <a:pt x="143" y="36"/>
                      <a:pt x="143" y="27"/>
                    </a:cubicBezTo>
                    <a:cubicBezTo>
                      <a:pt x="143" y="27"/>
                      <a:pt x="135" y="19"/>
                      <a:pt x="126" y="10"/>
                    </a:cubicBezTo>
                    <a:cubicBezTo>
                      <a:pt x="126" y="10"/>
                      <a:pt x="117" y="1"/>
                      <a:pt x="1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771;p37"/>
              <p:cNvSpPr/>
              <p:nvPr/>
            </p:nvSpPr>
            <p:spPr>
              <a:xfrm>
                <a:off x="6760448" y="4062766"/>
                <a:ext cx="1838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15" extrusionOk="0">
                    <a:moveTo>
                      <a:pt x="81" y="0"/>
                    </a:moveTo>
                    <a:cubicBezTo>
                      <a:pt x="54" y="0"/>
                      <a:pt x="35" y="16"/>
                      <a:pt x="28" y="38"/>
                    </a:cubicBezTo>
                    <a:cubicBezTo>
                      <a:pt x="1" y="110"/>
                      <a:pt x="1" y="199"/>
                      <a:pt x="28" y="270"/>
                    </a:cubicBezTo>
                    <a:cubicBezTo>
                      <a:pt x="37" y="288"/>
                      <a:pt x="45" y="297"/>
                      <a:pt x="54" y="306"/>
                    </a:cubicBezTo>
                    <a:cubicBezTo>
                      <a:pt x="72" y="315"/>
                      <a:pt x="90" y="315"/>
                      <a:pt x="99" y="315"/>
                    </a:cubicBezTo>
                    <a:cubicBezTo>
                      <a:pt x="117" y="306"/>
                      <a:pt x="135" y="297"/>
                      <a:pt x="144" y="288"/>
                    </a:cubicBezTo>
                    <a:cubicBezTo>
                      <a:pt x="144" y="270"/>
                      <a:pt x="153" y="252"/>
                      <a:pt x="144" y="235"/>
                    </a:cubicBezTo>
                    <a:cubicBezTo>
                      <a:pt x="135" y="217"/>
                      <a:pt x="135" y="190"/>
                      <a:pt x="126" y="172"/>
                    </a:cubicBezTo>
                    <a:lnTo>
                      <a:pt x="126" y="172"/>
                    </a:lnTo>
                    <a:cubicBezTo>
                      <a:pt x="126" y="155"/>
                      <a:pt x="127" y="132"/>
                      <a:pt x="135" y="110"/>
                    </a:cubicBezTo>
                    <a:lnTo>
                      <a:pt x="135" y="110"/>
                    </a:lnTo>
                    <a:cubicBezTo>
                      <a:pt x="133" y="111"/>
                      <a:pt x="132" y="112"/>
                      <a:pt x="131" y="114"/>
                    </a:cubicBezTo>
                    <a:lnTo>
                      <a:pt x="131" y="114"/>
                    </a:lnTo>
                    <a:cubicBezTo>
                      <a:pt x="135" y="100"/>
                      <a:pt x="137" y="87"/>
                      <a:pt x="144" y="74"/>
                    </a:cubicBezTo>
                    <a:cubicBezTo>
                      <a:pt x="153" y="47"/>
                      <a:pt x="126" y="3"/>
                      <a:pt x="99" y="3"/>
                    </a:cubicBezTo>
                    <a:cubicBezTo>
                      <a:pt x="93" y="1"/>
                      <a:pt x="87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772;p37"/>
              <p:cNvSpPr/>
              <p:nvPr/>
            </p:nvSpPr>
            <p:spPr>
              <a:xfrm>
                <a:off x="6823788" y="4165288"/>
                <a:ext cx="22596" cy="38581"/>
              </a:xfrm>
              <a:custGeom>
                <a:avLst/>
                <a:gdLst/>
                <a:ahLst/>
                <a:cxnLst/>
                <a:rect l="l" t="t" r="r" b="b"/>
                <a:pathLst>
                  <a:path w="188" h="321" extrusionOk="0">
                    <a:moveTo>
                      <a:pt x="78" y="0"/>
                    </a:moveTo>
                    <a:cubicBezTo>
                      <a:pt x="70" y="0"/>
                      <a:pt x="62" y="2"/>
                      <a:pt x="54" y="6"/>
                    </a:cubicBezTo>
                    <a:cubicBezTo>
                      <a:pt x="27" y="15"/>
                      <a:pt x="0" y="42"/>
                      <a:pt x="9" y="77"/>
                    </a:cubicBezTo>
                    <a:cubicBezTo>
                      <a:pt x="27" y="140"/>
                      <a:pt x="45" y="211"/>
                      <a:pt x="63" y="274"/>
                    </a:cubicBezTo>
                    <a:cubicBezTo>
                      <a:pt x="70" y="297"/>
                      <a:pt x="98" y="320"/>
                      <a:pt x="123" y="320"/>
                    </a:cubicBezTo>
                    <a:cubicBezTo>
                      <a:pt x="127" y="320"/>
                      <a:pt x="130" y="319"/>
                      <a:pt x="134" y="318"/>
                    </a:cubicBezTo>
                    <a:cubicBezTo>
                      <a:pt x="170" y="309"/>
                      <a:pt x="188" y="274"/>
                      <a:pt x="179" y="238"/>
                    </a:cubicBezTo>
                    <a:cubicBezTo>
                      <a:pt x="161" y="176"/>
                      <a:pt x="152" y="113"/>
                      <a:pt x="134" y="42"/>
                    </a:cubicBezTo>
                    <a:cubicBezTo>
                      <a:pt x="127" y="21"/>
                      <a:pt x="104" y="0"/>
                      <a:pt x="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773;p37"/>
              <p:cNvSpPr/>
              <p:nvPr/>
            </p:nvSpPr>
            <p:spPr>
              <a:xfrm>
                <a:off x="6871984" y="4103751"/>
                <a:ext cx="18389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340" extrusionOk="0">
                    <a:moveTo>
                      <a:pt x="63" y="1"/>
                    </a:moveTo>
                    <a:cubicBezTo>
                      <a:pt x="45" y="1"/>
                      <a:pt x="27" y="1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cubicBezTo>
                      <a:pt x="10" y="134"/>
                      <a:pt x="19" y="206"/>
                      <a:pt x="27" y="277"/>
                    </a:cubicBezTo>
                    <a:cubicBezTo>
                      <a:pt x="27" y="295"/>
                      <a:pt x="36" y="313"/>
                      <a:pt x="45" y="322"/>
                    </a:cubicBezTo>
                    <a:cubicBezTo>
                      <a:pt x="54" y="331"/>
                      <a:pt x="72" y="340"/>
                      <a:pt x="90" y="340"/>
                    </a:cubicBezTo>
                    <a:cubicBezTo>
                      <a:pt x="108" y="340"/>
                      <a:pt x="126" y="340"/>
                      <a:pt x="134" y="322"/>
                    </a:cubicBezTo>
                    <a:cubicBezTo>
                      <a:pt x="143" y="313"/>
                      <a:pt x="152" y="295"/>
                      <a:pt x="152" y="277"/>
                    </a:cubicBezTo>
                    <a:cubicBezTo>
                      <a:pt x="143" y="206"/>
                      <a:pt x="134" y="134"/>
                      <a:pt x="126" y="63"/>
                    </a:cubicBez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774;p37"/>
              <p:cNvSpPr/>
              <p:nvPr/>
            </p:nvSpPr>
            <p:spPr>
              <a:xfrm>
                <a:off x="6821625" y="4050146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1"/>
                    </a:moveTo>
                    <a:cubicBezTo>
                      <a:pt x="45" y="9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97"/>
                      <a:pt x="18" y="206"/>
                    </a:cubicBezTo>
                    <a:cubicBezTo>
                      <a:pt x="36" y="215"/>
                      <a:pt x="54" y="224"/>
                      <a:pt x="63" y="224"/>
                    </a:cubicBezTo>
                    <a:cubicBezTo>
                      <a:pt x="81" y="224"/>
                      <a:pt x="99" y="224"/>
                      <a:pt x="107" y="206"/>
                    </a:cubicBezTo>
                    <a:cubicBezTo>
                      <a:pt x="116" y="197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775;p37"/>
              <p:cNvSpPr/>
              <p:nvPr/>
            </p:nvSpPr>
            <p:spPr>
              <a:xfrm>
                <a:off x="6704680" y="4027190"/>
                <a:ext cx="14062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6" extrusionOk="0">
                    <a:moveTo>
                      <a:pt x="72" y="1"/>
                    </a:moveTo>
                    <a:cubicBezTo>
                      <a:pt x="69" y="1"/>
                      <a:pt x="66" y="2"/>
                      <a:pt x="63" y="4"/>
                    </a:cubicBezTo>
                    <a:cubicBezTo>
                      <a:pt x="46" y="4"/>
                      <a:pt x="28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8" y="236"/>
                      <a:pt x="46" y="245"/>
                      <a:pt x="63" y="245"/>
                    </a:cubicBezTo>
                    <a:cubicBezTo>
                      <a:pt x="72" y="245"/>
                      <a:pt x="90" y="236"/>
                      <a:pt x="99" y="227"/>
                    </a:cubicBezTo>
                    <a:cubicBezTo>
                      <a:pt x="117" y="218"/>
                      <a:pt x="117" y="200"/>
                      <a:pt x="117" y="183"/>
                    </a:cubicBezTo>
                    <a:lnTo>
                      <a:pt x="117" y="58"/>
                    </a:lnTo>
                    <a:cubicBezTo>
                      <a:pt x="117" y="49"/>
                      <a:pt x="117" y="31"/>
                      <a:pt x="99" y="22"/>
                    </a:cubicBezTo>
                    <a:cubicBezTo>
                      <a:pt x="93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776;p37"/>
              <p:cNvSpPr/>
              <p:nvPr/>
            </p:nvSpPr>
            <p:spPr>
              <a:xfrm>
                <a:off x="6780880" y="3883202"/>
                <a:ext cx="18389" cy="2656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1" extrusionOk="0">
                    <a:moveTo>
                      <a:pt x="91" y="0"/>
                    </a:moveTo>
                    <a:cubicBezTo>
                      <a:pt x="83" y="0"/>
                      <a:pt x="76" y="2"/>
                      <a:pt x="72" y="7"/>
                    </a:cubicBezTo>
                    <a:cubicBezTo>
                      <a:pt x="54" y="7"/>
                      <a:pt x="36" y="16"/>
                      <a:pt x="36" y="34"/>
                    </a:cubicBezTo>
                    <a:cubicBezTo>
                      <a:pt x="27" y="42"/>
                      <a:pt x="18" y="60"/>
                      <a:pt x="27" y="78"/>
                    </a:cubicBezTo>
                    <a:cubicBezTo>
                      <a:pt x="27" y="81"/>
                      <a:pt x="27" y="84"/>
                      <a:pt x="27" y="87"/>
                    </a:cubicBezTo>
                    <a:cubicBezTo>
                      <a:pt x="27" y="96"/>
                      <a:pt x="27" y="105"/>
                      <a:pt x="18" y="114"/>
                    </a:cubicBezTo>
                    <a:cubicBezTo>
                      <a:pt x="19" y="114"/>
                      <a:pt x="20" y="114"/>
                      <a:pt x="21" y="114"/>
                    </a:cubicBezTo>
                    <a:lnTo>
                      <a:pt x="21" y="114"/>
                    </a:lnTo>
                    <a:cubicBezTo>
                      <a:pt x="21" y="114"/>
                      <a:pt x="21" y="114"/>
                      <a:pt x="21" y="114"/>
                    </a:cubicBezTo>
                    <a:lnTo>
                      <a:pt x="18" y="114"/>
                    </a:lnTo>
                    <a:cubicBezTo>
                      <a:pt x="9" y="132"/>
                      <a:pt x="0" y="141"/>
                      <a:pt x="0" y="158"/>
                    </a:cubicBezTo>
                    <a:cubicBezTo>
                      <a:pt x="0" y="176"/>
                      <a:pt x="9" y="194"/>
                      <a:pt x="18" y="203"/>
                    </a:cubicBezTo>
                    <a:cubicBezTo>
                      <a:pt x="27" y="212"/>
                      <a:pt x="45" y="221"/>
                      <a:pt x="63" y="221"/>
                    </a:cubicBezTo>
                    <a:cubicBezTo>
                      <a:pt x="81" y="221"/>
                      <a:pt x="99" y="212"/>
                      <a:pt x="107" y="203"/>
                    </a:cubicBezTo>
                    <a:cubicBezTo>
                      <a:pt x="125" y="185"/>
                      <a:pt x="143" y="158"/>
                      <a:pt x="143" y="132"/>
                    </a:cubicBezTo>
                    <a:cubicBezTo>
                      <a:pt x="152" y="105"/>
                      <a:pt x="152" y="69"/>
                      <a:pt x="143" y="42"/>
                    </a:cubicBezTo>
                    <a:cubicBezTo>
                      <a:pt x="143" y="34"/>
                      <a:pt x="125" y="16"/>
                      <a:pt x="116" y="7"/>
                    </a:cubicBezTo>
                    <a:cubicBezTo>
                      <a:pt x="107" y="2"/>
                      <a:pt x="99" y="0"/>
                      <a:pt x="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777;p37"/>
              <p:cNvSpPr/>
              <p:nvPr/>
            </p:nvSpPr>
            <p:spPr>
              <a:xfrm>
                <a:off x="6665017" y="3862530"/>
                <a:ext cx="1947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20" extrusionOk="0">
                    <a:moveTo>
                      <a:pt x="108" y="0"/>
                    </a:moveTo>
                    <a:cubicBezTo>
                      <a:pt x="90" y="0"/>
                      <a:pt x="81" y="0"/>
                      <a:pt x="63" y="9"/>
                    </a:cubicBezTo>
                    <a:cubicBezTo>
                      <a:pt x="46" y="18"/>
                      <a:pt x="46" y="27"/>
                      <a:pt x="37" y="45"/>
                    </a:cubicBezTo>
                    <a:cubicBezTo>
                      <a:pt x="1" y="116"/>
                      <a:pt x="1" y="197"/>
                      <a:pt x="19" y="277"/>
                    </a:cubicBezTo>
                    <a:cubicBezTo>
                      <a:pt x="19" y="286"/>
                      <a:pt x="28" y="304"/>
                      <a:pt x="46" y="313"/>
                    </a:cubicBezTo>
                    <a:cubicBezTo>
                      <a:pt x="50" y="317"/>
                      <a:pt x="57" y="319"/>
                      <a:pt x="64" y="319"/>
                    </a:cubicBezTo>
                    <a:cubicBezTo>
                      <a:pt x="72" y="319"/>
                      <a:pt x="81" y="317"/>
                      <a:pt x="90" y="313"/>
                    </a:cubicBezTo>
                    <a:cubicBezTo>
                      <a:pt x="126" y="304"/>
                      <a:pt x="135" y="277"/>
                      <a:pt x="135" y="241"/>
                    </a:cubicBezTo>
                    <a:cubicBezTo>
                      <a:pt x="134" y="239"/>
                      <a:pt x="134" y="236"/>
                      <a:pt x="133" y="234"/>
                    </a:cubicBezTo>
                    <a:lnTo>
                      <a:pt x="133" y="234"/>
                    </a:lnTo>
                    <a:cubicBezTo>
                      <a:pt x="134" y="236"/>
                      <a:pt x="135" y="239"/>
                      <a:pt x="135" y="241"/>
                    </a:cubicBezTo>
                    <a:cubicBezTo>
                      <a:pt x="135" y="235"/>
                      <a:pt x="135" y="228"/>
                      <a:pt x="131" y="225"/>
                    </a:cubicBezTo>
                    <a:lnTo>
                      <a:pt x="131" y="225"/>
                    </a:lnTo>
                    <a:cubicBezTo>
                      <a:pt x="126" y="197"/>
                      <a:pt x="127" y="175"/>
                      <a:pt x="135" y="152"/>
                    </a:cubicBezTo>
                    <a:lnTo>
                      <a:pt x="135" y="152"/>
                    </a:lnTo>
                    <a:cubicBezTo>
                      <a:pt x="135" y="152"/>
                      <a:pt x="130" y="156"/>
                      <a:pt x="128" y="162"/>
                    </a:cubicBezTo>
                    <a:lnTo>
                      <a:pt x="128" y="162"/>
                    </a:lnTo>
                    <a:cubicBezTo>
                      <a:pt x="136" y="130"/>
                      <a:pt x="144" y="105"/>
                      <a:pt x="153" y="81"/>
                    </a:cubicBezTo>
                    <a:cubicBezTo>
                      <a:pt x="161" y="63"/>
                      <a:pt x="153" y="45"/>
                      <a:pt x="144" y="27"/>
                    </a:cubicBezTo>
                    <a:cubicBezTo>
                      <a:pt x="144" y="18"/>
                      <a:pt x="126" y="9"/>
                      <a:pt x="1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778;p37"/>
              <p:cNvSpPr/>
              <p:nvPr/>
            </p:nvSpPr>
            <p:spPr>
              <a:xfrm>
                <a:off x="6895542" y="384750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34"/>
                    </a:lnTo>
                    <a:cubicBezTo>
                      <a:pt x="1" y="152"/>
                      <a:pt x="10" y="170"/>
                      <a:pt x="19" y="179"/>
                    </a:cubicBezTo>
                    <a:cubicBezTo>
                      <a:pt x="28" y="188"/>
                      <a:pt x="28" y="188"/>
                      <a:pt x="37" y="197"/>
                    </a:cubicBezTo>
                    <a:lnTo>
                      <a:pt x="63" y="197"/>
                    </a:lnTo>
                    <a:cubicBezTo>
                      <a:pt x="81" y="197"/>
                      <a:pt x="90" y="197"/>
                      <a:pt x="108" y="179"/>
                    </a:cubicBezTo>
                    <a:cubicBezTo>
                      <a:pt x="117" y="170"/>
                      <a:pt x="126" y="152"/>
                      <a:pt x="126" y="134"/>
                    </a:cubicBezTo>
                    <a:lnTo>
                      <a:pt x="126" y="63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779;p37"/>
              <p:cNvSpPr/>
              <p:nvPr/>
            </p:nvSpPr>
            <p:spPr>
              <a:xfrm>
                <a:off x="6742299" y="3830319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38" y="99"/>
                    </a:moveTo>
                    <a:lnTo>
                      <a:pt x="134" y="108"/>
                    </a:lnTo>
                    <a:cubicBezTo>
                      <a:pt x="134" y="103"/>
                      <a:pt x="136" y="101"/>
                      <a:pt x="138" y="99"/>
                    </a:cubicBezTo>
                    <a:close/>
                    <a:moveTo>
                      <a:pt x="72" y="1"/>
                    </a:moveTo>
                    <a:cubicBezTo>
                      <a:pt x="54" y="10"/>
                      <a:pt x="45" y="19"/>
                      <a:pt x="36" y="28"/>
                    </a:cubicBezTo>
                    <a:cubicBezTo>
                      <a:pt x="18" y="54"/>
                      <a:pt x="9" y="90"/>
                      <a:pt x="9" y="117"/>
                    </a:cubicBezTo>
                    <a:cubicBezTo>
                      <a:pt x="0" y="135"/>
                      <a:pt x="0" y="152"/>
                      <a:pt x="0" y="170"/>
                    </a:cubicBezTo>
                    <a:cubicBezTo>
                      <a:pt x="0" y="188"/>
                      <a:pt x="0" y="206"/>
                      <a:pt x="9" y="224"/>
                    </a:cubicBezTo>
                    <a:cubicBezTo>
                      <a:pt x="9" y="242"/>
                      <a:pt x="27" y="251"/>
                      <a:pt x="36" y="259"/>
                    </a:cubicBezTo>
                    <a:cubicBezTo>
                      <a:pt x="45" y="268"/>
                      <a:pt x="72" y="268"/>
                      <a:pt x="81" y="268"/>
                    </a:cubicBezTo>
                    <a:cubicBezTo>
                      <a:pt x="98" y="259"/>
                      <a:pt x="107" y="251"/>
                      <a:pt x="116" y="242"/>
                    </a:cubicBezTo>
                    <a:cubicBezTo>
                      <a:pt x="116" y="233"/>
                      <a:pt x="125" y="233"/>
                      <a:pt x="125" y="224"/>
                    </a:cubicBezTo>
                    <a:cubicBezTo>
                      <a:pt x="125" y="216"/>
                      <a:pt x="125" y="209"/>
                      <a:pt x="125" y="197"/>
                    </a:cubicBezTo>
                    <a:cubicBezTo>
                      <a:pt x="125" y="182"/>
                      <a:pt x="125" y="167"/>
                      <a:pt x="125" y="152"/>
                    </a:cubicBezTo>
                    <a:cubicBezTo>
                      <a:pt x="125" y="136"/>
                      <a:pt x="133" y="120"/>
                      <a:pt x="141" y="96"/>
                    </a:cubicBezTo>
                    <a:lnTo>
                      <a:pt x="141" y="96"/>
                    </a:lnTo>
                    <a:cubicBezTo>
                      <a:pt x="142" y="95"/>
                      <a:pt x="143" y="93"/>
                      <a:pt x="143" y="90"/>
                    </a:cubicBezTo>
                    <a:lnTo>
                      <a:pt x="143" y="90"/>
                    </a:lnTo>
                    <a:cubicBezTo>
                      <a:pt x="143" y="90"/>
                      <a:pt x="143" y="90"/>
                      <a:pt x="143" y="90"/>
                    </a:cubicBezTo>
                    <a:cubicBezTo>
                      <a:pt x="152" y="81"/>
                      <a:pt x="152" y="63"/>
                      <a:pt x="152" y="45"/>
                    </a:cubicBezTo>
                    <a:cubicBezTo>
                      <a:pt x="143" y="28"/>
                      <a:pt x="134" y="19"/>
                      <a:pt x="116" y="10"/>
                    </a:cubicBezTo>
                    <a:cubicBezTo>
                      <a:pt x="107" y="1"/>
                      <a:pt x="89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780;p37"/>
              <p:cNvSpPr/>
              <p:nvPr/>
            </p:nvSpPr>
            <p:spPr>
              <a:xfrm>
                <a:off x="6848427" y="3798228"/>
                <a:ext cx="15144" cy="1718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3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80"/>
                    </a:lnTo>
                    <a:cubicBezTo>
                      <a:pt x="0" y="89"/>
                      <a:pt x="0" y="98"/>
                      <a:pt x="9" y="107"/>
                    </a:cubicBezTo>
                    <a:cubicBezTo>
                      <a:pt x="9" y="116"/>
                      <a:pt x="9" y="125"/>
                      <a:pt x="18" y="125"/>
                    </a:cubicBezTo>
                    <a:cubicBezTo>
                      <a:pt x="27" y="134"/>
                      <a:pt x="27" y="134"/>
                      <a:pt x="36" y="143"/>
                    </a:cubicBezTo>
                    <a:lnTo>
                      <a:pt x="81" y="143"/>
                    </a:lnTo>
                    <a:cubicBezTo>
                      <a:pt x="90" y="143"/>
                      <a:pt x="99" y="134"/>
                      <a:pt x="107" y="125"/>
                    </a:cubicBezTo>
                    <a:cubicBezTo>
                      <a:pt x="107" y="125"/>
                      <a:pt x="107" y="116"/>
                      <a:pt x="116" y="116"/>
                    </a:cubicBezTo>
                    <a:cubicBezTo>
                      <a:pt x="116" y="107"/>
                      <a:pt x="125" y="98"/>
                      <a:pt x="125" y="80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7"/>
                      <a:pt x="107" y="18"/>
                      <a:pt x="107" y="18"/>
                    </a:cubicBezTo>
                    <a:cubicBezTo>
                      <a:pt x="99" y="9"/>
                      <a:pt x="90" y="9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781;p37"/>
              <p:cNvSpPr/>
              <p:nvPr/>
            </p:nvSpPr>
            <p:spPr>
              <a:xfrm>
                <a:off x="6863451" y="3959643"/>
                <a:ext cx="15144" cy="176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47" extrusionOk="0">
                    <a:moveTo>
                      <a:pt x="69" y="0"/>
                    </a:moveTo>
                    <a:cubicBezTo>
                      <a:pt x="68" y="0"/>
                      <a:pt x="66" y="1"/>
                      <a:pt x="63" y="4"/>
                    </a:cubicBezTo>
                    <a:lnTo>
                      <a:pt x="45" y="4"/>
                    </a:lnTo>
                    <a:cubicBezTo>
                      <a:pt x="36" y="4"/>
                      <a:pt x="27" y="13"/>
                      <a:pt x="18" y="22"/>
                    </a:cubicBezTo>
                    <a:lnTo>
                      <a:pt x="9" y="31"/>
                    </a:lnTo>
                    <a:cubicBezTo>
                      <a:pt x="0" y="40"/>
                      <a:pt x="0" y="49"/>
                      <a:pt x="0" y="58"/>
                    </a:cubicBezTo>
                    <a:lnTo>
                      <a:pt x="0" y="84"/>
                    </a:lnTo>
                    <a:cubicBezTo>
                      <a:pt x="0" y="93"/>
                      <a:pt x="0" y="102"/>
                      <a:pt x="0" y="111"/>
                    </a:cubicBezTo>
                    <a:cubicBezTo>
                      <a:pt x="9" y="120"/>
                      <a:pt x="9" y="120"/>
                      <a:pt x="18" y="129"/>
                    </a:cubicBezTo>
                    <a:cubicBezTo>
                      <a:pt x="18" y="138"/>
                      <a:pt x="27" y="138"/>
                      <a:pt x="36" y="138"/>
                    </a:cubicBezTo>
                    <a:cubicBezTo>
                      <a:pt x="45" y="147"/>
                      <a:pt x="54" y="147"/>
                      <a:pt x="63" y="147"/>
                    </a:cubicBezTo>
                    <a:lnTo>
                      <a:pt x="72" y="147"/>
                    </a:lnTo>
                    <a:cubicBezTo>
                      <a:pt x="90" y="138"/>
                      <a:pt x="98" y="138"/>
                      <a:pt x="98" y="129"/>
                    </a:cubicBezTo>
                    <a:lnTo>
                      <a:pt x="116" y="120"/>
                    </a:lnTo>
                    <a:cubicBezTo>
                      <a:pt x="116" y="111"/>
                      <a:pt x="116" y="93"/>
                      <a:pt x="116" y="84"/>
                    </a:cubicBezTo>
                    <a:lnTo>
                      <a:pt x="116" y="58"/>
                    </a:lnTo>
                    <a:cubicBezTo>
                      <a:pt x="125" y="49"/>
                      <a:pt x="116" y="49"/>
                      <a:pt x="116" y="40"/>
                    </a:cubicBezTo>
                    <a:cubicBezTo>
                      <a:pt x="116" y="31"/>
                      <a:pt x="107" y="22"/>
                      <a:pt x="98" y="22"/>
                    </a:cubicBezTo>
                    <a:cubicBezTo>
                      <a:pt x="98" y="13"/>
                      <a:pt x="90" y="4"/>
                      <a:pt x="81" y="4"/>
                    </a:cubicBezTo>
                    <a:cubicBezTo>
                      <a:pt x="75" y="4"/>
                      <a:pt x="73" y="0"/>
                      <a:pt x="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782;p37"/>
              <p:cNvSpPr/>
              <p:nvPr/>
            </p:nvSpPr>
            <p:spPr>
              <a:xfrm>
                <a:off x="6938450" y="4068415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54" y="0"/>
                    </a:moveTo>
                    <a:cubicBezTo>
                      <a:pt x="36" y="9"/>
                      <a:pt x="19" y="18"/>
                      <a:pt x="19" y="27"/>
                    </a:cubicBezTo>
                    <a:cubicBezTo>
                      <a:pt x="10" y="45"/>
                      <a:pt x="1" y="63"/>
                      <a:pt x="10" y="81"/>
                    </a:cubicBezTo>
                    <a:cubicBezTo>
                      <a:pt x="19" y="98"/>
                      <a:pt x="28" y="125"/>
                      <a:pt x="36" y="152"/>
                    </a:cubicBezTo>
                    <a:cubicBezTo>
                      <a:pt x="36" y="170"/>
                      <a:pt x="45" y="179"/>
                      <a:pt x="63" y="188"/>
                    </a:cubicBezTo>
                    <a:cubicBezTo>
                      <a:pt x="63" y="196"/>
                      <a:pt x="72" y="196"/>
                      <a:pt x="81" y="196"/>
                    </a:cubicBezTo>
                    <a:lnTo>
                      <a:pt x="108" y="196"/>
                    </a:lnTo>
                    <a:cubicBezTo>
                      <a:pt x="126" y="188"/>
                      <a:pt x="135" y="179"/>
                      <a:pt x="144" y="170"/>
                    </a:cubicBezTo>
                    <a:cubicBezTo>
                      <a:pt x="152" y="152"/>
                      <a:pt x="152" y="134"/>
                      <a:pt x="152" y="116"/>
                    </a:cubicBezTo>
                    <a:cubicBezTo>
                      <a:pt x="144" y="98"/>
                      <a:pt x="135" y="72"/>
                      <a:pt x="126" y="45"/>
                    </a:cubicBezTo>
                    <a:cubicBezTo>
                      <a:pt x="126" y="27"/>
                      <a:pt x="108" y="18"/>
                      <a:pt x="99" y="9"/>
                    </a:cubicBezTo>
                    <a:cubicBezTo>
                      <a:pt x="90" y="0"/>
                      <a:pt x="81" y="0"/>
                      <a:pt x="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783;p37"/>
              <p:cNvSpPr/>
              <p:nvPr/>
            </p:nvSpPr>
            <p:spPr>
              <a:xfrm>
                <a:off x="6962127" y="4206273"/>
                <a:ext cx="19351" cy="38461"/>
              </a:xfrm>
              <a:custGeom>
                <a:avLst/>
                <a:gdLst/>
                <a:ahLst/>
                <a:cxnLst/>
                <a:rect l="l" t="t" r="r" b="b"/>
                <a:pathLst>
                  <a:path w="161" h="320" extrusionOk="0">
                    <a:moveTo>
                      <a:pt x="134" y="147"/>
                    </a:moveTo>
                    <a:cubicBezTo>
                      <a:pt x="133" y="149"/>
                      <a:pt x="133" y="152"/>
                      <a:pt x="132" y="154"/>
                    </a:cubicBezTo>
                    <a:lnTo>
                      <a:pt x="132" y="154"/>
                    </a:lnTo>
                    <a:cubicBezTo>
                      <a:pt x="133" y="152"/>
                      <a:pt x="134" y="149"/>
                      <a:pt x="134" y="147"/>
                    </a:cubicBezTo>
                    <a:close/>
                    <a:moveTo>
                      <a:pt x="92" y="0"/>
                    </a:moveTo>
                    <a:cubicBezTo>
                      <a:pt x="80" y="0"/>
                      <a:pt x="69" y="7"/>
                      <a:pt x="62" y="13"/>
                    </a:cubicBezTo>
                    <a:cubicBezTo>
                      <a:pt x="45" y="22"/>
                      <a:pt x="36" y="31"/>
                      <a:pt x="36" y="49"/>
                    </a:cubicBezTo>
                    <a:cubicBezTo>
                      <a:pt x="0" y="120"/>
                      <a:pt x="0" y="200"/>
                      <a:pt x="9" y="272"/>
                    </a:cubicBezTo>
                    <a:cubicBezTo>
                      <a:pt x="18" y="289"/>
                      <a:pt x="27" y="307"/>
                      <a:pt x="36" y="307"/>
                    </a:cubicBezTo>
                    <a:cubicBezTo>
                      <a:pt x="48" y="314"/>
                      <a:pt x="61" y="320"/>
                      <a:pt x="74" y="320"/>
                    </a:cubicBezTo>
                    <a:cubicBezTo>
                      <a:pt x="79" y="320"/>
                      <a:pt x="84" y="319"/>
                      <a:pt x="89" y="316"/>
                    </a:cubicBezTo>
                    <a:cubicBezTo>
                      <a:pt x="98" y="316"/>
                      <a:pt x="116" y="307"/>
                      <a:pt x="125" y="289"/>
                    </a:cubicBezTo>
                    <a:cubicBezTo>
                      <a:pt x="134" y="272"/>
                      <a:pt x="134" y="263"/>
                      <a:pt x="134" y="245"/>
                    </a:cubicBezTo>
                    <a:cubicBezTo>
                      <a:pt x="125" y="236"/>
                      <a:pt x="125" y="236"/>
                      <a:pt x="125" y="227"/>
                    </a:cubicBezTo>
                    <a:lnTo>
                      <a:pt x="125" y="227"/>
                    </a:lnTo>
                    <a:lnTo>
                      <a:pt x="134" y="245"/>
                    </a:lnTo>
                    <a:cubicBezTo>
                      <a:pt x="126" y="220"/>
                      <a:pt x="125" y="187"/>
                      <a:pt x="132" y="154"/>
                    </a:cubicBezTo>
                    <a:lnTo>
                      <a:pt x="132" y="154"/>
                    </a:lnTo>
                    <a:cubicBezTo>
                      <a:pt x="130" y="160"/>
                      <a:pt x="125" y="165"/>
                      <a:pt x="125" y="165"/>
                    </a:cubicBezTo>
                    <a:cubicBezTo>
                      <a:pt x="134" y="138"/>
                      <a:pt x="143" y="111"/>
                      <a:pt x="152" y="75"/>
                    </a:cubicBezTo>
                    <a:cubicBezTo>
                      <a:pt x="161" y="66"/>
                      <a:pt x="152" y="40"/>
                      <a:pt x="143" y="31"/>
                    </a:cubicBezTo>
                    <a:cubicBezTo>
                      <a:pt x="134" y="22"/>
                      <a:pt x="125" y="4"/>
                      <a:pt x="107" y="4"/>
                    </a:cubicBezTo>
                    <a:cubicBezTo>
                      <a:pt x="102" y="1"/>
                      <a:pt x="97" y="0"/>
                      <a:pt x="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784;p37"/>
              <p:cNvSpPr/>
              <p:nvPr/>
            </p:nvSpPr>
            <p:spPr>
              <a:xfrm>
                <a:off x="7033880" y="4303146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28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08"/>
                      <a:pt x="19" y="144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2"/>
                      <a:pt x="81" y="222"/>
                    </a:cubicBezTo>
                    <a:cubicBezTo>
                      <a:pt x="90" y="222"/>
                      <a:pt x="99" y="219"/>
                      <a:pt x="108" y="215"/>
                    </a:cubicBezTo>
                    <a:cubicBezTo>
                      <a:pt x="117" y="215"/>
                      <a:pt x="135" y="206"/>
                      <a:pt x="143" y="188"/>
                    </a:cubicBezTo>
                    <a:cubicBezTo>
                      <a:pt x="152" y="179"/>
                      <a:pt x="152" y="161"/>
                      <a:pt x="143" y="144"/>
                    </a:cubicBezTo>
                    <a:cubicBezTo>
                      <a:pt x="135" y="108"/>
                      <a:pt x="126" y="81"/>
                      <a:pt x="126" y="46"/>
                    </a:cubicBezTo>
                    <a:cubicBezTo>
                      <a:pt x="117" y="28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785;p37"/>
              <p:cNvSpPr/>
              <p:nvPr/>
            </p:nvSpPr>
            <p:spPr>
              <a:xfrm>
                <a:off x="7080033" y="4215287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45" y="0"/>
                    </a:moveTo>
                    <a:cubicBezTo>
                      <a:pt x="36" y="9"/>
                      <a:pt x="18" y="18"/>
                      <a:pt x="9" y="27"/>
                    </a:cubicBezTo>
                    <a:cubicBezTo>
                      <a:pt x="0" y="45"/>
                      <a:pt x="0" y="63"/>
                      <a:pt x="0" y="81"/>
                    </a:cubicBezTo>
                    <a:lnTo>
                      <a:pt x="27" y="223"/>
                    </a:lnTo>
                    <a:cubicBezTo>
                      <a:pt x="36" y="241"/>
                      <a:pt x="45" y="250"/>
                      <a:pt x="63" y="259"/>
                    </a:cubicBezTo>
                    <a:cubicBezTo>
                      <a:pt x="72" y="268"/>
                      <a:pt x="90" y="268"/>
                      <a:pt x="107" y="268"/>
                    </a:cubicBezTo>
                    <a:cubicBezTo>
                      <a:pt x="116" y="259"/>
                      <a:pt x="134" y="250"/>
                      <a:pt x="143" y="241"/>
                    </a:cubicBezTo>
                    <a:cubicBezTo>
                      <a:pt x="152" y="223"/>
                      <a:pt x="152" y="206"/>
                      <a:pt x="152" y="188"/>
                    </a:cubicBezTo>
                    <a:lnTo>
                      <a:pt x="125" y="45"/>
                    </a:lnTo>
                    <a:cubicBezTo>
                      <a:pt x="116" y="27"/>
                      <a:pt x="107" y="18"/>
                      <a:pt x="90" y="9"/>
                    </a:cubicBezTo>
                    <a:cubicBezTo>
                      <a:pt x="81" y="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786;p37"/>
              <p:cNvSpPr/>
              <p:nvPr/>
            </p:nvSpPr>
            <p:spPr>
              <a:xfrm>
                <a:off x="7194695" y="4332713"/>
                <a:ext cx="21634" cy="23557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96" extrusionOk="0">
                    <a:moveTo>
                      <a:pt x="117" y="1"/>
                    </a:moveTo>
                    <a:cubicBezTo>
                      <a:pt x="111" y="1"/>
                      <a:pt x="105" y="2"/>
                      <a:pt x="99" y="5"/>
                    </a:cubicBezTo>
                    <a:lnTo>
                      <a:pt x="81" y="5"/>
                    </a:lnTo>
                    <a:cubicBezTo>
                      <a:pt x="72" y="14"/>
                      <a:pt x="63" y="23"/>
                      <a:pt x="63" y="31"/>
                    </a:cubicBezTo>
                    <a:cubicBezTo>
                      <a:pt x="46" y="58"/>
                      <a:pt x="28" y="76"/>
                      <a:pt x="10" y="103"/>
                    </a:cubicBezTo>
                    <a:cubicBezTo>
                      <a:pt x="10" y="112"/>
                      <a:pt x="10" y="121"/>
                      <a:pt x="10" y="130"/>
                    </a:cubicBezTo>
                    <a:cubicBezTo>
                      <a:pt x="1" y="139"/>
                      <a:pt x="1" y="147"/>
                      <a:pt x="10" y="147"/>
                    </a:cubicBezTo>
                    <a:cubicBezTo>
                      <a:pt x="10" y="156"/>
                      <a:pt x="10" y="165"/>
                      <a:pt x="19" y="174"/>
                    </a:cubicBezTo>
                    <a:cubicBezTo>
                      <a:pt x="19" y="183"/>
                      <a:pt x="28" y="183"/>
                      <a:pt x="37" y="192"/>
                    </a:cubicBezTo>
                    <a:cubicBezTo>
                      <a:pt x="43" y="192"/>
                      <a:pt x="52" y="196"/>
                      <a:pt x="64" y="196"/>
                    </a:cubicBezTo>
                    <a:cubicBezTo>
                      <a:pt x="69" y="196"/>
                      <a:pt x="75" y="195"/>
                      <a:pt x="81" y="192"/>
                    </a:cubicBezTo>
                    <a:lnTo>
                      <a:pt x="99" y="192"/>
                    </a:lnTo>
                    <a:cubicBezTo>
                      <a:pt x="108" y="183"/>
                      <a:pt x="117" y="174"/>
                      <a:pt x="117" y="165"/>
                    </a:cubicBezTo>
                    <a:cubicBezTo>
                      <a:pt x="135" y="139"/>
                      <a:pt x="153" y="121"/>
                      <a:pt x="170" y="94"/>
                    </a:cubicBezTo>
                    <a:cubicBezTo>
                      <a:pt x="170" y="85"/>
                      <a:pt x="170" y="76"/>
                      <a:pt x="179" y="67"/>
                    </a:cubicBezTo>
                    <a:cubicBezTo>
                      <a:pt x="179" y="58"/>
                      <a:pt x="179" y="58"/>
                      <a:pt x="170" y="49"/>
                    </a:cubicBezTo>
                    <a:cubicBezTo>
                      <a:pt x="170" y="40"/>
                      <a:pt x="170" y="31"/>
                      <a:pt x="161" y="23"/>
                    </a:cubicBezTo>
                    <a:cubicBezTo>
                      <a:pt x="161" y="23"/>
                      <a:pt x="153" y="14"/>
                      <a:pt x="144" y="5"/>
                    </a:cubicBezTo>
                    <a:cubicBezTo>
                      <a:pt x="138" y="5"/>
                      <a:pt x="128" y="1"/>
                      <a:pt x="1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787;p37"/>
              <p:cNvSpPr/>
              <p:nvPr/>
            </p:nvSpPr>
            <p:spPr>
              <a:xfrm>
                <a:off x="7409234" y="4365405"/>
                <a:ext cx="18269" cy="1730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44" extrusionOk="0">
                    <a:moveTo>
                      <a:pt x="71" y="0"/>
                    </a:moveTo>
                    <a:cubicBezTo>
                      <a:pt x="63" y="0"/>
                      <a:pt x="54" y="9"/>
                      <a:pt x="45" y="18"/>
                    </a:cubicBezTo>
                    <a:cubicBezTo>
                      <a:pt x="36" y="27"/>
                      <a:pt x="27" y="36"/>
                      <a:pt x="18" y="36"/>
                    </a:cubicBezTo>
                    <a:cubicBezTo>
                      <a:pt x="18" y="45"/>
                      <a:pt x="9" y="54"/>
                      <a:pt x="9" y="63"/>
                    </a:cubicBezTo>
                    <a:cubicBezTo>
                      <a:pt x="9" y="63"/>
                      <a:pt x="0" y="72"/>
                      <a:pt x="0" y="81"/>
                    </a:cubicBezTo>
                    <a:cubicBezTo>
                      <a:pt x="0" y="90"/>
                      <a:pt x="9" y="98"/>
                      <a:pt x="9" y="107"/>
                    </a:cubicBezTo>
                    <a:cubicBezTo>
                      <a:pt x="9" y="116"/>
                      <a:pt x="18" y="125"/>
                      <a:pt x="18" y="125"/>
                    </a:cubicBezTo>
                    <a:cubicBezTo>
                      <a:pt x="27" y="134"/>
                      <a:pt x="27" y="134"/>
                      <a:pt x="36" y="134"/>
                    </a:cubicBezTo>
                    <a:cubicBezTo>
                      <a:pt x="45" y="143"/>
                      <a:pt x="54" y="143"/>
                      <a:pt x="63" y="143"/>
                    </a:cubicBezTo>
                    <a:lnTo>
                      <a:pt x="80" y="143"/>
                    </a:lnTo>
                    <a:cubicBezTo>
                      <a:pt x="89" y="143"/>
                      <a:pt x="98" y="134"/>
                      <a:pt x="107" y="125"/>
                    </a:cubicBezTo>
                    <a:cubicBezTo>
                      <a:pt x="116" y="116"/>
                      <a:pt x="125" y="107"/>
                      <a:pt x="134" y="98"/>
                    </a:cubicBezTo>
                    <a:cubicBezTo>
                      <a:pt x="143" y="98"/>
                      <a:pt x="143" y="90"/>
                      <a:pt x="143" y="81"/>
                    </a:cubicBezTo>
                    <a:cubicBezTo>
                      <a:pt x="152" y="72"/>
                      <a:pt x="152" y="72"/>
                      <a:pt x="152" y="63"/>
                    </a:cubicBezTo>
                    <a:cubicBezTo>
                      <a:pt x="152" y="54"/>
                      <a:pt x="152" y="45"/>
                      <a:pt x="143" y="36"/>
                    </a:cubicBezTo>
                    <a:cubicBezTo>
                      <a:pt x="143" y="27"/>
                      <a:pt x="143" y="18"/>
                      <a:pt x="134" y="18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07" y="0"/>
                      <a:pt x="98" y="0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788;p37"/>
              <p:cNvSpPr/>
              <p:nvPr/>
            </p:nvSpPr>
            <p:spPr>
              <a:xfrm>
                <a:off x="7582908" y="4309396"/>
                <a:ext cx="21514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1" extrusionOk="0">
                    <a:moveTo>
                      <a:pt x="111" y="0"/>
                    </a:moveTo>
                    <a:cubicBezTo>
                      <a:pt x="87" y="0"/>
                      <a:pt x="61" y="17"/>
                      <a:pt x="54" y="47"/>
                    </a:cubicBezTo>
                    <a:cubicBezTo>
                      <a:pt x="36" y="92"/>
                      <a:pt x="18" y="145"/>
                      <a:pt x="0" y="190"/>
                    </a:cubicBezTo>
                    <a:cubicBezTo>
                      <a:pt x="0" y="208"/>
                      <a:pt x="0" y="225"/>
                      <a:pt x="9" y="234"/>
                    </a:cubicBezTo>
                    <a:cubicBezTo>
                      <a:pt x="18" y="252"/>
                      <a:pt x="36" y="261"/>
                      <a:pt x="45" y="270"/>
                    </a:cubicBezTo>
                    <a:cubicBezTo>
                      <a:pt x="81" y="270"/>
                      <a:pt x="107" y="252"/>
                      <a:pt x="125" y="225"/>
                    </a:cubicBezTo>
                    <a:cubicBezTo>
                      <a:pt x="134" y="172"/>
                      <a:pt x="152" y="127"/>
                      <a:pt x="170" y="74"/>
                    </a:cubicBezTo>
                    <a:cubicBezTo>
                      <a:pt x="179" y="65"/>
                      <a:pt x="170" y="38"/>
                      <a:pt x="161" y="29"/>
                    </a:cubicBezTo>
                    <a:cubicBezTo>
                      <a:pt x="161" y="20"/>
                      <a:pt x="143" y="2"/>
                      <a:pt x="125" y="2"/>
                    </a:cubicBezTo>
                    <a:cubicBezTo>
                      <a:pt x="121" y="1"/>
                      <a:pt x="116" y="0"/>
                      <a:pt x="1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789;p37"/>
              <p:cNvSpPr/>
              <p:nvPr/>
            </p:nvSpPr>
            <p:spPr>
              <a:xfrm>
                <a:off x="7694445" y="4250623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1" y="1"/>
                      <a:pt x="63" y="10"/>
                    </a:cubicBezTo>
                    <a:cubicBezTo>
                      <a:pt x="45" y="19"/>
                      <a:pt x="36" y="28"/>
                      <a:pt x="36" y="45"/>
                    </a:cubicBezTo>
                    <a:cubicBezTo>
                      <a:pt x="27" y="81"/>
                      <a:pt x="18" y="108"/>
                      <a:pt x="9" y="144"/>
                    </a:cubicBezTo>
                    <a:cubicBezTo>
                      <a:pt x="0" y="161"/>
                      <a:pt x="9" y="179"/>
                      <a:pt x="9" y="188"/>
                    </a:cubicBezTo>
                    <a:cubicBezTo>
                      <a:pt x="18" y="206"/>
                      <a:pt x="36" y="215"/>
                      <a:pt x="54" y="215"/>
                    </a:cubicBezTo>
                    <a:cubicBezTo>
                      <a:pt x="58" y="219"/>
                      <a:pt x="65" y="222"/>
                      <a:pt x="73" y="222"/>
                    </a:cubicBezTo>
                    <a:cubicBezTo>
                      <a:pt x="80" y="222"/>
                      <a:pt x="89" y="219"/>
                      <a:pt x="98" y="215"/>
                    </a:cubicBezTo>
                    <a:cubicBezTo>
                      <a:pt x="107" y="206"/>
                      <a:pt x="125" y="188"/>
                      <a:pt x="125" y="179"/>
                    </a:cubicBezTo>
                    <a:cubicBezTo>
                      <a:pt x="134" y="144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8"/>
                    </a:cubicBezTo>
                    <a:cubicBezTo>
                      <a:pt x="134" y="19"/>
                      <a:pt x="125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790;p37"/>
              <p:cNvSpPr/>
              <p:nvPr/>
            </p:nvSpPr>
            <p:spPr>
              <a:xfrm>
                <a:off x="7788794" y="4179831"/>
                <a:ext cx="18269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69" extrusionOk="0">
                    <a:moveTo>
                      <a:pt x="107" y="1"/>
                    </a:moveTo>
                    <a:cubicBezTo>
                      <a:pt x="89" y="1"/>
                      <a:pt x="72" y="1"/>
                      <a:pt x="54" y="10"/>
                    </a:cubicBezTo>
                    <a:cubicBezTo>
                      <a:pt x="45" y="19"/>
                      <a:pt x="36" y="28"/>
                      <a:pt x="27" y="46"/>
                    </a:cubicBezTo>
                    <a:cubicBezTo>
                      <a:pt x="18" y="99"/>
                      <a:pt x="9" y="144"/>
                      <a:pt x="0" y="197"/>
                    </a:cubicBezTo>
                    <a:cubicBezTo>
                      <a:pt x="0" y="206"/>
                      <a:pt x="0" y="224"/>
                      <a:pt x="9" y="242"/>
                    </a:cubicBezTo>
                    <a:cubicBezTo>
                      <a:pt x="18" y="251"/>
                      <a:pt x="36" y="269"/>
                      <a:pt x="45" y="269"/>
                    </a:cubicBezTo>
                    <a:cubicBezTo>
                      <a:pt x="63" y="269"/>
                      <a:pt x="80" y="269"/>
                      <a:pt x="98" y="260"/>
                    </a:cubicBezTo>
                    <a:cubicBezTo>
                      <a:pt x="107" y="251"/>
                      <a:pt x="116" y="242"/>
                      <a:pt x="125" y="224"/>
                    </a:cubicBezTo>
                    <a:cubicBezTo>
                      <a:pt x="134" y="179"/>
                      <a:pt x="143" y="126"/>
                      <a:pt x="152" y="81"/>
                    </a:cubicBezTo>
                    <a:cubicBezTo>
                      <a:pt x="152" y="63"/>
                      <a:pt x="152" y="46"/>
                      <a:pt x="143" y="37"/>
                    </a:cubicBezTo>
                    <a:cubicBezTo>
                      <a:pt x="134" y="19"/>
                      <a:pt x="116" y="10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791;p37"/>
              <p:cNvSpPr/>
              <p:nvPr/>
            </p:nvSpPr>
            <p:spPr>
              <a:xfrm>
                <a:off x="7864874" y="4115530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9" y="242"/>
                      <a:pt x="18" y="251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9" y="268"/>
                      <a:pt x="125" y="242"/>
                      <a:pt x="125" y="206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792;p37"/>
              <p:cNvSpPr/>
              <p:nvPr/>
            </p:nvSpPr>
            <p:spPr>
              <a:xfrm>
                <a:off x="7918479" y="4017935"/>
                <a:ext cx="14062" cy="3882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23" extrusionOk="0">
                    <a:moveTo>
                      <a:pt x="54" y="1"/>
                    </a:moveTo>
                    <a:cubicBezTo>
                      <a:pt x="27" y="10"/>
                      <a:pt x="1" y="28"/>
                      <a:pt x="1" y="63"/>
                    </a:cubicBezTo>
                    <a:lnTo>
                      <a:pt x="1" y="260"/>
                    </a:lnTo>
                    <a:cubicBezTo>
                      <a:pt x="1" y="295"/>
                      <a:pt x="27" y="322"/>
                      <a:pt x="54" y="322"/>
                    </a:cubicBezTo>
                    <a:cubicBezTo>
                      <a:pt x="90" y="322"/>
                      <a:pt x="117" y="295"/>
                      <a:pt x="117" y="260"/>
                    </a:cubicBezTo>
                    <a:lnTo>
                      <a:pt x="117" y="63"/>
                    </a:lnTo>
                    <a:cubicBezTo>
                      <a:pt x="117" y="3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793;p37"/>
              <p:cNvSpPr/>
              <p:nvPr/>
            </p:nvSpPr>
            <p:spPr>
              <a:xfrm>
                <a:off x="7923887" y="3909644"/>
                <a:ext cx="18269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6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0" y="46"/>
                      <a:pt x="0" y="63"/>
                      <a:pt x="9" y="81"/>
                    </a:cubicBezTo>
                    <a:lnTo>
                      <a:pt x="36" y="197"/>
                    </a:lnTo>
                    <a:cubicBezTo>
                      <a:pt x="36" y="215"/>
                      <a:pt x="45" y="233"/>
                      <a:pt x="63" y="233"/>
                    </a:cubicBezTo>
                    <a:cubicBezTo>
                      <a:pt x="69" y="239"/>
                      <a:pt x="80" y="245"/>
                      <a:pt x="92" y="245"/>
                    </a:cubicBezTo>
                    <a:cubicBezTo>
                      <a:pt x="97" y="245"/>
                      <a:pt x="102" y="244"/>
                      <a:pt x="107" y="242"/>
                    </a:cubicBezTo>
                    <a:cubicBezTo>
                      <a:pt x="125" y="233"/>
                      <a:pt x="134" y="224"/>
                      <a:pt x="143" y="215"/>
                    </a:cubicBezTo>
                    <a:cubicBezTo>
                      <a:pt x="152" y="197"/>
                      <a:pt x="152" y="179"/>
                      <a:pt x="152" y="170"/>
                    </a:cubicBezTo>
                    <a:lnTo>
                      <a:pt x="125" y="46"/>
                    </a:lnTo>
                    <a:cubicBezTo>
                      <a:pt x="125" y="28"/>
                      <a:pt x="107" y="19"/>
                      <a:pt x="98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794;p37"/>
              <p:cNvSpPr/>
              <p:nvPr/>
            </p:nvSpPr>
            <p:spPr>
              <a:xfrm>
                <a:off x="7797327" y="3901111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41"/>
                      <a:pt x="108" y="224"/>
                    </a:cubicBezTo>
                    <a:cubicBezTo>
                      <a:pt x="117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9" y="9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795;p37"/>
              <p:cNvSpPr/>
              <p:nvPr/>
            </p:nvSpPr>
            <p:spPr>
              <a:xfrm>
                <a:off x="7824130" y="3809526"/>
                <a:ext cx="18389" cy="2391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9" extrusionOk="0">
                    <a:moveTo>
                      <a:pt x="63" y="0"/>
                    </a:moveTo>
                    <a:cubicBezTo>
                      <a:pt x="58" y="0"/>
                      <a:pt x="54" y="4"/>
                      <a:pt x="54" y="4"/>
                    </a:cubicBezTo>
                    <a:cubicBezTo>
                      <a:pt x="36" y="4"/>
                      <a:pt x="18" y="13"/>
                      <a:pt x="9" y="31"/>
                    </a:cubicBezTo>
                    <a:cubicBezTo>
                      <a:pt x="9" y="49"/>
                      <a:pt x="1" y="67"/>
                      <a:pt x="9" y="76"/>
                    </a:cubicBezTo>
                    <a:cubicBezTo>
                      <a:pt x="18" y="102"/>
                      <a:pt x="27" y="129"/>
                      <a:pt x="27" y="147"/>
                    </a:cubicBezTo>
                    <a:cubicBezTo>
                      <a:pt x="36" y="156"/>
                      <a:pt x="36" y="165"/>
                      <a:pt x="45" y="174"/>
                    </a:cubicBezTo>
                    <a:cubicBezTo>
                      <a:pt x="45" y="183"/>
                      <a:pt x="54" y="183"/>
                      <a:pt x="63" y="192"/>
                    </a:cubicBezTo>
                    <a:lnTo>
                      <a:pt x="81" y="192"/>
                    </a:lnTo>
                    <a:cubicBezTo>
                      <a:pt x="85" y="196"/>
                      <a:pt x="90" y="198"/>
                      <a:pt x="94" y="198"/>
                    </a:cubicBezTo>
                    <a:cubicBezTo>
                      <a:pt x="99" y="198"/>
                      <a:pt x="103" y="196"/>
                      <a:pt x="108" y="192"/>
                    </a:cubicBezTo>
                    <a:cubicBezTo>
                      <a:pt x="125" y="192"/>
                      <a:pt x="134" y="183"/>
                      <a:pt x="143" y="165"/>
                    </a:cubicBezTo>
                    <a:cubicBezTo>
                      <a:pt x="152" y="156"/>
                      <a:pt x="152" y="138"/>
                      <a:pt x="152" y="120"/>
                    </a:cubicBezTo>
                    <a:cubicBezTo>
                      <a:pt x="143" y="93"/>
                      <a:pt x="134" y="67"/>
                      <a:pt x="125" y="49"/>
                    </a:cubicBezTo>
                    <a:cubicBezTo>
                      <a:pt x="125" y="40"/>
                      <a:pt x="117" y="31"/>
                      <a:pt x="117" y="22"/>
                    </a:cubicBezTo>
                    <a:cubicBezTo>
                      <a:pt x="108" y="22"/>
                      <a:pt x="108" y="13"/>
                      <a:pt x="99" y="13"/>
                    </a:cubicBezTo>
                    <a:cubicBezTo>
                      <a:pt x="90" y="4"/>
                      <a:pt x="81" y="4"/>
                      <a:pt x="72" y="4"/>
                    </a:cubicBezTo>
                    <a:cubicBezTo>
                      <a:pt x="69" y="1"/>
                      <a:pt x="66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796;p37"/>
              <p:cNvSpPr/>
              <p:nvPr/>
            </p:nvSpPr>
            <p:spPr>
              <a:xfrm>
                <a:off x="7888431" y="3615900"/>
                <a:ext cx="1838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2" extrusionOk="0">
                    <a:moveTo>
                      <a:pt x="45" y="1"/>
                    </a:moveTo>
                    <a:cubicBezTo>
                      <a:pt x="28" y="9"/>
                      <a:pt x="19" y="18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108"/>
                      <a:pt x="19" y="143"/>
                      <a:pt x="28" y="179"/>
                    </a:cubicBezTo>
                    <a:cubicBezTo>
                      <a:pt x="28" y="188"/>
                      <a:pt x="45" y="206"/>
                      <a:pt x="54" y="215"/>
                    </a:cubicBezTo>
                    <a:cubicBezTo>
                      <a:pt x="63" y="219"/>
                      <a:pt x="72" y="221"/>
                      <a:pt x="80" y="221"/>
                    </a:cubicBezTo>
                    <a:cubicBezTo>
                      <a:pt x="88" y="221"/>
                      <a:pt x="94" y="219"/>
                      <a:pt x="99" y="215"/>
                    </a:cubicBezTo>
                    <a:cubicBezTo>
                      <a:pt x="117" y="215"/>
                      <a:pt x="135" y="206"/>
                      <a:pt x="144" y="188"/>
                    </a:cubicBezTo>
                    <a:cubicBezTo>
                      <a:pt x="144" y="179"/>
                      <a:pt x="152" y="161"/>
                      <a:pt x="144" y="143"/>
                    </a:cubicBezTo>
                    <a:lnTo>
                      <a:pt x="117" y="45"/>
                    </a:lnTo>
                    <a:cubicBezTo>
                      <a:pt x="117" y="27"/>
                      <a:pt x="108" y="18"/>
                      <a:pt x="90" y="9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797;p37"/>
              <p:cNvSpPr/>
              <p:nvPr/>
            </p:nvSpPr>
            <p:spPr>
              <a:xfrm>
                <a:off x="7828456" y="3630443"/>
                <a:ext cx="22596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88" h="273" extrusionOk="0">
                    <a:moveTo>
                      <a:pt x="69" y="1"/>
                    </a:moveTo>
                    <a:cubicBezTo>
                      <a:pt x="64" y="1"/>
                      <a:pt x="59" y="2"/>
                      <a:pt x="54" y="4"/>
                    </a:cubicBezTo>
                    <a:cubicBezTo>
                      <a:pt x="27" y="13"/>
                      <a:pt x="0" y="49"/>
                      <a:pt x="9" y="76"/>
                    </a:cubicBezTo>
                    <a:cubicBezTo>
                      <a:pt x="27" y="129"/>
                      <a:pt x="45" y="174"/>
                      <a:pt x="63" y="227"/>
                    </a:cubicBezTo>
                    <a:cubicBezTo>
                      <a:pt x="63" y="245"/>
                      <a:pt x="72" y="254"/>
                      <a:pt x="89" y="263"/>
                    </a:cubicBezTo>
                    <a:cubicBezTo>
                      <a:pt x="98" y="272"/>
                      <a:pt x="116" y="272"/>
                      <a:pt x="134" y="272"/>
                    </a:cubicBezTo>
                    <a:cubicBezTo>
                      <a:pt x="161" y="263"/>
                      <a:pt x="188" y="227"/>
                      <a:pt x="179" y="192"/>
                    </a:cubicBezTo>
                    <a:cubicBezTo>
                      <a:pt x="161" y="147"/>
                      <a:pt x="143" y="94"/>
                      <a:pt x="134" y="49"/>
                    </a:cubicBezTo>
                    <a:cubicBezTo>
                      <a:pt x="125" y="31"/>
                      <a:pt x="116" y="13"/>
                      <a:pt x="107" y="13"/>
                    </a:cubicBezTo>
                    <a:cubicBezTo>
                      <a:pt x="95" y="7"/>
                      <a:pt x="82" y="1"/>
                      <a:pt x="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798;p37"/>
              <p:cNvSpPr/>
              <p:nvPr/>
            </p:nvSpPr>
            <p:spPr>
              <a:xfrm>
                <a:off x="7820884" y="3460494"/>
                <a:ext cx="20552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9" extrusionOk="0">
                    <a:moveTo>
                      <a:pt x="81" y="0"/>
                    </a:moveTo>
                    <a:cubicBezTo>
                      <a:pt x="63" y="0"/>
                      <a:pt x="45" y="0"/>
                      <a:pt x="28" y="9"/>
                    </a:cubicBezTo>
                    <a:cubicBezTo>
                      <a:pt x="19" y="18"/>
                      <a:pt x="10" y="27"/>
                      <a:pt x="1" y="45"/>
                    </a:cubicBezTo>
                    <a:cubicBezTo>
                      <a:pt x="1" y="45"/>
                      <a:pt x="1" y="54"/>
                      <a:pt x="1" y="62"/>
                    </a:cubicBezTo>
                    <a:cubicBezTo>
                      <a:pt x="1" y="71"/>
                      <a:pt x="1" y="80"/>
                      <a:pt x="10" y="89"/>
                    </a:cubicBezTo>
                    <a:cubicBezTo>
                      <a:pt x="28" y="125"/>
                      <a:pt x="45" y="152"/>
                      <a:pt x="54" y="187"/>
                    </a:cubicBezTo>
                    <a:cubicBezTo>
                      <a:pt x="63" y="205"/>
                      <a:pt x="81" y="214"/>
                      <a:pt x="90" y="214"/>
                    </a:cubicBezTo>
                    <a:cubicBezTo>
                      <a:pt x="96" y="217"/>
                      <a:pt x="102" y="218"/>
                      <a:pt x="108" y="218"/>
                    </a:cubicBezTo>
                    <a:cubicBezTo>
                      <a:pt x="120" y="218"/>
                      <a:pt x="132" y="214"/>
                      <a:pt x="144" y="214"/>
                    </a:cubicBezTo>
                    <a:cubicBezTo>
                      <a:pt x="152" y="205"/>
                      <a:pt x="161" y="187"/>
                      <a:pt x="170" y="170"/>
                    </a:cubicBezTo>
                    <a:lnTo>
                      <a:pt x="170" y="161"/>
                    </a:lnTo>
                    <a:cubicBezTo>
                      <a:pt x="170" y="143"/>
                      <a:pt x="170" y="134"/>
                      <a:pt x="161" y="125"/>
                    </a:cubicBezTo>
                    <a:cubicBezTo>
                      <a:pt x="144" y="89"/>
                      <a:pt x="135" y="62"/>
                      <a:pt x="117" y="27"/>
                    </a:cubicBezTo>
                    <a:cubicBezTo>
                      <a:pt x="108" y="18"/>
                      <a:pt x="90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799;p37"/>
              <p:cNvSpPr/>
              <p:nvPr/>
            </p:nvSpPr>
            <p:spPr>
              <a:xfrm>
                <a:off x="7806942" y="4017935"/>
                <a:ext cx="18389" cy="2992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9" extrusionOk="0">
                    <a:moveTo>
                      <a:pt x="45" y="1"/>
                    </a:moveTo>
                    <a:cubicBezTo>
                      <a:pt x="28" y="10"/>
                      <a:pt x="19" y="19"/>
                      <a:pt x="10" y="37"/>
                    </a:cubicBezTo>
                    <a:cubicBezTo>
                      <a:pt x="1" y="46"/>
                      <a:pt x="1" y="63"/>
                      <a:pt x="1" y="81"/>
                    </a:cubicBezTo>
                    <a:cubicBezTo>
                      <a:pt x="10" y="117"/>
                      <a:pt x="19" y="162"/>
                      <a:pt x="28" y="206"/>
                    </a:cubicBezTo>
                    <a:cubicBezTo>
                      <a:pt x="28" y="215"/>
                      <a:pt x="45" y="233"/>
                      <a:pt x="54" y="242"/>
                    </a:cubicBezTo>
                    <a:cubicBezTo>
                      <a:pt x="63" y="246"/>
                      <a:pt x="72" y="248"/>
                      <a:pt x="80" y="248"/>
                    </a:cubicBezTo>
                    <a:cubicBezTo>
                      <a:pt x="88" y="248"/>
                      <a:pt x="94" y="246"/>
                      <a:pt x="99" y="242"/>
                    </a:cubicBezTo>
                    <a:cubicBezTo>
                      <a:pt x="117" y="242"/>
                      <a:pt x="135" y="233"/>
                      <a:pt x="135" y="215"/>
                    </a:cubicBezTo>
                    <a:cubicBezTo>
                      <a:pt x="144" y="206"/>
                      <a:pt x="152" y="188"/>
                      <a:pt x="144" y="170"/>
                    </a:cubicBezTo>
                    <a:cubicBezTo>
                      <a:pt x="135" y="126"/>
                      <a:pt x="126" y="90"/>
                      <a:pt x="117" y="46"/>
                    </a:cubicBezTo>
                    <a:cubicBezTo>
                      <a:pt x="117" y="37"/>
                      <a:pt x="108" y="19"/>
                      <a:pt x="90" y="10"/>
                    </a:cubicBezTo>
                    <a:cubicBezTo>
                      <a:pt x="81" y="1"/>
                      <a:pt x="63" y="1"/>
                      <a:pt x="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800;p37"/>
              <p:cNvSpPr/>
              <p:nvPr/>
            </p:nvSpPr>
            <p:spPr>
              <a:xfrm>
                <a:off x="7873408" y="4006157"/>
                <a:ext cx="15144" cy="2163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80" extrusionOk="0">
                    <a:moveTo>
                      <a:pt x="63" y="1"/>
                    </a:moveTo>
                    <a:cubicBezTo>
                      <a:pt x="63" y="1"/>
                      <a:pt x="54" y="10"/>
                      <a:pt x="46" y="10"/>
                    </a:cubicBezTo>
                    <a:cubicBezTo>
                      <a:pt x="37" y="10"/>
                      <a:pt x="28" y="19"/>
                      <a:pt x="19" y="19"/>
                    </a:cubicBezTo>
                    <a:cubicBezTo>
                      <a:pt x="19" y="28"/>
                      <a:pt x="19" y="28"/>
                      <a:pt x="10" y="36"/>
                    </a:cubicBezTo>
                    <a:cubicBezTo>
                      <a:pt x="10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0" y="135"/>
                      <a:pt x="10" y="135"/>
                    </a:cubicBezTo>
                    <a:cubicBezTo>
                      <a:pt x="10" y="144"/>
                      <a:pt x="19" y="152"/>
                      <a:pt x="19" y="161"/>
                    </a:cubicBezTo>
                    <a:cubicBezTo>
                      <a:pt x="28" y="161"/>
                      <a:pt x="37" y="170"/>
                      <a:pt x="46" y="170"/>
                    </a:cubicBezTo>
                    <a:cubicBezTo>
                      <a:pt x="46" y="170"/>
                      <a:pt x="54" y="179"/>
                      <a:pt x="63" y="179"/>
                    </a:cubicBezTo>
                    <a:cubicBezTo>
                      <a:pt x="72" y="179"/>
                      <a:pt x="81" y="170"/>
                      <a:pt x="81" y="170"/>
                    </a:cubicBezTo>
                    <a:cubicBezTo>
                      <a:pt x="90" y="170"/>
                      <a:pt x="99" y="161"/>
                      <a:pt x="108" y="161"/>
                    </a:cubicBezTo>
                    <a:cubicBezTo>
                      <a:pt x="117" y="152"/>
                      <a:pt x="117" y="152"/>
                      <a:pt x="117" y="144"/>
                    </a:cubicBezTo>
                    <a:cubicBezTo>
                      <a:pt x="126" y="135"/>
                      <a:pt x="126" y="126"/>
                      <a:pt x="126" y="117"/>
                    </a:cubicBezTo>
                    <a:lnTo>
                      <a:pt x="126" y="63"/>
                    </a:lnTo>
                    <a:cubicBezTo>
                      <a:pt x="126" y="54"/>
                      <a:pt x="126" y="45"/>
                      <a:pt x="126" y="45"/>
                    </a:cubicBezTo>
                    <a:cubicBezTo>
                      <a:pt x="117" y="36"/>
                      <a:pt x="117" y="28"/>
                      <a:pt x="108" y="19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0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801;p37"/>
              <p:cNvSpPr/>
              <p:nvPr/>
            </p:nvSpPr>
            <p:spPr>
              <a:xfrm>
                <a:off x="7805861" y="4095218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37" y="0"/>
                      <a:pt x="1" y="27"/>
                      <a:pt x="1" y="54"/>
                    </a:cubicBezTo>
                    <a:lnTo>
                      <a:pt x="1" y="205"/>
                    </a:lnTo>
                    <a:cubicBezTo>
                      <a:pt x="1" y="223"/>
                      <a:pt x="10" y="232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5"/>
                    </a:cubicBezTo>
                    <a:lnTo>
                      <a:pt x="126" y="54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802;p37"/>
              <p:cNvSpPr/>
              <p:nvPr/>
            </p:nvSpPr>
            <p:spPr>
              <a:xfrm>
                <a:off x="7721247" y="4150986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34"/>
                    </a:lnTo>
                    <a:cubicBezTo>
                      <a:pt x="0" y="152"/>
                      <a:pt x="9" y="161"/>
                      <a:pt x="18" y="179"/>
                    </a:cubicBezTo>
                    <a:cubicBezTo>
                      <a:pt x="27" y="179"/>
                      <a:pt x="27" y="187"/>
                      <a:pt x="36" y="187"/>
                    </a:cubicBezTo>
                    <a:cubicBezTo>
                      <a:pt x="45" y="187"/>
                      <a:pt x="54" y="196"/>
                      <a:pt x="63" y="196"/>
                    </a:cubicBezTo>
                    <a:cubicBezTo>
                      <a:pt x="80" y="196"/>
                      <a:pt x="89" y="187"/>
                      <a:pt x="107" y="179"/>
                    </a:cubicBezTo>
                    <a:cubicBezTo>
                      <a:pt x="116" y="161"/>
                      <a:pt x="125" y="152"/>
                      <a:pt x="125" y="134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9" y="9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803;p37"/>
              <p:cNvSpPr/>
              <p:nvPr/>
            </p:nvSpPr>
            <p:spPr>
              <a:xfrm>
                <a:off x="7738314" y="4017935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45" y="1"/>
                      <a:pt x="37" y="10"/>
                      <a:pt x="19" y="19"/>
                    </a:cubicBezTo>
                    <a:cubicBezTo>
                      <a:pt x="10" y="37"/>
                      <a:pt x="1" y="46"/>
                      <a:pt x="1" y="63"/>
                    </a:cubicBezTo>
                    <a:lnTo>
                      <a:pt x="1" y="135"/>
                    </a:lnTo>
                    <a:cubicBezTo>
                      <a:pt x="1" y="153"/>
                      <a:pt x="10" y="170"/>
                      <a:pt x="19" y="179"/>
                    </a:cubicBezTo>
                    <a:cubicBezTo>
                      <a:pt x="28" y="188"/>
                      <a:pt x="37" y="188"/>
                      <a:pt x="45" y="197"/>
                    </a:cubicBezTo>
                    <a:lnTo>
                      <a:pt x="63" y="197"/>
                    </a:lnTo>
                    <a:cubicBezTo>
                      <a:pt x="81" y="197"/>
                      <a:pt x="99" y="197"/>
                      <a:pt x="108" y="179"/>
                    </a:cubicBezTo>
                    <a:cubicBezTo>
                      <a:pt x="117" y="170"/>
                      <a:pt x="126" y="153"/>
                      <a:pt x="126" y="135"/>
                    </a:cubicBezTo>
                    <a:lnTo>
                      <a:pt x="126" y="63"/>
                    </a:lnTo>
                    <a:cubicBezTo>
                      <a:pt x="126" y="46"/>
                      <a:pt x="117" y="37"/>
                      <a:pt x="108" y="19"/>
                    </a:cubicBezTo>
                    <a:cubicBezTo>
                      <a:pt x="99" y="19"/>
                      <a:pt x="99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804;p37"/>
              <p:cNvSpPr/>
              <p:nvPr/>
            </p:nvSpPr>
            <p:spPr>
              <a:xfrm>
                <a:off x="7759828" y="4109160"/>
                <a:ext cx="1406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90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36"/>
                      <a:pt x="90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805;p37"/>
              <p:cNvSpPr/>
              <p:nvPr/>
            </p:nvSpPr>
            <p:spPr>
              <a:xfrm>
                <a:off x="7680503" y="4006157"/>
                <a:ext cx="14062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51" extrusionOk="0">
                    <a:moveTo>
                      <a:pt x="54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0" y="224"/>
                      <a:pt x="18" y="233"/>
                    </a:cubicBezTo>
                    <a:cubicBezTo>
                      <a:pt x="27" y="242"/>
                      <a:pt x="45" y="251"/>
                      <a:pt x="54" y="251"/>
                    </a:cubicBezTo>
                    <a:cubicBezTo>
                      <a:pt x="72" y="251"/>
                      <a:pt x="89" y="242"/>
                      <a:pt x="98" y="233"/>
                    </a:cubicBezTo>
                    <a:cubicBezTo>
                      <a:pt x="116" y="215"/>
                      <a:pt x="116" y="206"/>
                      <a:pt x="116" y="188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9"/>
                    </a:cubicBezTo>
                    <a:cubicBezTo>
                      <a:pt x="89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806;p37"/>
              <p:cNvSpPr/>
              <p:nvPr/>
            </p:nvSpPr>
            <p:spPr>
              <a:xfrm>
                <a:off x="7677257" y="3835727"/>
                <a:ext cx="15144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7" extrusionOk="0">
                    <a:moveTo>
                      <a:pt x="63" y="0"/>
                    </a:moveTo>
                    <a:cubicBezTo>
                      <a:pt x="45" y="9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43"/>
                    </a:lnTo>
                    <a:cubicBezTo>
                      <a:pt x="0" y="152"/>
                      <a:pt x="9" y="170"/>
                      <a:pt x="18" y="179"/>
                    </a:cubicBezTo>
                    <a:cubicBezTo>
                      <a:pt x="18" y="188"/>
                      <a:pt x="27" y="197"/>
                      <a:pt x="36" y="197"/>
                    </a:cubicBezTo>
                    <a:lnTo>
                      <a:pt x="63" y="197"/>
                    </a:lnTo>
                    <a:cubicBezTo>
                      <a:pt x="72" y="197"/>
                      <a:pt x="90" y="197"/>
                      <a:pt x="107" y="179"/>
                    </a:cubicBezTo>
                    <a:cubicBezTo>
                      <a:pt x="116" y="170"/>
                      <a:pt x="125" y="152"/>
                      <a:pt x="125" y="143"/>
                    </a:cubicBezTo>
                    <a:lnTo>
                      <a:pt x="125" y="63"/>
                    </a:lnTo>
                    <a:cubicBezTo>
                      <a:pt x="125" y="54"/>
                      <a:pt x="116" y="36"/>
                      <a:pt x="107" y="18"/>
                    </a:cubicBezTo>
                    <a:cubicBezTo>
                      <a:pt x="99" y="18"/>
                      <a:pt x="90" y="9"/>
                      <a:pt x="81" y="9"/>
                    </a:cubicBezTo>
                    <a:cubicBezTo>
                      <a:pt x="81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807;p37"/>
              <p:cNvSpPr/>
              <p:nvPr/>
            </p:nvSpPr>
            <p:spPr>
              <a:xfrm>
                <a:off x="7611874" y="4006517"/>
                <a:ext cx="21514" cy="32451"/>
              </a:xfrm>
              <a:custGeom>
                <a:avLst/>
                <a:gdLst/>
                <a:ahLst/>
                <a:cxnLst/>
                <a:rect l="l" t="t" r="r" b="b"/>
                <a:pathLst>
                  <a:path w="179" h="270" extrusionOk="0">
                    <a:moveTo>
                      <a:pt x="73" y="0"/>
                    </a:moveTo>
                    <a:cubicBezTo>
                      <a:pt x="65" y="0"/>
                      <a:pt x="58" y="2"/>
                      <a:pt x="54" y="7"/>
                    </a:cubicBezTo>
                    <a:cubicBezTo>
                      <a:pt x="36" y="7"/>
                      <a:pt x="18" y="16"/>
                      <a:pt x="9" y="33"/>
                    </a:cubicBezTo>
                    <a:cubicBezTo>
                      <a:pt x="9" y="42"/>
                      <a:pt x="0" y="60"/>
                      <a:pt x="9" y="78"/>
                    </a:cubicBezTo>
                    <a:cubicBezTo>
                      <a:pt x="27" y="132"/>
                      <a:pt x="36" y="176"/>
                      <a:pt x="54" y="230"/>
                    </a:cubicBezTo>
                    <a:cubicBezTo>
                      <a:pt x="63" y="239"/>
                      <a:pt x="72" y="257"/>
                      <a:pt x="80" y="265"/>
                    </a:cubicBezTo>
                    <a:cubicBezTo>
                      <a:pt x="92" y="265"/>
                      <a:pt x="104" y="269"/>
                      <a:pt x="116" y="269"/>
                    </a:cubicBezTo>
                    <a:cubicBezTo>
                      <a:pt x="122" y="269"/>
                      <a:pt x="128" y="268"/>
                      <a:pt x="134" y="265"/>
                    </a:cubicBezTo>
                    <a:cubicBezTo>
                      <a:pt x="143" y="265"/>
                      <a:pt x="161" y="257"/>
                      <a:pt x="170" y="239"/>
                    </a:cubicBezTo>
                    <a:cubicBezTo>
                      <a:pt x="179" y="230"/>
                      <a:pt x="179" y="212"/>
                      <a:pt x="179" y="194"/>
                    </a:cubicBezTo>
                    <a:cubicBezTo>
                      <a:pt x="161" y="141"/>
                      <a:pt x="143" y="96"/>
                      <a:pt x="125" y="42"/>
                    </a:cubicBezTo>
                    <a:cubicBezTo>
                      <a:pt x="116" y="33"/>
                      <a:pt x="107" y="16"/>
                      <a:pt x="98" y="7"/>
                    </a:cubicBezTo>
                    <a:cubicBezTo>
                      <a:pt x="89" y="2"/>
                      <a:pt x="80" y="0"/>
                      <a:pt x="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808;p37"/>
              <p:cNvSpPr/>
              <p:nvPr/>
            </p:nvSpPr>
            <p:spPr>
              <a:xfrm>
                <a:off x="7538919" y="3815295"/>
                <a:ext cx="15144" cy="2103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5" extrusionOk="0">
                    <a:moveTo>
                      <a:pt x="63" y="1"/>
                    </a:moveTo>
                    <a:cubicBezTo>
                      <a:pt x="54" y="1"/>
                      <a:pt x="54" y="1"/>
                      <a:pt x="45" y="10"/>
                    </a:cubicBezTo>
                    <a:cubicBezTo>
                      <a:pt x="36" y="10"/>
                      <a:pt x="27" y="10"/>
                      <a:pt x="18" y="19"/>
                    </a:cubicBezTo>
                    <a:lnTo>
                      <a:pt x="9" y="37"/>
                    </a:lnTo>
                    <a:cubicBezTo>
                      <a:pt x="1" y="45"/>
                      <a:pt x="1" y="54"/>
                      <a:pt x="1" y="63"/>
                    </a:cubicBezTo>
                    <a:lnTo>
                      <a:pt x="1" y="117"/>
                    </a:lnTo>
                    <a:cubicBezTo>
                      <a:pt x="1" y="126"/>
                      <a:pt x="1" y="126"/>
                      <a:pt x="9" y="135"/>
                    </a:cubicBezTo>
                    <a:cubicBezTo>
                      <a:pt x="9" y="144"/>
                      <a:pt x="9" y="153"/>
                      <a:pt x="18" y="153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2" y="170"/>
                      <a:pt x="48" y="174"/>
                      <a:pt x="54" y="174"/>
                    </a:cubicBezTo>
                    <a:cubicBezTo>
                      <a:pt x="57" y="174"/>
                      <a:pt x="60" y="173"/>
                      <a:pt x="63" y="170"/>
                    </a:cubicBezTo>
                    <a:lnTo>
                      <a:pt x="81" y="170"/>
                    </a:lnTo>
                    <a:cubicBezTo>
                      <a:pt x="90" y="170"/>
                      <a:pt x="99" y="161"/>
                      <a:pt x="108" y="153"/>
                    </a:cubicBezTo>
                    <a:lnTo>
                      <a:pt x="117" y="144"/>
                    </a:lnTo>
                    <a:cubicBezTo>
                      <a:pt x="117" y="135"/>
                      <a:pt x="125" y="126"/>
                      <a:pt x="125" y="117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7" y="37"/>
                    </a:cubicBezTo>
                    <a:cubicBezTo>
                      <a:pt x="117" y="37"/>
                      <a:pt x="108" y="28"/>
                      <a:pt x="108" y="19"/>
                    </a:cubicBezTo>
                    <a:cubicBezTo>
                      <a:pt x="99" y="19"/>
                      <a:pt x="90" y="10"/>
                      <a:pt x="90" y="10"/>
                    </a:cubicBezTo>
                    <a:cubicBezTo>
                      <a:pt x="81" y="1"/>
                      <a:pt x="72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809;p37"/>
              <p:cNvSpPr/>
              <p:nvPr/>
            </p:nvSpPr>
            <p:spPr>
              <a:xfrm>
                <a:off x="7559351" y="3938610"/>
                <a:ext cx="1502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810;p37"/>
              <p:cNvSpPr/>
              <p:nvPr/>
            </p:nvSpPr>
            <p:spPr>
              <a:xfrm>
                <a:off x="7545409" y="4065170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68"/>
                      <a:pt x="45" y="268"/>
                      <a:pt x="54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07" y="27"/>
                      <a:pt x="98" y="18"/>
                    </a:cubicBezTo>
                    <a:cubicBezTo>
                      <a:pt x="89" y="9"/>
                      <a:pt x="71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811;p37"/>
              <p:cNvSpPr/>
              <p:nvPr/>
            </p:nvSpPr>
            <p:spPr>
              <a:xfrm>
                <a:off x="7651537" y="4100506"/>
                <a:ext cx="17187" cy="35576"/>
              </a:xfrm>
              <a:custGeom>
                <a:avLst/>
                <a:gdLst/>
                <a:ahLst/>
                <a:cxnLst/>
                <a:rect l="l" t="t" r="r" b="b"/>
                <a:pathLst>
                  <a:path w="143" h="296" extrusionOk="0">
                    <a:moveTo>
                      <a:pt x="98" y="1"/>
                    </a:moveTo>
                    <a:cubicBezTo>
                      <a:pt x="81" y="1"/>
                      <a:pt x="63" y="1"/>
                      <a:pt x="54" y="10"/>
                    </a:cubicBezTo>
                    <a:cubicBezTo>
                      <a:pt x="36" y="19"/>
                      <a:pt x="27" y="28"/>
                      <a:pt x="27" y="45"/>
                    </a:cubicBezTo>
                    <a:cubicBezTo>
                      <a:pt x="18" y="108"/>
                      <a:pt x="9" y="161"/>
                      <a:pt x="0" y="215"/>
                    </a:cubicBezTo>
                    <a:cubicBezTo>
                      <a:pt x="0" y="233"/>
                      <a:pt x="0" y="251"/>
                      <a:pt x="9" y="268"/>
                    </a:cubicBezTo>
                    <a:cubicBezTo>
                      <a:pt x="18" y="277"/>
                      <a:pt x="27" y="286"/>
                      <a:pt x="45" y="295"/>
                    </a:cubicBezTo>
                    <a:cubicBezTo>
                      <a:pt x="63" y="295"/>
                      <a:pt x="81" y="295"/>
                      <a:pt x="89" y="286"/>
                    </a:cubicBezTo>
                    <a:cubicBezTo>
                      <a:pt x="107" y="277"/>
                      <a:pt x="116" y="268"/>
                      <a:pt x="116" y="251"/>
                    </a:cubicBezTo>
                    <a:cubicBezTo>
                      <a:pt x="125" y="197"/>
                      <a:pt x="134" y="135"/>
                      <a:pt x="143" y="81"/>
                    </a:cubicBezTo>
                    <a:cubicBezTo>
                      <a:pt x="143" y="63"/>
                      <a:pt x="143" y="45"/>
                      <a:pt x="134" y="37"/>
                    </a:cubicBezTo>
                    <a:cubicBezTo>
                      <a:pt x="125" y="19"/>
                      <a:pt x="116" y="10"/>
                      <a:pt x="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812;p37"/>
              <p:cNvSpPr/>
              <p:nvPr/>
            </p:nvSpPr>
            <p:spPr>
              <a:xfrm>
                <a:off x="7636513" y="4229470"/>
                <a:ext cx="17307" cy="21274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7" extrusionOk="0">
                    <a:moveTo>
                      <a:pt x="66" y="1"/>
                    </a:moveTo>
                    <a:cubicBezTo>
                      <a:pt x="63" y="1"/>
                      <a:pt x="58" y="3"/>
                      <a:pt x="54" y="7"/>
                    </a:cubicBezTo>
                    <a:lnTo>
                      <a:pt x="27" y="7"/>
                    </a:lnTo>
                    <a:cubicBezTo>
                      <a:pt x="27" y="16"/>
                      <a:pt x="18" y="16"/>
                      <a:pt x="18" y="25"/>
                    </a:cubicBezTo>
                    <a:cubicBezTo>
                      <a:pt x="9" y="25"/>
                      <a:pt x="0" y="34"/>
                      <a:pt x="0" y="52"/>
                    </a:cubicBezTo>
                    <a:cubicBezTo>
                      <a:pt x="0" y="52"/>
                      <a:pt x="0" y="61"/>
                      <a:pt x="0" y="61"/>
                    </a:cubicBezTo>
                    <a:cubicBezTo>
                      <a:pt x="0" y="79"/>
                      <a:pt x="0" y="88"/>
                      <a:pt x="9" y="96"/>
                    </a:cubicBezTo>
                    <a:cubicBezTo>
                      <a:pt x="18" y="114"/>
                      <a:pt x="27" y="123"/>
                      <a:pt x="27" y="141"/>
                    </a:cubicBezTo>
                    <a:cubicBezTo>
                      <a:pt x="36" y="150"/>
                      <a:pt x="36" y="159"/>
                      <a:pt x="45" y="159"/>
                    </a:cubicBezTo>
                    <a:cubicBezTo>
                      <a:pt x="54" y="168"/>
                      <a:pt x="63" y="168"/>
                      <a:pt x="72" y="168"/>
                    </a:cubicBezTo>
                    <a:cubicBezTo>
                      <a:pt x="72" y="177"/>
                      <a:pt x="81" y="177"/>
                      <a:pt x="90" y="177"/>
                    </a:cubicBezTo>
                    <a:cubicBezTo>
                      <a:pt x="99" y="177"/>
                      <a:pt x="107" y="168"/>
                      <a:pt x="116" y="168"/>
                    </a:cubicBezTo>
                    <a:cubicBezTo>
                      <a:pt x="116" y="159"/>
                      <a:pt x="125" y="159"/>
                      <a:pt x="125" y="159"/>
                    </a:cubicBezTo>
                    <a:cubicBezTo>
                      <a:pt x="134" y="150"/>
                      <a:pt x="143" y="141"/>
                      <a:pt x="143" y="132"/>
                    </a:cubicBezTo>
                    <a:cubicBezTo>
                      <a:pt x="143" y="123"/>
                      <a:pt x="143" y="114"/>
                      <a:pt x="143" y="114"/>
                    </a:cubicBezTo>
                    <a:cubicBezTo>
                      <a:pt x="143" y="105"/>
                      <a:pt x="143" y="88"/>
                      <a:pt x="134" y="79"/>
                    </a:cubicBezTo>
                    <a:cubicBezTo>
                      <a:pt x="125" y="70"/>
                      <a:pt x="116" y="52"/>
                      <a:pt x="116" y="34"/>
                    </a:cubicBezTo>
                    <a:cubicBezTo>
                      <a:pt x="107" y="25"/>
                      <a:pt x="99" y="16"/>
                      <a:pt x="99" y="16"/>
                    </a:cubicBezTo>
                    <a:cubicBezTo>
                      <a:pt x="90" y="7"/>
                      <a:pt x="81" y="7"/>
                      <a:pt x="72" y="7"/>
                    </a:cubicBezTo>
                    <a:cubicBezTo>
                      <a:pt x="72" y="3"/>
                      <a:pt x="70" y="1"/>
                      <a:pt x="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813;p37"/>
              <p:cNvSpPr/>
              <p:nvPr/>
            </p:nvSpPr>
            <p:spPr>
              <a:xfrm>
                <a:off x="7504665" y="4341847"/>
                <a:ext cx="19351" cy="1502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5" extrusionOk="0">
                    <a:moveTo>
                      <a:pt x="80" y="0"/>
                    </a:moveTo>
                    <a:cubicBezTo>
                      <a:pt x="0" y="0"/>
                      <a:pt x="0" y="125"/>
                      <a:pt x="80" y="125"/>
                    </a:cubicBezTo>
                    <a:cubicBezTo>
                      <a:pt x="161" y="125"/>
                      <a:pt x="161" y="0"/>
                      <a:pt x="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814;p37"/>
              <p:cNvSpPr/>
              <p:nvPr/>
            </p:nvSpPr>
            <p:spPr>
              <a:xfrm>
                <a:off x="7579663" y="4176706"/>
                <a:ext cx="15144" cy="4723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3" extrusionOk="0">
                    <a:moveTo>
                      <a:pt x="63" y="0"/>
                    </a:moveTo>
                    <a:cubicBezTo>
                      <a:pt x="36" y="0"/>
                      <a:pt x="1" y="27"/>
                      <a:pt x="1" y="63"/>
                    </a:cubicBezTo>
                    <a:lnTo>
                      <a:pt x="1" y="330"/>
                    </a:lnTo>
                    <a:cubicBezTo>
                      <a:pt x="1" y="366"/>
                      <a:pt x="36" y="393"/>
                      <a:pt x="63" y="393"/>
                    </a:cubicBezTo>
                    <a:cubicBezTo>
                      <a:pt x="99" y="393"/>
                      <a:pt x="125" y="366"/>
                      <a:pt x="125" y="330"/>
                    </a:cubicBezTo>
                    <a:lnTo>
                      <a:pt x="125" y="63"/>
                    </a:lnTo>
                    <a:cubicBezTo>
                      <a:pt x="125" y="36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815;p37"/>
              <p:cNvSpPr/>
              <p:nvPr/>
            </p:nvSpPr>
            <p:spPr>
              <a:xfrm>
                <a:off x="7501419" y="4220936"/>
                <a:ext cx="17307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144" h="273" extrusionOk="0">
                    <a:moveTo>
                      <a:pt x="79" y="0"/>
                    </a:moveTo>
                    <a:cubicBezTo>
                      <a:pt x="72" y="0"/>
                      <a:pt x="63" y="2"/>
                      <a:pt x="54" y="7"/>
                    </a:cubicBezTo>
                    <a:cubicBezTo>
                      <a:pt x="45" y="16"/>
                      <a:pt x="27" y="34"/>
                      <a:pt x="27" y="52"/>
                    </a:cubicBezTo>
                    <a:cubicBezTo>
                      <a:pt x="18" y="96"/>
                      <a:pt x="9" y="150"/>
                      <a:pt x="0" y="194"/>
                    </a:cubicBezTo>
                    <a:cubicBezTo>
                      <a:pt x="0" y="212"/>
                      <a:pt x="0" y="230"/>
                      <a:pt x="9" y="239"/>
                    </a:cubicBezTo>
                    <a:cubicBezTo>
                      <a:pt x="18" y="257"/>
                      <a:pt x="27" y="266"/>
                      <a:pt x="45" y="266"/>
                    </a:cubicBezTo>
                    <a:cubicBezTo>
                      <a:pt x="54" y="270"/>
                      <a:pt x="63" y="272"/>
                      <a:pt x="71" y="272"/>
                    </a:cubicBezTo>
                    <a:cubicBezTo>
                      <a:pt x="78" y="272"/>
                      <a:pt x="85" y="270"/>
                      <a:pt x="90" y="266"/>
                    </a:cubicBezTo>
                    <a:cubicBezTo>
                      <a:pt x="107" y="257"/>
                      <a:pt x="116" y="239"/>
                      <a:pt x="116" y="230"/>
                    </a:cubicBezTo>
                    <a:cubicBezTo>
                      <a:pt x="125" y="176"/>
                      <a:pt x="134" y="132"/>
                      <a:pt x="143" y="78"/>
                    </a:cubicBezTo>
                    <a:cubicBezTo>
                      <a:pt x="143" y="60"/>
                      <a:pt x="143" y="52"/>
                      <a:pt x="134" y="34"/>
                    </a:cubicBezTo>
                    <a:cubicBezTo>
                      <a:pt x="134" y="16"/>
                      <a:pt x="116" y="7"/>
                      <a:pt x="98" y="7"/>
                    </a:cubicBezTo>
                    <a:cubicBezTo>
                      <a:pt x="94" y="2"/>
                      <a:pt x="87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816;p37"/>
              <p:cNvSpPr/>
              <p:nvPr/>
            </p:nvSpPr>
            <p:spPr>
              <a:xfrm>
                <a:off x="7430628" y="4259277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1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9"/>
                      <a:pt x="1" y="187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72" y="223"/>
                      <a:pt x="90" y="214"/>
                      <a:pt x="99" y="205"/>
                    </a:cubicBezTo>
                    <a:cubicBezTo>
                      <a:pt x="117" y="187"/>
                      <a:pt x="117" y="179"/>
                      <a:pt x="117" y="161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17;p37"/>
              <p:cNvSpPr/>
              <p:nvPr/>
            </p:nvSpPr>
            <p:spPr>
              <a:xfrm>
                <a:off x="7315846" y="4338602"/>
                <a:ext cx="14062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45" extrusionOk="0">
                    <a:moveTo>
                      <a:pt x="63" y="0"/>
                    </a:moveTo>
                    <a:cubicBezTo>
                      <a:pt x="46" y="0"/>
                      <a:pt x="28" y="9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197"/>
                      <a:pt x="10" y="214"/>
                      <a:pt x="19" y="223"/>
                    </a:cubicBezTo>
                    <a:cubicBezTo>
                      <a:pt x="25" y="236"/>
                      <a:pt x="37" y="245"/>
                      <a:pt x="49" y="245"/>
                    </a:cubicBezTo>
                    <a:cubicBezTo>
                      <a:pt x="54" y="245"/>
                      <a:pt x="59" y="244"/>
                      <a:pt x="63" y="241"/>
                    </a:cubicBezTo>
                    <a:cubicBezTo>
                      <a:pt x="72" y="241"/>
                      <a:pt x="90" y="241"/>
                      <a:pt x="99" y="223"/>
                    </a:cubicBezTo>
                    <a:cubicBezTo>
                      <a:pt x="117" y="214"/>
                      <a:pt x="117" y="197"/>
                      <a:pt x="117" y="188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818;p37"/>
              <p:cNvSpPr/>
              <p:nvPr/>
            </p:nvSpPr>
            <p:spPr>
              <a:xfrm>
                <a:off x="7295534" y="4238845"/>
                <a:ext cx="14062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94" extrusionOk="0">
                    <a:moveTo>
                      <a:pt x="54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331"/>
                    </a:lnTo>
                    <a:cubicBezTo>
                      <a:pt x="0" y="357"/>
                      <a:pt x="27" y="393"/>
                      <a:pt x="54" y="393"/>
                    </a:cubicBezTo>
                    <a:cubicBezTo>
                      <a:pt x="90" y="393"/>
                      <a:pt x="116" y="366"/>
                      <a:pt x="116" y="331"/>
                    </a:cubicBezTo>
                    <a:lnTo>
                      <a:pt x="116" y="63"/>
                    </a:lnTo>
                    <a:cubicBezTo>
                      <a:pt x="116" y="27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819;p37"/>
              <p:cNvSpPr/>
              <p:nvPr/>
            </p:nvSpPr>
            <p:spPr>
              <a:xfrm>
                <a:off x="7374859" y="4250623"/>
                <a:ext cx="14062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0" extrusionOk="0">
                    <a:moveTo>
                      <a:pt x="54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40"/>
                      <a:pt x="54" y="340"/>
                    </a:cubicBezTo>
                    <a:cubicBezTo>
                      <a:pt x="90" y="340"/>
                      <a:pt x="117" y="313"/>
                      <a:pt x="117" y="277"/>
                    </a:cubicBezTo>
                    <a:lnTo>
                      <a:pt x="117" y="63"/>
                    </a:lnTo>
                    <a:cubicBezTo>
                      <a:pt x="117" y="28"/>
                      <a:pt x="90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820;p37"/>
              <p:cNvSpPr/>
              <p:nvPr/>
            </p:nvSpPr>
            <p:spPr>
              <a:xfrm>
                <a:off x="7442406" y="4171298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54" y="1"/>
                    </a:moveTo>
                    <a:cubicBezTo>
                      <a:pt x="27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" y="241"/>
                      <a:pt x="19" y="250"/>
                    </a:cubicBezTo>
                    <a:cubicBezTo>
                      <a:pt x="27" y="259"/>
                      <a:pt x="45" y="268"/>
                      <a:pt x="54" y="268"/>
                    </a:cubicBezTo>
                    <a:cubicBezTo>
                      <a:pt x="90" y="268"/>
                      <a:pt x="117" y="241"/>
                      <a:pt x="117" y="206"/>
                    </a:cubicBezTo>
                    <a:lnTo>
                      <a:pt x="117" y="63"/>
                    </a:lnTo>
                    <a:cubicBezTo>
                      <a:pt x="117" y="45"/>
                      <a:pt x="117" y="27"/>
                      <a:pt x="99" y="18"/>
                    </a:cubicBezTo>
                    <a:cubicBezTo>
                      <a:pt x="90" y="10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821;p37"/>
              <p:cNvSpPr/>
              <p:nvPr/>
            </p:nvSpPr>
            <p:spPr>
              <a:xfrm>
                <a:off x="7518607" y="4144495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3" y="1"/>
                    </a:moveTo>
                    <a:cubicBezTo>
                      <a:pt x="27" y="1"/>
                      <a:pt x="0" y="27"/>
                      <a:pt x="0" y="63"/>
                    </a:cubicBezTo>
                    <a:lnTo>
                      <a:pt x="0" y="233"/>
                    </a:lnTo>
                    <a:cubicBezTo>
                      <a:pt x="0" y="268"/>
                      <a:pt x="27" y="295"/>
                      <a:pt x="63" y="295"/>
                    </a:cubicBezTo>
                    <a:cubicBezTo>
                      <a:pt x="89" y="295"/>
                      <a:pt x="125" y="268"/>
                      <a:pt x="125" y="233"/>
                    </a:cubicBezTo>
                    <a:lnTo>
                      <a:pt x="125" y="63"/>
                    </a:lnTo>
                    <a:cubicBezTo>
                      <a:pt x="125" y="27"/>
                      <a:pt x="89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822;p37"/>
              <p:cNvSpPr/>
              <p:nvPr/>
            </p:nvSpPr>
            <p:spPr>
              <a:xfrm>
                <a:off x="7476781" y="4021180"/>
                <a:ext cx="15144" cy="52884"/>
              </a:xfrm>
              <a:custGeom>
                <a:avLst/>
                <a:gdLst/>
                <a:ahLst/>
                <a:cxnLst/>
                <a:rect l="l" t="t" r="r" b="b"/>
                <a:pathLst>
                  <a:path w="126" h="440" extrusionOk="0">
                    <a:moveTo>
                      <a:pt x="63" y="1"/>
                    </a:moveTo>
                    <a:cubicBezTo>
                      <a:pt x="36" y="1"/>
                      <a:pt x="0" y="27"/>
                      <a:pt x="0" y="63"/>
                    </a:cubicBezTo>
                    <a:lnTo>
                      <a:pt x="0" y="384"/>
                    </a:lnTo>
                    <a:cubicBezTo>
                      <a:pt x="0" y="408"/>
                      <a:pt x="29" y="439"/>
                      <a:pt x="54" y="439"/>
                    </a:cubicBezTo>
                    <a:cubicBezTo>
                      <a:pt x="57" y="439"/>
                      <a:pt x="60" y="439"/>
                      <a:pt x="63" y="438"/>
                    </a:cubicBezTo>
                    <a:cubicBezTo>
                      <a:pt x="98" y="438"/>
                      <a:pt x="125" y="411"/>
                      <a:pt x="125" y="384"/>
                    </a:cubicBezTo>
                    <a:lnTo>
                      <a:pt x="125" y="63"/>
                    </a:lnTo>
                    <a:cubicBezTo>
                      <a:pt x="125" y="27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823;p37"/>
              <p:cNvSpPr/>
              <p:nvPr/>
            </p:nvSpPr>
            <p:spPr>
              <a:xfrm>
                <a:off x="7424257" y="3953634"/>
                <a:ext cx="1502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24" extrusionOk="0">
                    <a:moveTo>
                      <a:pt x="62" y="1"/>
                    </a:moveTo>
                    <a:cubicBezTo>
                      <a:pt x="45" y="1"/>
                      <a:pt x="27" y="10"/>
                      <a:pt x="18" y="19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9" y="188"/>
                      <a:pt x="18" y="206"/>
                    </a:cubicBezTo>
                    <a:cubicBezTo>
                      <a:pt x="27" y="215"/>
                      <a:pt x="45" y="224"/>
                      <a:pt x="62" y="224"/>
                    </a:cubicBezTo>
                    <a:cubicBezTo>
                      <a:pt x="80" y="224"/>
                      <a:pt x="98" y="215"/>
                      <a:pt x="107" y="206"/>
                    </a:cubicBezTo>
                    <a:cubicBezTo>
                      <a:pt x="116" y="188"/>
                      <a:pt x="125" y="179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9"/>
                    </a:cubicBezTo>
                    <a:cubicBezTo>
                      <a:pt x="98" y="10"/>
                      <a:pt x="80" y="1"/>
                      <a:pt x="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824;p37"/>
              <p:cNvSpPr/>
              <p:nvPr/>
            </p:nvSpPr>
            <p:spPr>
              <a:xfrm>
                <a:off x="7527140" y="3997623"/>
                <a:ext cx="18389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cubicBezTo>
                      <a:pt x="0" y="81"/>
                      <a:pt x="9" y="90"/>
                      <a:pt x="18" y="107"/>
                    </a:cubicBezTo>
                    <a:lnTo>
                      <a:pt x="21" y="107"/>
                    </a:lnTo>
                    <a:cubicBezTo>
                      <a:pt x="21" y="108"/>
                      <a:pt x="21" y="108"/>
                      <a:pt x="21" y="108"/>
                    </a:cubicBezTo>
                    <a:lnTo>
                      <a:pt x="21" y="108"/>
                    </a:lnTo>
                    <a:cubicBezTo>
                      <a:pt x="20" y="108"/>
                      <a:pt x="19" y="107"/>
                      <a:pt x="18" y="107"/>
                    </a:cubicBezTo>
                    <a:lnTo>
                      <a:pt x="18" y="107"/>
                    </a:lnTo>
                    <a:cubicBezTo>
                      <a:pt x="27" y="116"/>
                      <a:pt x="27" y="125"/>
                      <a:pt x="27" y="134"/>
                    </a:cubicBezTo>
                    <a:cubicBezTo>
                      <a:pt x="27" y="137"/>
                      <a:pt x="27" y="140"/>
                      <a:pt x="27" y="143"/>
                    </a:cubicBezTo>
                    <a:cubicBezTo>
                      <a:pt x="18" y="161"/>
                      <a:pt x="27" y="179"/>
                      <a:pt x="36" y="188"/>
                    </a:cubicBezTo>
                    <a:cubicBezTo>
                      <a:pt x="36" y="206"/>
                      <a:pt x="54" y="215"/>
                      <a:pt x="72" y="223"/>
                    </a:cubicBezTo>
                    <a:cubicBezTo>
                      <a:pt x="81" y="223"/>
                      <a:pt x="99" y="223"/>
                      <a:pt x="116" y="215"/>
                    </a:cubicBezTo>
                    <a:cubicBezTo>
                      <a:pt x="134" y="206"/>
                      <a:pt x="143" y="197"/>
                      <a:pt x="143" y="179"/>
                    </a:cubicBezTo>
                    <a:cubicBezTo>
                      <a:pt x="152" y="152"/>
                      <a:pt x="152" y="116"/>
                      <a:pt x="143" y="90"/>
                    </a:cubicBezTo>
                    <a:cubicBezTo>
                      <a:pt x="143" y="81"/>
                      <a:pt x="134" y="63"/>
                      <a:pt x="134" y="54"/>
                    </a:cubicBezTo>
                    <a:cubicBezTo>
                      <a:pt x="125" y="45"/>
                      <a:pt x="116" y="27"/>
                      <a:pt x="107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825;p37"/>
              <p:cNvSpPr/>
              <p:nvPr/>
            </p:nvSpPr>
            <p:spPr>
              <a:xfrm>
                <a:off x="7423176" y="3862530"/>
                <a:ext cx="20432" cy="32571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71" extrusionOk="0">
                    <a:moveTo>
                      <a:pt x="89" y="0"/>
                    </a:moveTo>
                    <a:cubicBezTo>
                      <a:pt x="71" y="0"/>
                      <a:pt x="54" y="0"/>
                      <a:pt x="45" y="9"/>
                    </a:cubicBezTo>
                    <a:cubicBezTo>
                      <a:pt x="18" y="27"/>
                      <a:pt x="0" y="63"/>
                      <a:pt x="18" y="90"/>
                    </a:cubicBezTo>
                    <a:cubicBezTo>
                      <a:pt x="25" y="97"/>
                      <a:pt x="27" y="105"/>
                      <a:pt x="32" y="112"/>
                    </a:cubicBezTo>
                    <a:lnTo>
                      <a:pt x="32" y="112"/>
                    </a:lnTo>
                    <a:cubicBezTo>
                      <a:pt x="36" y="125"/>
                      <a:pt x="36" y="139"/>
                      <a:pt x="36" y="152"/>
                    </a:cubicBezTo>
                    <a:cubicBezTo>
                      <a:pt x="36" y="164"/>
                      <a:pt x="36" y="176"/>
                      <a:pt x="36" y="188"/>
                    </a:cubicBezTo>
                    <a:cubicBezTo>
                      <a:pt x="36" y="191"/>
                      <a:pt x="36" y="194"/>
                      <a:pt x="36" y="197"/>
                    </a:cubicBezTo>
                    <a:cubicBezTo>
                      <a:pt x="27" y="206"/>
                      <a:pt x="36" y="223"/>
                      <a:pt x="45" y="241"/>
                    </a:cubicBezTo>
                    <a:cubicBezTo>
                      <a:pt x="45" y="250"/>
                      <a:pt x="63" y="268"/>
                      <a:pt x="80" y="268"/>
                    </a:cubicBezTo>
                    <a:cubicBezTo>
                      <a:pt x="85" y="270"/>
                      <a:pt x="90" y="270"/>
                      <a:pt x="95" y="270"/>
                    </a:cubicBezTo>
                    <a:cubicBezTo>
                      <a:pt x="119" y="270"/>
                      <a:pt x="144" y="253"/>
                      <a:pt x="152" y="223"/>
                    </a:cubicBezTo>
                    <a:cubicBezTo>
                      <a:pt x="170" y="161"/>
                      <a:pt x="161" y="90"/>
                      <a:pt x="125" y="27"/>
                    </a:cubicBezTo>
                    <a:cubicBezTo>
                      <a:pt x="116" y="18"/>
                      <a:pt x="107" y="9"/>
                      <a:pt x="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826;p37"/>
              <p:cNvSpPr/>
              <p:nvPr/>
            </p:nvSpPr>
            <p:spPr>
              <a:xfrm>
                <a:off x="7341687" y="3882842"/>
                <a:ext cx="1502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9"/>
                    </a:cubicBezTo>
                    <a:cubicBezTo>
                      <a:pt x="9" y="37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2"/>
                      <a:pt x="54" y="251"/>
                      <a:pt x="63" y="251"/>
                    </a:cubicBezTo>
                    <a:cubicBezTo>
                      <a:pt x="80" y="251"/>
                      <a:pt x="98" y="242"/>
                      <a:pt x="107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37"/>
                      <a:pt x="107" y="19"/>
                    </a:cubicBezTo>
                    <a:cubicBezTo>
                      <a:pt x="98" y="10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827;p37"/>
              <p:cNvSpPr/>
              <p:nvPr/>
            </p:nvSpPr>
            <p:spPr>
              <a:xfrm>
                <a:off x="7339524" y="3810007"/>
                <a:ext cx="14062" cy="20432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70" extrusionOk="0">
                    <a:moveTo>
                      <a:pt x="45" y="0"/>
                    </a:moveTo>
                    <a:cubicBezTo>
                      <a:pt x="36" y="0"/>
                      <a:pt x="27" y="9"/>
                      <a:pt x="18" y="18"/>
                    </a:cubicBezTo>
                    <a:lnTo>
                      <a:pt x="9" y="27"/>
                    </a:lnTo>
                    <a:cubicBezTo>
                      <a:pt x="0" y="36"/>
                      <a:pt x="0" y="45"/>
                      <a:pt x="0" y="63"/>
                    </a:cubicBezTo>
                    <a:lnTo>
                      <a:pt x="0" y="107"/>
                    </a:lnTo>
                    <a:cubicBezTo>
                      <a:pt x="0" y="116"/>
                      <a:pt x="0" y="125"/>
                      <a:pt x="0" y="134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18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72" y="170"/>
                    </a:lnTo>
                    <a:cubicBezTo>
                      <a:pt x="89" y="161"/>
                      <a:pt x="98" y="161"/>
                      <a:pt x="98" y="152"/>
                    </a:cubicBezTo>
                    <a:lnTo>
                      <a:pt x="107" y="143"/>
                    </a:lnTo>
                    <a:cubicBezTo>
                      <a:pt x="116" y="134"/>
                      <a:pt x="116" y="116"/>
                      <a:pt x="116" y="107"/>
                    </a:cubicBezTo>
                    <a:lnTo>
                      <a:pt x="116" y="63"/>
                    </a:lnTo>
                    <a:cubicBezTo>
                      <a:pt x="116" y="54"/>
                      <a:pt x="116" y="45"/>
                      <a:pt x="116" y="36"/>
                    </a:cubicBezTo>
                    <a:cubicBezTo>
                      <a:pt x="116" y="27"/>
                      <a:pt x="107" y="18"/>
                      <a:pt x="98" y="18"/>
                    </a:cubicBezTo>
                    <a:cubicBezTo>
                      <a:pt x="98" y="9"/>
                      <a:pt x="8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828;p37"/>
              <p:cNvSpPr/>
              <p:nvPr/>
            </p:nvSpPr>
            <p:spPr>
              <a:xfrm>
                <a:off x="7233396" y="3833564"/>
                <a:ext cx="1502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42" extrusionOk="0">
                    <a:moveTo>
                      <a:pt x="63" y="1"/>
                    </a:moveTo>
                    <a:cubicBezTo>
                      <a:pt x="45" y="1"/>
                      <a:pt x="27" y="1"/>
                      <a:pt x="18" y="18"/>
                    </a:cubicBezTo>
                    <a:cubicBezTo>
                      <a:pt x="9" y="27"/>
                      <a:pt x="0" y="45"/>
                      <a:pt x="0" y="63"/>
                    </a:cubicBezTo>
                    <a:lnTo>
                      <a:pt x="0" y="179"/>
                    </a:lnTo>
                    <a:cubicBezTo>
                      <a:pt x="0" y="197"/>
                      <a:pt x="9" y="215"/>
                      <a:pt x="18" y="224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0" y="241"/>
                      <a:pt x="98" y="232"/>
                      <a:pt x="107" y="224"/>
                    </a:cubicBezTo>
                    <a:cubicBezTo>
                      <a:pt x="116" y="215"/>
                      <a:pt x="125" y="197"/>
                      <a:pt x="125" y="179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829;p37"/>
              <p:cNvSpPr/>
              <p:nvPr/>
            </p:nvSpPr>
            <p:spPr>
              <a:xfrm>
                <a:off x="7197940" y="3721667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7" y="0"/>
                    </a:moveTo>
                    <a:cubicBezTo>
                      <a:pt x="73" y="0"/>
                      <a:pt x="68" y="1"/>
                      <a:pt x="63" y="4"/>
                    </a:cubicBezTo>
                    <a:cubicBezTo>
                      <a:pt x="27" y="4"/>
                      <a:pt x="1" y="30"/>
                      <a:pt x="1" y="57"/>
                    </a:cubicBezTo>
                    <a:lnTo>
                      <a:pt x="1" y="209"/>
                    </a:lnTo>
                    <a:cubicBezTo>
                      <a:pt x="1" y="227"/>
                      <a:pt x="10" y="236"/>
                      <a:pt x="19" y="254"/>
                    </a:cubicBezTo>
                    <a:cubicBezTo>
                      <a:pt x="27" y="262"/>
                      <a:pt x="45" y="271"/>
                      <a:pt x="63" y="271"/>
                    </a:cubicBezTo>
                    <a:cubicBezTo>
                      <a:pt x="99" y="271"/>
                      <a:pt x="126" y="245"/>
                      <a:pt x="126" y="209"/>
                    </a:cubicBezTo>
                    <a:lnTo>
                      <a:pt x="126" y="57"/>
                    </a:lnTo>
                    <a:cubicBezTo>
                      <a:pt x="126" y="48"/>
                      <a:pt x="117" y="30"/>
                      <a:pt x="108" y="22"/>
                    </a:cubicBezTo>
                    <a:cubicBezTo>
                      <a:pt x="101" y="9"/>
                      <a:pt x="90" y="0"/>
                      <a:pt x="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830;p37"/>
              <p:cNvSpPr/>
              <p:nvPr/>
            </p:nvSpPr>
            <p:spPr>
              <a:xfrm>
                <a:off x="7059601" y="3821785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0"/>
                    </a:moveTo>
                    <a:cubicBezTo>
                      <a:pt x="28" y="0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3"/>
                      <a:pt x="10" y="241"/>
                      <a:pt x="19" y="250"/>
                    </a:cubicBezTo>
                    <a:cubicBezTo>
                      <a:pt x="37" y="259"/>
                      <a:pt x="54" y="268"/>
                      <a:pt x="63" y="268"/>
                    </a:cubicBezTo>
                    <a:cubicBezTo>
                      <a:pt x="99" y="268"/>
                      <a:pt x="126" y="241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31;p37"/>
              <p:cNvSpPr/>
              <p:nvPr/>
            </p:nvSpPr>
            <p:spPr>
              <a:xfrm>
                <a:off x="7062846" y="3698470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0"/>
                    </a:moveTo>
                    <a:cubicBezTo>
                      <a:pt x="45" y="0"/>
                      <a:pt x="27" y="0"/>
                      <a:pt x="18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8" y="223"/>
                    </a:cubicBezTo>
                    <a:cubicBezTo>
                      <a:pt x="27" y="232"/>
                      <a:pt x="45" y="241"/>
                      <a:pt x="63" y="241"/>
                    </a:cubicBezTo>
                    <a:cubicBezTo>
                      <a:pt x="81" y="241"/>
                      <a:pt x="99" y="232"/>
                      <a:pt x="108" y="223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0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32;p37"/>
              <p:cNvSpPr/>
              <p:nvPr/>
            </p:nvSpPr>
            <p:spPr>
              <a:xfrm>
                <a:off x="6995299" y="3857001"/>
                <a:ext cx="15144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1" extrusionOk="0">
                    <a:moveTo>
                      <a:pt x="74" y="0"/>
                    </a:moveTo>
                    <a:cubicBezTo>
                      <a:pt x="71" y="0"/>
                      <a:pt x="67" y="1"/>
                      <a:pt x="63" y="2"/>
                    </a:cubicBezTo>
                    <a:cubicBezTo>
                      <a:pt x="27" y="2"/>
                      <a:pt x="1" y="29"/>
                      <a:pt x="1" y="55"/>
                    </a:cubicBezTo>
                    <a:lnTo>
                      <a:pt x="1" y="278"/>
                    </a:lnTo>
                    <a:cubicBezTo>
                      <a:pt x="1" y="314"/>
                      <a:pt x="27" y="341"/>
                      <a:pt x="63" y="341"/>
                    </a:cubicBezTo>
                    <a:cubicBezTo>
                      <a:pt x="99" y="341"/>
                      <a:pt x="125" y="314"/>
                      <a:pt x="125" y="278"/>
                    </a:cubicBezTo>
                    <a:lnTo>
                      <a:pt x="125" y="55"/>
                    </a:lnTo>
                    <a:cubicBezTo>
                      <a:pt x="125" y="31"/>
                      <a:pt x="104" y="0"/>
                      <a:pt x="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33;p37"/>
              <p:cNvSpPr/>
              <p:nvPr/>
            </p:nvSpPr>
            <p:spPr>
              <a:xfrm>
                <a:off x="6936286" y="3933322"/>
                <a:ext cx="18389" cy="2944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45" extrusionOk="0">
                    <a:moveTo>
                      <a:pt x="126" y="80"/>
                    </a:moveTo>
                    <a:cubicBezTo>
                      <a:pt x="126" y="89"/>
                      <a:pt x="126" y="89"/>
                      <a:pt x="117" y="98"/>
                    </a:cubicBezTo>
                    <a:cubicBezTo>
                      <a:pt x="126" y="89"/>
                      <a:pt x="126" y="81"/>
                      <a:pt x="126" y="80"/>
                    </a:cubicBezTo>
                    <a:close/>
                    <a:moveTo>
                      <a:pt x="126" y="125"/>
                    </a:moveTo>
                    <a:lnTo>
                      <a:pt x="134" y="142"/>
                    </a:lnTo>
                    <a:lnTo>
                      <a:pt x="134" y="142"/>
                    </a:lnTo>
                    <a:cubicBezTo>
                      <a:pt x="129" y="136"/>
                      <a:pt x="126" y="131"/>
                      <a:pt x="126" y="125"/>
                    </a:cubicBezTo>
                    <a:close/>
                    <a:moveTo>
                      <a:pt x="81" y="0"/>
                    </a:moveTo>
                    <a:cubicBezTo>
                      <a:pt x="63" y="0"/>
                      <a:pt x="46" y="0"/>
                      <a:pt x="37" y="9"/>
                    </a:cubicBezTo>
                    <a:cubicBezTo>
                      <a:pt x="19" y="18"/>
                      <a:pt x="10" y="27"/>
                      <a:pt x="10" y="45"/>
                    </a:cubicBezTo>
                    <a:cubicBezTo>
                      <a:pt x="1" y="80"/>
                      <a:pt x="1" y="107"/>
                      <a:pt x="1" y="143"/>
                    </a:cubicBezTo>
                    <a:cubicBezTo>
                      <a:pt x="10" y="152"/>
                      <a:pt x="10" y="161"/>
                      <a:pt x="10" y="170"/>
                    </a:cubicBezTo>
                    <a:cubicBezTo>
                      <a:pt x="19" y="188"/>
                      <a:pt x="28" y="205"/>
                      <a:pt x="37" y="214"/>
                    </a:cubicBezTo>
                    <a:cubicBezTo>
                      <a:pt x="46" y="223"/>
                      <a:pt x="54" y="241"/>
                      <a:pt x="72" y="241"/>
                    </a:cubicBezTo>
                    <a:cubicBezTo>
                      <a:pt x="78" y="244"/>
                      <a:pt x="83" y="245"/>
                      <a:pt x="88" y="245"/>
                    </a:cubicBezTo>
                    <a:cubicBezTo>
                      <a:pt x="100" y="245"/>
                      <a:pt x="111" y="238"/>
                      <a:pt x="117" y="232"/>
                    </a:cubicBezTo>
                    <a:cubicBezTo>
                      <a:pt x="135" y="232"/>
                      <a:pt x="144" y="214"/>
                      <a:pt x="144" y="196"/>
                    </a:cubicBezTo>
                    <a:cubicBezTo>
                      <a:pt x="153" y="188"/>
                      <a:pt x="153" y="170"/>
                      <a:pt x="144" y="152"/>
                    </a:cubicBezTo>
                    <a:cubicBezTo>
                      <a:pt x="140" y="149"/>
                      <a:pt x="137" y="145"/>
                      <a:pt x="134" y="142"/>
                    </a:cubicBezTo>
                    <a:lnTo>
                      <a:pt x="134" y="142"/>
                    </a:lnTo>
                    <a:cubicBezTo>
                      <a:pt x="126" y="125"/>
                      <a:pt x="126" y="116"/>
                      <a:pt x="117" y="98"/>
                    </a:cubicBezTo>
                    <a:lnTo>
                      <a:pt x="117" y="98"/>
                    </a:lnTo>
                    <a:cubicBezTo>
                      <a:pt x="126" y="107"/>
                      <a:pt x="126" y="116"/>
                      <a:pt x="126" y="116"/>
                    </a:cubicBezTo>
                    <a:cubicBezTo>
                      <a:pt x="126" y="107"/>
                      <a:pt x="126" y="89"/>
                      <a:pt x="126" y="80"/>
                    </a:cubicBezTo>
                    <a:cubicBezTo>
                      <a:pt x="126" y="63"/>
                      <a:pt x="126" y="45"/>
                      <a:pt x="117" y="27"/>
                    </a:cubicBezTo>
                    <a:cubicBezTo>
                      <a:pt x="108" y="18"/>
                      <a:pt x="99" y="9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4;p37"/>
              <p:cNvSpPr/>
              <p:nvPr/>
            </p:nvSpPr>
            <p:spPr>
              <a:xfrm>
                <a:off x="6968497" y="4015652"/>
                <a:ext cx="15144" cy="3569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97" extrusionOk="0">
                    <a:moveTo>
                      <a:pt x="74" y="1"/>
                    </a:moveTo>
                    <a:cubicBezTo>
                      <a:pt x="71" y="1"/>
                      <a:pt x="67" y="1"/>
                      <a:pt x="63" y="2"/>
                    </a:cubicBezTo>
                    <a:cubicBezTo>
                      <a:pt x="36" y="2"/>
                      <a:pt x="1" y="29"/>
                      <a:pt x="1" y="56"/>
                    </a:cubicBezTo>
                    <a:lnTo>
                      <a:pt x="1" y="234"/>
                    </a:lnTo>
                    <a:cubicBezTo>
                      <a:pt x="1" y="261"/>
                      <a:pt x="36" y="296"/>
                      <a:pt x="63" y="296"/>
                    </a:cubicBezTo>
                    <a:cubicBezTo>
                      <a:pt x="99" y="288"/>
                      <a:pt x="125" y="270"/>
                      <a:pt x="125" y="234"/>
                    </a:cubicBezTo>
                    <a:lnTo>
                      <a:pt x="125" y="56"/>
                    </a:lnTo>
                    <a:cubicBezTo>
                      <a:pt x="125" y="32"/>
                      <a:pt x="104" y="1"/>
                      <a:pt x="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35;p37"/>
              <p:cNvSpPr/>
              <p:nvPr/>
            </p:nvSpPr>
            <p:spPr>
              <a:xfrm>
                <a:off x="7007078" y="4132717"/>
                <a:ext cx="15144" cy="3870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22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59"/>
                    </a:lnTo>
                    <a:cubicBezTo>
                      <a:pt x="1" y="295"/>
                      <a:pt x="27" y="322"/>
                      <a:pt x="63" y="322"/>
                    </a:cubicBezTo>
                    <a:cubicBezTo>
                      <a:pt x="99" y="322"/>
                      <a:pt x="126" y="295"/>
                      <a:pt x="126" y="259"/>
                    </a:cubicBezTo>
                    <a:lnTo>
                      <a:pt x="126" y="63"/>
                    </a:lnTo>
                    <a:cubicBezTo>
                      <a:pt x="126" y="27"/>
                      <a:pt x="99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36;p37"/>
              <p:cNvSpPr/>
              <p:nvPr/>
            </p:nvSpPr>
            <p:spPr>
              <a:xfrm>
                <a:off x="7057558" y="4135962"/>
                <a:ext cx="13942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95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54" y="295"/>
                    </a:cubicBezTo>
                    <a:cubicBezTo>
                      <a:pt x="89" y="295"/>
                      <a:pt x="116" y="268"/>
                      <a:pt x="116" y="232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37;p37"/>
              <p:cNvSpPr/>
              <p:nvPr/>
            </p:nvSpPr>
            <p:spPr>
              <a:xfrm>
                <a:off x="6934243" y="4135962"/>
                <a:ext cx="14062" cy="4098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341" extrusionOk="0">
                    <a:moveTo>
                      <a:pt x="54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77"/>
                    </a:lnTo>
                    <a:cubicBezTo>
                      <a:pt x="0" y="309"/>
                      <a:pt x="21" y="341"/>
                      <a:pt x="45" y="341"/>
                    </a:cubicBezTo>
                    <a:cubicBezTo>
                      <a:pt x="48" y="341"/>
                      <a:pt x="51" y="340"/>
                      <a:pt x="54" y="339"/>
                    </a:cubicBezTo>
                    <a:cubicBezTo>
                      <a:pt x="89" y="339"/>
                      <a:pt x="116" y="312"/>
                      <a:pt x="116" y="277"/>
                    </a:cubicBezTo>
                    <a:lnTo>
                      <a:pt x="116" y="63"/>
                    </a:lnTo>
                    <a:cubicBezTo>
                      <a:pt x="116" y="27"/>
                      <a:pt x="89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38;p37"/>
              <p:cNvSpPr/>
              <p:nvPr/>
            </p:nvSpPr>
            <p:spPr>
              <a:xfrm>
                <a:off x="7187243" y="4218052"/>
                <a:ext cx="19471" cy="4134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344" extrusionOk="0">
                    <a:moveTo>
                      <a:pt x="63" y="0"/>
                    </a:moveTo>
                    <a:cubicBezTo>
                      <a:pt x="57" y="0"/>
                      <a:pt x="51" y="1"/>
                      <a:pt x="45" y="4"/>
                    </a:cubicBezTo>
                    <a:cubicBezTo>
                      <a:pt x="9" y="13"/>
                      <a:pt x="0" y="40"/>
                      <a:pt x="0" y="76"/>
                    </a:cubicBezTo>
                    <a:lnTo>
                      <a:pt x="36" y="299"/>
                    </a:lnTo>
                    <a:cubicBezTo>
                      <a:pt x="45" y="316"/>
                      <a:pt x="54" y="325"/>
                      <a:pt x="72" y="334"/>
                    </a:cubicBezTo>
                    <a:cubicBezTo>
                      <a:pt x="81" y="343"/>
                      <a:pt x="99" y="343"/>
                      <a:pt x="116" y="343"/>
                    </a:cubicBezTo>
                    <a:cubicBezTo>
                      <a:pt x="152" y="334"/>
                      <a:pt x="161" y="299"/>
                      <a:pt x="161" y="263"/>
                    </a:cubicBezTo>
                    <a:lnTo>
                      <a:pt x="116" y="49"/>
                    </a:lnTo>
                    <a:cubicBezTo>
                      <a:pt x="116" y="31"/>
                      <a:pt x="108" y="13"/>
                      <a:pt x="90" y="4"/>
                    </a:cubicBezTo>
                    <a:cubicBezTo>
                      <a:pt x="84" y="4"/>
                      <a:pt x="74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39;p37"/>
              <p:cNvSpPr/>
              <p:nvPr/>
            </p:nvSpPr>
            <p:spPr>
              <a:xfrm>
                <a:off x="7024265" y="4212042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6" y="10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88"/>
                    </a:lnTo>
                    <a:cubicBezTo>
                      <a:pt x="0" y="206"/>
                      <a:pt x="9" y="215"/>
                      <a:pt x="18" y="233"/>
                    </a:cubicBezTo>
                    <a:cubicBezTo>
                      <a:pt x="36" y="241"/>
                      <a:pt x="54" y="250"/>
                      <a:pt x="63" y="250"/>
                    </a:cubicBezTo>
                    <a:cubicBezTo>
                      <a:pt x="81" y="250"/>
                      <a:pt x="99" y="241"/>
                      <a:pt x="108" y="233"/>
                    </a:cubicBezTo>
                    <a:cubicBezTo>
                      <a:pt x="116" y="215"/>
                      <a:pt x="125" y="206"/>
                      <a:pt x="125" y="188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8" y="18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40;p37"/>
              <p:cNvSpPr/>
              <p:nvPr/>
            </p:nvSpPr>
            <p:spPr>
              <a:xfrm>
                <a:off x="7115369" y="4288243"/>
                <a:ext cx="15144" cy="3329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7" extrusionOk="0">
                    <a:moveTo>
                      <a:pt x="63" y="0"/>
                    </a:moveTo>
                    <a:cubicBezTo>
                      <a:pt x="36" y="9"/>
                      <a:pt x="1" y="27"/>
                      <a:pt x="1" y="62"/>
                    </a:cubicBezTo>
                    <a:lnTo>
                      <a:pt x="1" y="214"/>
                    </a:lnTo>
                    <a:cubicBezTo>
                      <a:pt x="1" y="232"/>
                      <a:pt x="10" y="241"/>
                      <a:pt x="19" y="259"/>
                    </a:cubicBezTo>
                    <a:cubicBezTo>
                      <a:pt x="36" y="268"/>
                      <a:pt x="54" y="277"/>
                      <a:pt x="63" y="277"/>
                    </a:cubicBezTo>
                    <a:cubicBezTo>
                      <a:pt x="99" y="268"/>
                      <a:pt x="126" y="250"/>
                      <a:pt x="126" y="214"/>
                    </a:cubicBezTo>
                    <a:lnTo>
                      <a:pt x="126" y="62"/>
                    </a:lnTo>
                    <a:cubicBezTo>
                      <a:pt x="126" y="54"/>
                      <a:pt x="117" y="36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841;p37"/>
              <p:cNvSpPr/>
              <p:nvPr/>
            </p:nvSpPr>
            <p:spPr>
              <a:xfrm>
                <a:off x="7145417" y="413596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05"/>
                    </a:lnTo>
                    <a:cubicBezTo>
                      <a:pt x="1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0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7" y="27"/>
                      <a:pt x="108" y="18"/>
                    </a:cubicBezTo>
                    <a:cubicBezTo>
                      <a:pt x="90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842;p37"/>
              <p:cNvSpPr/>
              <p:nvPr/>
            </p:nvSpPr>
            <p:spPr>
              <a:xfrm>
                <a:off x="7256953" y="4183076"/>
                <a:ext cx="15144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71" extrusionOk="0">
                    <a:moveTo>
                      <a:pt x="45" y="1"/>
                    </a:moveTo>
                    <a:cubicBezTo>
                      <a:pt x="36" y="1"/>
                      <a:pt x="27" y="10"/>
                      <a:pt x="18" y="19"/>
                    </a:cubicBezTo>
                    <a:cubicBezTo>
                      <a:pt x="18" y="19"/>
                      <a:pt x="9" y="28"/>
                      <a:pt x="9" y="2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08"/>
                    </a:lnTo>
                    <a:cubicBezTo>
                      <a:pt x="0" y="117"/>
                      <a:pt x="0" y="126"/>
                      <a:pt x="9" y="135"/>
                    </a:cubicBezTo>
                    <a:cubicBezTo>
                      <a:pt x="9" y="143"/>
                      <a:pt x="9" y="143"/>
                      <a:pt x="18" y="152"/>
                    </a:cubicBezTo>
                    <a:cubicBezTo>
                      <a:pt x="27" y="161"/>
                      <a:pt x="27" y="161"/>
                      <a:pt x="36" y="161"/>
                    </a:cubicBezTo>
                    <a:cubicBezTo>
                      <a:pt x="45" y="170"/>
                      <a:pt x="54" y="170"/>
                      <a:pt x="63" y="170"/>
                    </a:cubicBezTo>
                    <a:lnTo>
                      <a:pt x="81" y="170"/>
                    </a:lnTo>
                    <a:cubicBezTo>
                      <a:pt x="90" y="161"/>
                      <a:pt x="98" y="161"/>
                      <a:pt x="107" y="152"/>
                    </a:cubicBezTo>
                    <a:cubicBezTo>
                      <a:pt x="107" y="152"/>
                      <a:pt x="107" y="143"/>
                      <a:pt x="116" y="143"/>
                    </a:cubicBezTo>
                    <a:cubicBezTo>
                      <a:pt x="116" y="135"/>
                      <a:pt x="125" y="117"/>
                      <a:pt x="125" y="108"/>
                    </a:cubicBezTo>
                    <a:lnTo>
                      <a:pt x="125" y="63"/>
                    </a:lnTo>
                    <a:cubicBezTo>
                      <a:pt x="125" y="54"/>
                      <a:pt x="125" y="45"/>
                      <a:pt x="116" y="36"/>
                    </a:cubicBezTo>
                    <a:cubicBezTo>
                      <a:pt x="116" y="28"/>
                      <a:pt x="107" y="19"/>
                      <a:pt x="107" y="19"/>
                    </a:cubicBezTo>
                    <a:cubicBezTo>
                      <a:pt x="98" y="10"/>
                      <a:pt x="90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843;p37"/>
              <p:cNvSpPr/>
              <p:nvPr/>
            </p:nvSpPr>
            <p:spPr>
              <a:xfrm>
                <a:off x="7359836" y="4156274"/>
                <a:ext cx="15144" cy="4194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86"/>
                    </a:lnTo>
                    <a:cubicBezTo>
                      <a:pt x="1" y="313"/>
                      <a:pt x="28" y="349"/>
                      <a:pt x="63" y="349"/>
                    </a:cubicBezTo>
                    <a:cubicBezTo>
                      <a:pt x="90" y="340"/>
                      <a:pt x="126" y="322"/>
                      <a:pt x="126" y="286"/>
                    </a:cubicBezTo>
                    <a:lnTo>
                      <a:pt x="126" y="63"/>
                    </a:lnTo>
                    <a:cubicBezTo>
                      <a:pt x="126" y="2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844;p37"/>
              <p:cNvSpPr/>
              <p:nvPr/>
            </p:nvSpPr>
            <p:spPr>
              <a:xfrm>
                <a:off x="7412359" y="4088727"/>
                <a:ext cx="15144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9" extrusionOk="0">
                    <a:moveTo>
                      <a:pt x="63" y="1"/>
                    </a:moveTo>
                    <a:cubicBezTo>
                      <a:pt x="28" y="1"/>
                      <a:pt x="1" y="27"/>
                      <a:pt x="1" y="63"/>
                    </a:cubicBezTo>
                    <a:lnTo>
                      <a:pt x="1" y="206"/>
                    </a:lnTo>
                    <a:cubicBezTo>
                      <a:pt x="1" y="224"/>
                      <a:pt x="10" y="242"/>
                      <a:pt x="19" y="250"/>
                    </a:cubicBezTo>
                    <a:cubicBezTo>
                      <a:pt x="28" y="259"/>
                      <a:pt x="45" y="268"/>
                      <a:pt x="63" y="268"/>
                    </a:cubicBezTo>
                    <a:cubicBezTo>
                      <a:pt x="99" y="268"/>
                      <a:pt x="126" y="242"/>
                      <a:pt x="126" y="206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845;p37"/>
              <p:cNvSpPr/>
              <p:nvPr/>
            </p:nvSpPr>
            <p:spPr>
              <a:xfrm>
                <a:off x="7356591" y="4047983"/>
                <a:ext cx="18389" cy="23677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7" extrusionOk="0">
                    <a:moveTo>
                      <a:pt x="46" y="1"/>
                    </a:moveTo>
                    <a:cubicBezTo>
                      <a:pt x="28" y="10"/>
                      <a:pt x="19" y="19"/>
                      <a:pt x="10" y="27"/>
                    </a:cubicBezTo>
                    <a:cubicBezTo>
                      <a:pt x="1" y="45"/>
                      <a:pt x="1" y="63"/>
                      <a:pt x="1" y="81"/>
                    </a:cubicBezTo>
                    <a:cubicBezTo>
                      <a:pt x="10" y="99"/>
                      <a:pt x="19" y="126"/>
                      <a:pt x="28" y="152"/>
                    </a:cubicBezTo>
                    <a:cubicBezTo>
                      <a:pt x="28" y="161"/>
                      <a:pt x="37" y="161"/>
                      <a:pt x="37" y="170"/>
                    </a:cubicBezTo>
                    <a:cubicBezTo>
                      <a:pt x="46" y="179"/>
                      <a:pt x="46" y="179"/>
                      <a:pt x="55" y="188"/>
                    </a:cubicBezTo>
                    <a:cubicBezTo>
                      <a:pt x="63" y="188"/>
                      <a:pt x="72" y="197"/>
                      <a:pt x="81" y="197"/>
                    </a:cubicBezTo>
                    <a:lnTo>
                      <a:pt x="99" y="197"/>
                    </a:lnTo>
                    <a:cubicBezTo>
                      <a:pt x="117" y="188"/>
                      <a:pt x="135" y="179"/>
                      <a:pt x="144" y="161"/>
                    </a:cubicBezTo>
                    <a:cubicBezTo>
                      <a:pt x="144" y="152"/>
                      <a:pt x="153" y="135"/>
                      <a:pt x="144" y="117"/>
                    </a:cubicBezTo>
                    <a:lnTo>
                      <a:pt x="117" y="45"/>
                    </a:lnTo>
                    <a:cubicBezTo>
                      <a:pt x="117" y="36"/>
                      <a:pt x="117" y="27"/>
                      <a:pt x="108" y="27"/>
                    </a:cubicBezTo>
                    <a:cubicBezTo>
                      <a:pt x="108" y="19"/>
                      <a:pt x="99" y="10"/>
                      <a:pt x="90" y="10"/>
                    </a:cubicBezTo>
                    <a:cubicBezTo>
                      <a:pt x="81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846;p37"/>
              <p:cNvSpPr/>
              <p:nvPr/>
            </p:nvSpPr>
            <p:spPr>
              <a:xfrm>
                <a:off x="7404907" y="4036204"/>
                <a:ext cx="18389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26" extrusionOk="0">
                    <a:moveTo>
                      <a:pt x="81" y="1"/>
                    </a:moveTo>
                    <a:cubicBezTo>
                      <a:pt x="0" y="1"/>
                      <a:pt x="0" y="125"/>
                      <a:pt x="81" y="125"/>
                    </a:cubicBezTo>
                    <a:cubicBezTo>
                      <a:pt x="152" y="125"/>
                      <a:pt x="152" y="1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847;p37"/>
              <p:cNvSpPr/>
              <p:nvPr/>
            </p:nvSpPr>
            <p:spPr>
              <a:xfrm>
                <a:off x="7333033" y="3959643"/>
                <a:ext cx="15144" cy="2956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6" extrusionOk="0">
                    <a:moveTo>
                      <a:pt x="77" y="1"/>
                    </a:moveTo>
                    <a:cubicBezTo>
                      <a:pt x="73" y="1"/>
                      <a:pt x="68" y="2"/>
                      <a:pt x="63" y="4"/>
                    </a:cubicBezTo>
                    <a:cubicBezTo>
                      <a:pt x="45" y="4"/>
                      <a:pt x="27" y="4"/>
                      <a:pt x="19" y="22"/>
                    </a:cubicBezTo>
                    <a:cubicBezTo>
                      <a:pt x="10" y="31"/>
                      <a:pt x="1" y="49"/>
                      <a:pt x="1" y="58"/>
                    </a:cubicBezTo>
                    <a:lnTo>
                      <a:pt x="1" y="183"/>
                    </a:lnTo>
                    <a:cubicBezTo>
                      <a:pt x="1" y="200"/>
                      <a:pt x="10" y="218"/>
                      <a:pt x="19" y="227"/>
                    </a:cubicBezTo>
                    <a:cubicBezTo>
                      <a:pt x="27" y="236"/>
                      <a:pt x="45" y="245"/>
                      <a:pt x="63" y="245"/>
                    </a:cubicBezTo>
                    <a:cubicBezTo>
                      <a:pt x="81" y="245"/>
                      <a:pt x="99" y="236"/>
                      <a:pt x="108" y="227"/>
                    </a:cubicBezTo>
                    <a:cubicBezTo>
                      <a:pt x="117" y="218"/>
                      <a:pt x="126" y="200"/>
                      <a:pt x="126" y="183"/>
                    </a:cubicBezTo>
                    <a:lnTo>
                      <a:pt x="126" y="58"/>
                    </a:lnTo>
                    <a:cubicBezTo>
                      <a:pt x="126" y="49"/>
                      <a:pt x="117" y="31"/>
                      <a:pt x="108" y="22"/>
                    </a:cubicBezTo>
                    <a:cubicBezTo>
                      <a:pt x="101" y="9"/>
                      <a:pt x="90" y="1"/>
                      <a:pt x="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848;p37"/>
              <p:cNvSpPr/>
              <p:nvPr/>
            </p:nvSpPr>
            <p:spPr>
              <a:xfrm>
                <a:off x="7262241" y="3945100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54" y="0"/>
                      <a:pt x="37" y="0"/>
                      <a:pt x="19" y="18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61"/>
                    </a:lnTo>
                    <a:cubicBezTo>
                      <a:pt x="1" y="170"/>
                      <a:pt x="10" y="188"/>
                      <a:pt x="19" y="205"/>
                    </a:cubicBezTo>
                    <a:cubicBezTo>
                      <a:pt x="37" y="214"/>
                      <a:pt x="54" y="223"/>
                      <a:pt x="63" y="223"/>
                    </a:cubicBezTo>
                    <a:cubicBezTo>
                      <a:pt x="81" y="214"/>
                      <a:pt x="99" y="214"/>
                      <a:pt x="108" y="205"/>
                    </a:cubicBezTo>
                    <a:cubicBezTo>
                      <a:pt x="117" y="188"/>
                      <a:pt x="126" y="179"/>
                      <a:pt x="126" y="161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8"/>
                    </a:cubicBezTo>
                    <a:cubicBezTo>
                      <a:pt x="99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849;p37"/>
              <p:cNvSpPr/>
              <p:nvPr/>
            </p:nvSpPr>
            <p:spPr>
              <a:xfrm>
                <a:off x="7283755" y="3847506"/>
                <a:ext cx="14062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24" extrusionOk="0">
                    <a:moveTo>
                      <a:pt x="54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0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9"/>
                      <a:pt x="0" y="197"/>
                      <a:pt x="18" y="206"/>
                    </a:cubicBezTo>
                    <a:cubicBezTo>
                      <a:pt x="27" y="215"/>
                      <a:pt x="45" y="224"/>
                      <a:pt x="54" y="224"/>
                    </a:cubicBezTo>
                    <a:cubicBezTo>
                      <a:pt x="72" y="224"/>
                      <a:pt x="90" y="215"/>
                      <a:pt x="98" y="206"/>
                    </a:cubicBezTo>
                    <a:cubicBezTo>
                      <a:pt x="116" y="197"/>
                      <a:pt x="116" y="179"/>
                      <a:pt x="116" y="161"/>
                    </a:cubicBezTo>
                    <a:lnTo>
                      <a:pt x="116" y="63"/>
                    </a:lnTo>
                    <a:cubicBezTo>
                      <a:pt x="116" y="45"/>
                      <a:pt x="116" y="36"/>
                      <a:pt x="98" y="18"/>
                    </a:cubicBezTo>
                    <a:cubicBezTo>
                      <a:pt x="90" y="9"/>
                      <a:pt x="72" y="0"/>
                      <a:pt x="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850;p37"/>
              <p:cNvSpPr/>
              <p:nvPr/>
            </p:nvSpPr>
            <p:spPr>
              <a:xfrm>
                <a:off x="7165849" y="3850751"/>
                <a:ext cx="15024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295" extrusionOk="0">
                    <a:moveTo>
                      <a:pt x="62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32"/>
                    </a:lnTo>
                    <a:cubicBezTo>
                      <a:pt x="0" y="268"/>
                      <a:pt x="27" y="295"/>
                      <a:pt x="62" y="295"/>
                    </a:cubicBezTo>
                    <a:cubicBezTo>
                      <a:pt x="98" y="295"/>
                      <a:pt x="125" y="268"/>
                      <a:pt x="125" y="232"/>
                    </a:cubicBezTo>
                    <a:lnTo>
                      <a:pt x="125" y="63"/>
                    </a:lnTo>
                    <a:cubicBezTo>
                      <a:pt x="125" y="27"/>
                      <a:pt x="98" y="0"/>
                      <a:pt x="6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1851;p37"/>
              <p:cNvSpPr/>
              <p:nvPr/>
            </p:nvSpPr>
            <p:spPr>
              <a:xfrm>
                <a:off x="7200103" y="3801353"/>
                <a:ext cx="18389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98" extrusionOk="0">
                    <a:moveTo>
                      <a:pt x="45" y="1"/>
                    </a:moveTo>
                    <a:cubicBezTo>
                      <a:pt x="36" y="10"/>
                      <a:pt x="18" y="19"/>
                      <a:pt x="9" y="28"/>
                    </a:cubicBezTo>
                    <a:cubicBezTo>
                      <a:pt x="1" y="45"/>
                      <a:pt x="1" y="63"/>
                      <a:pt x="9" y="72"/>
                    </a:cubicBezTo>
                    <a:cubicBezTo>
                      <a:pt x="9" y="99"/>
                      <a:pt x="18" y="126"/>
                      <a:pt x="27" y="153"/>
                    </a:cubicBezTo>
                    <a:cubicBezTo>
                      <a:pt x="27" y="161"/>
                      <a:pt x="36" y="161"/>
                      <a:pt x="36" y="170"/>
                    </a:cubicBezTo>
                    <a:cubicBezTo>
                      <a:pt x="45" y="179"/>
                      <a:pt x="54" y="179"/>
                      <a:pt x="54" y="188"/>
                    </a:cubicBezTo>
                    <a:cubicBezTo>
                      <a:pt x="63" y="188"/>
                      <a:pt x="72" y="197"/>
                      <a:pt x="81" y="197"/>
                    </a:cubicBezTo>
                    <a:cubicBezTo>
                      <a:pt x="90" y="197"/>
                      <a:pt x="99" y="197"/>
                      <a:pt x="108" y="188"/>
                    </a:cubicBezTo>
                    <a:cubicBezTo>
                      <a:pt x="116" y="188"/>
                      <a:pt x="134" y="179"/>
                      <a:pt x="143" y="161"/>
                    </a:cubicBezTo>
                    <a:cubicBezTo>
                      <a:pt x="152" y="153"/>
                      <a:pt x="152" y="135"/>
                      <a:pt x="152" y="117"/>
                    </a:cubicBezTo>
                    <a:cubicBezTo>
                      <a:pt x="143" y="90"/>
                      <a:pt x="134" y="72"/>
                      <a:pt x="125" y="45"/>
                    </a:cubicBezTo>
                    <a:cubicBezTo>
                      <a:pt x="125" y="37"/>
                      <a:pt x="116" y="28"/>
                      <a:pt x="116" y="19"/>
                    </a:cubicBezTo>
                    <a:cubicBezTo>
                      <a:pt x="108" y="19"/>
                      <a:pt x="99" y="10"/>
                      <a:pt x="99" y="10"/>
                    </a:cubicBezTo>
                    <a:cubicBezTo>
                      <a:pt x="90" y="1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1852;p37"/>
              <p:cNvSpPr/>
              <p:nvPr/>
            </p:nvSpPr>
            <p:spPr>
              <a:xfrm>
                <a:off x="7097220" y="3912409"/>
                <a:ext cx="18269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0" extrusionOk="0">
                    <a:moveTo>
                      <a:pt x="64" y="1"/>
                    </a:moveTo>
                    <a:cubicBezTo>
                      <a:pt x="60" y="1"/>
                      <a:pt x="56" y="2"/>
                      <a:pt x="54" y="5"/>
                    </a:cubicBezTo>
                    <a:cubicBezTo>
                      <a:pt x="36" y="14"/>
                      <a:pt x="18" y="23"/>
                      <a:pt x="9" y="31"/>
                    </a:cubicBezTo>
                    <a:cubicBezTo>
                      <a:pt x="9" y="49"/>
                      <a:pt x="0" y="67"/>
                      <a:pt x="9" y="76"/>
                    </a:cubicBezTo>
                    <a:lnTo>
                      <a:pt x="36" y="201"/>
                    </a:lnTo>
                    <a:cubicBezTo>
                      <a:pt x="36" y="219"/>
                      <a:pt x="45" y="228"/>
                      <a:pt x="63" y="237"/>
                    </a:cubicBezTo>
                    <a:cubicBezTo>
                      <a:pt x="69" y="243"/>
                      <a:pt x="80" y="249"/>
                      <a:pt x="92" y="249"/>
                    </a:cubicBezTo>
                    <a:cubicBezTo>
                      <a:pt x="97" y="249"/>
                      <a:pt x="102" y="248"/>
                      <a:pt x="107" y="246"/>
                    </a:cubicBezTo>
                    <a:cubicBezTo>
                      <a:pt x="125" y="237"/>
                      <a:pt x="134" y="228"/>
                      <a:pt x="143" y="219"/>
                    </a:cubicBezTo>
                    <a:cubicBezTo>
                      <a:pt x="152" y="201"/>
                      <a:pt x="152" y="183"/>
                      <a:pt x="152" y="174"/>
                    </a:cubicBezTo>
                    <a:lnTo>
                      <a:pt x="125" y="49"/>
                    </a:lnTo>
                    <a:cubicBezTo>
                      <a:pt x="125" y="31"/>
                      <a:pt x="107" y="23"/>
                      <a:pt x="98" y="14"/>
                    </a:cubicBezTo>
                    <a:cubicBezTo>
                      <a:pt x="86" y="7"/>
                      <a:pt x="73" y="1"/>
                      <a:pt x="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1853;p37"/>
              <p:cNvSpPr/>
              <p:nvPr/>
            </p:nvSpPr>
            <p:spPr>
              <a:xfrm>
                <a:off x="7039289" y="3938610"/>
                <a:ext cx="15144" cy="3341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8" extrusionOk="0">
                    <a:moveTo>
                      <a:pt x="63" y="1"/>
                    </a:moveTo>
                    <a:cubicBezTo>
                      <a:pt x="27" y="10"/>
                      <a:pt x="0" y="28"/>
                      <a:pt x="0" y="63"/>
                    </a:cubicBezTo>
                    <a:lnTo>
                      <a:pt x="0" y="215"/>
                    </a:lnTo>
                    <a:cubicBezTo>
                      <a:pt x="0" y="224"/>
                      <a:pt x="9" y="242"/>
                      <a:pt x="18" y="259"/>
                    </a:cubicBezTo>
                    <a:cubicBezTo>
                      <a:pt x="27" y="268"/>
                      <a:pt x="45" y="277"/>
                      <a:pt x="63" y="277"/>
                    </a:cubicBezTo>
                    <a:cubicBezTo>
                      <a:pt x="98" y="268"/>
                      <a:pt x="125" y="251"/>
                      <a:pt x="125" y="215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9"/>
                    </a:cubicBezTo>
                    <a:cubicBezTo>
                      <a:pt x="98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1854;p37"/>
              <p:cNvSpPr/>
              <p:nvPr/>
            </p:nvSpPr>
            <p:spPr>
              <a:xfrm>
                <a:off x="7066091" y="4027190"/>
                <a:ext cx="15144" cy="32692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72" extrusionOk="0">
                    <a:moveTo>
                      <a:pt x="72" y="1"/>
                    </a:moveTo>
                    <a:cubicBezTo>
                      <a:pt x="68" y="1"/>
                      <a:pt x="65" y="2"/>
                      <a:pt x="63" y="4"/>
                    </a:cubicBezTo>
                    <a:cubicBezTo>
                      <a:pt x="27" y="4"/>
                      <a:pt x="0" y="31"/>
                      <a:pt x="0" y="58"/>
                    </a:cubicBezTo>
                    <a:lnTo>
                      <a:pt x="0" y="209"/>
                    </a:lnTo>
                    <a:cubicBezTo>
                      <a:pt x="0" y="227"/>
                      <a:pt x="9" y="236"/>
                      <a:pt x="18" y="254"/>
                    </a:cubicBezTo>
                    <a:cubicBezTo>
                      <a:pt x="27" y="263"/>
                      <a:pt x="45" y="272"/>
                      <a:pt x="63" y="272"/>
                    </a:cubicBezTo>
                    <a:cubicBezTo>
                      <a:pt x="90" y="272"/>
                      <a:pt x="125" y="245"/>
                      <a:pt x="125" y="209"/>
                    </a:cubicBezTo>
                    <a:lnTo>
                      <a:pt x="125" y="58"/>
                    </a:lnTo>
                    <a:cubicBezTo>
                      <a:pt x="125" y="49"/>
                      <a:pt x="116" y="31"/>
                      <a:pt x="107" y="22"/>
                    </a:cubicBezTo>
                    <a:cubicBezTo>
                      <a:pt x="94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1855;p37"/>
              <p:cNvSpPr/>
              <p:nvPr/>
            </p:nvSpPr>
            <p:spPr>
              <a:xfrm>
                <a:off x="7015732" y="4059761"/>
                <a:ext cx="15024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125" h="315" extrusionOk="0">
                    <a:moveTo>
                      <a:pt x="63" y="1"/>
                    </a:moveTo>
                    <a:cubicBezTo>
                      <a:pt x="27" y="1"/>
                      <a:pt x="0" y="28"/>
                      <a:pt x="0" y="63"/>
                    </a:cubicBezTo>
                    <a:lnTo>
                      <a:pt x="0" y="251"/>
                    </a:lnTo>
                    <a:cubicBezTo>
                      <a:pt x="0" y="283"/>
                      <a:pt x="21" y="314"/>
                      <a:pt x="52" y="314"/>
                    </a:cubicBezTo>
                    <a:cubicBezTo>
                      <a:pt x="55" y="314"/>
                      <a:pt x="59" y="314"/>
                      <a:pt x="63" y="313"/>
                    </a:cubicBezTo>
                    <a:cubicBezTo>
                      <a:pt x="98" y="313"/>
                      <a:pt x="125" y="286"/>
                      <a:pt x="125" y="251"/>
                    </a:cubicBezTo>
                    <a:lnTo>
                      <a:pt x="125" y="63"/>
                    </a:lnTo>
                    <a:cubicBezTo>
                      <a:pt x="125" y="28"/>
                      <a:pt x="98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1856;p37"/>
              <p:cNvSpPr/>
              <p:nvPr/>
            </p:nvSpPr>
            <p:spPr>
              <a:xfrm>
                <a:off x="7124023" y="3997623"/>
                <a:ext cx="19351" cy="3545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95" extrusionOk="0">
                    <a:moveTo>
                      <a:pt x="71" y="0"/>
                    </a:moveTo>
                    <a:cubicBezTo>
                      <a:pt x="54" y="0"/>
                      <a:pt x="36" y="9"/>
                      <a:pt x="27" y="18"/>
                    </a:cubicBezTo>
                    <a:cubicBezTo>
                      <a:pt x="9" y="36"/>
                      <a:pt x="9" y="45"/>
                      <a:pt x="9" y="63"/>
                    </a:cubicBezTo>
                    <a:cubicBezTo>
                      <a:pt x="0" y="125"/>
                      <a:pt x="9" y="188"/>
                      <a:pt x="36" y="250"/>
                    </a:cubicBezTo>
                    <a:cubicBezTo>
                      <a:pt x="36" y="268"/>
                      <a:pt x="45" y="277"/>
                      <a:pt x="63" y="286"/>
                    </a:cubicBezTo>
                    <a:cubicBezTo>
                      <a:pt x="71" y="295"/>
                      <a:pt x="89" y="295"/>
                      <a:pt x="107" y="295"/>
                    </a:cubicBezTo>
                    <a:cubicBezTo>
                      <a:pt x="125" y="286"/>
                      <a:pt x="134" y="277"/>
                      <a:pt x="143" y="268"/>
                    </a:cubicBezTo>
                    <a:cubicBezTo>
                      <a:pt x="152" y="250"/>
                      <a:pt x="161" y="232"/>
                      <a:pt x="152" y="215"/>
                    </a:cubicBezTo>
                    <a:cubicBezTo>
                      <a:pt x="143" y="190"/>
                      <a:pt x="135" y="165"/>
                      <a:pt x="127" y="140"/>
                    </a:cubicBezTo>
                    <a:lnTo>
                      <a:pt x="127" y="140"/>
                    </a:lnTo>
                    <a:cubicBezTo>
                      <a:pt x="128" y="142"/>
                      <a:pt x="130" y="143"/>
                      <a:pt x="134" y="143"/>
                    </a:cubicBezTo>
                    <a:cubicBezTo>
                      <a:pt x="125" y="116"/>
                      <a:pt x="125" y="90"/>
                      <a:pt x="125" y="63"/>
                    </a:cubicBezTo>
                    <a:cubicBezTo>
                      <a:pt x="134" y="45"/>
                      <a:pt x="125" y="27"/>
                      <a:pt x="107" y="18"/>
                    </a:cubicBezTo>
                    <a:cubicBezTo>
                      <a:pt x="98" y="9"/>
                      <a:pt x="80" y="0"/>
                      <a:pt x="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1857;p37"/>
              <p:cNvSpPr/>
              <p:nvPr/>
            </p:nvSpPr>
            <p:spPr>
              <a:xfrm>
                <a:off x="7095057" y="4097381"/>
                <a:ext cx="15144" cy="26923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24" extrusionOk="0">
                    <a:moveTo>
                      <a:pt x="63" y="0"/>
                    </a:moveTo>
                    <a:cubicBezTo>
                      <a:pt x="45" y="0"/>
                      <a:pt x="27" y="9"/>
                      <a:pt x="18" y="18"/>
                    </a:cubicBezTo>
                    <a:cubicBezTo>
                      <a:pt x="9" y="36"/>
                      <a:pt x="0" y="45"/>
                      <a:pt x="0" y="63"/>
                    </a:cubicBezTo>
                    <a:lnTo>
                      <a:pt x="0" y="161"/>
                    </a:lnTo>
                    <a:cubicBezTo>
                      <a:pt x="0" y="178"/>
                      <a:pt x="9" y="196"/>
                      <a:pt x="18" y="205"/>
                    </a:cubicBezTo>
                    <a:cubicBezTo>
                      <a:pt x="27" y="214"/>
                      <a:pt x="45" y="223"/>
                      <a:pt x="63" y="223"/>
                    </a:cubicBezTo>
                    <a:cubicBezTo>
                      <a:pt x="81" y="223"/>
                      <a:pt x="98" y="214"/>
                      <a:pt x="107" y="205"/>
                    </a:cubicBezTo>
                    <a:cubicBezTo>
                      <a:pt x="116" y="196"/>
                      <a:pt x="125" y="178"/>
                      <a:pt x="125" y="161"/>
                    </a:cubicBezTo>
                    <a:lnTo>
                      <a:pt x="125" y="63"/>
                    </a:lnTo>
                    <a:cubicBezTo>
                      <a:pt x="125" y="45"/>
                      <a:pt x="116" y="36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1858;p37"/>
              <p:cNvSpPr/>
              <p:nvPr/>
            </p:nvSpPr>
            <p:spPr>
              <a:xfrm>
                <a:off x="7204430" y="4091972"/>
                <a:ext cx="14062" cy="32331"/>
              </a:xfrm>
              <a:custGeom>
                <a:avLst/>
                <a:gdLst/>
                <a:ahLst/>
                <a:cxnLst/>
                <a:rect l="l" t="t" r="r" b="b"/>
                <a:pathLst>
                  <a:path w="117" h="269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6"/>
                    </a:lnTo>
                    <a:cubicBezTo>
                      <a:pt x="0" y="223"/>
                      <a:pt x="0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89" y="268"/>
                      <a:pt x="116" y="241"/>
                      <a:pt x="116" y="206"/>
                    </a:cubicBezTo>
                    <a:lnTo>
                      <a:pt x="116" y="63"/>
                    </a:lnTo>
                    <a:cubicBezTo>
                      <a:pt x="116" y="45"/>
                      <a:pt x="116" y="27"/>
                      <a:pt x="98" y="18"/>
                    </a:cubicBezTo>
                    <a:cubicBezTo>
                      <a:pt x="89" y="9"/>
                      <a:pt x="72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1859;p37"/>
              <p:cNvSpPr/>
              <p:nvPr/>
            </p:nvSpPr>
            <p:spPr>
              <a:xfrm>
                <a:off x="7212963" y="3950389"/>
                <a:ext cx="15144" cy="4735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94" extrusionOk="0">
                    <a:moveTo>
                      <a:pt x="63" y="1"/>
                    </a:moveTo>
                    <a:cubicBezTo>
                      <a:pt x="27" y="1"/>
                      <a:pt x="1" y="28"/>
                      <a:pt x="1" y="63"/>
                    </a:cubicBezTo>
                    <a:lnTo>
                      <a:pt x="1" y="331"/>
                    </a:lnTo>
                    <a:cubicBezTo>
                      <a:pt x="1" y="367"/>
                      <a:pt x="27" y="393"/>
                      <a:pt x="63" y="393"/>
                    </a:cubicBezTo>
                    <a:cubicBezTo>
                      <a:pt x="90" y="393"/>
                      <a:pt x="125" y="367"/>
                      <a:pt x="125" y="331"/>
                    </a:cubicBezTo>
                    <a:lnTo>
                      <a:pt x="125" y="63"/>
                    </a:lnTo>
                    <a:cubicBezTo>
                      <a:pt x="125" y="37"/>
                      <a:pt x="90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1860;p37"/>
              <p:cNvSpPr/>
              <p:nvPr/>
            </p:nvSpPr>
            <p:spPr>
              <a:xfrm>
                <a:off x="7280510" y="4080194"/>
                <a:ext cx="15144" cy="4086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340" extrusionOk="0">
                    <a:moveTo>
                      <a:pt x="63" y="0"/>
                    </a:moveTo>
                    <a:cubicBezTo>
                      <a:pt x="27" y="0"/>
                      <a:pt x="1" y="27"/>
                      <a:pt x="1" y="63"/>
                    </a:cubicBezTo>
                    <a:lnTo>
                      <a:pt x="1" y="277"/>
                    </a:lnTo>
                    <a:cubicBezTo>
                      <a:pt x="1" y="313"/>
                      <a:pt x="27" y="339"/>
                      <a:pt x="63" y="339"/>
                    </a:cubicBezTo>
                    <a:cubicBezTo>
                      <a:pt x="90" y="339"/>
                      <a:pt x="125" y="313"/>
                      <a:pt x="125" y="277"/>
                    </a:cubicBezTo>
                    <a:lnTo>
                      <a:pt x="125" y="63"/>
                    </a:lnTo>
                    <a:cubicBezTo>
                      <a:pt x="125" y="27"/>
                      <a:pt x="9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1861;p37"/>
              <p:cNvSpPr/>
              <p:nvPr/>
            </p:nvSpPr>
            <p:spPr>
              <a:xfrm>
                <a:off x="7262241" y="4006157"/>
                <a:ext cx="15144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1" extrusionOk="0">
                    <a:moveTo>
                      <a:pt x="63" y="1"/>
                    </a:moveTo>
                    <a:cubicBezTo>
                      <a:pt x="54" y="1"/>
                      <a:pt x="37" y="10"/>
                      <a:pt x="19" y="19"/>
                    </a:cubicBezTo>
                    <a:cubicBezTo>
                      <a:pt x="10" y="36"/>
                      <a:pt x="1" y="45"/>
                      <a:pt x="1" y="63"/>
                    </a:cubicBezTo>
                    <a:lnTo>
                      <a:pt x="1" y="188"/>
                    </a:lnTo>
                    <a:cubicBezTo>
                      <a:pt x="1" y="206"/>
                      <a:pt x="10" y="224"/>
                      <a:pt x="19" y="233"/>
                    </a:cubicBezTo>
                    <a:cubicBezTo>
                      <a:pt x="37" y="242"/>
                      <a:pt x="54" y="251"/>
                      <a:pt x="63" y="251"/>
                    </a:cubicBezTo>
                    <a:cubicBezTo>
                      <a:pt x="81" y="251"/>
                      <a:pt x="99" y="242"/>
                      <a:pt x="108" y="233"/>
                    </a:cubicBezTo>
                    <a:cubicBezTo>
                      <a:pt x="117" y="215"/>
                      <a:pt x="126" y="206"/>
                      <a:pt x="126" y="188"/>
                    </a:cubicBezTo>
                    <a:lnTo>
                      <a:pt x="126" y="63"/>
                    </a:lnTo>
                    <a:cubicBezTo>
                      <a:pt x="126" y="45"/>
                      <a:pt x="117" y="36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1862;p37"/>
              <p:cNvSpPr/>
              <p:nvPr/>
            </p:nvSpPr>
            <p:spPr>
              <a:xfrm>
                <a:off x="7298779" y="3918298"/>
                <a:ext cx="19351" cy="15144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26" extrusionOk="0">
                    <a:moveTo>
                      <a:pt x="81" y="0"/>
                    </a:moveTo>
                    <a:cubicBezTo>
                      <a:pt x="0" y="0"/>
                      <a:pt x="0" y="125"/>
                      <a:pt x="81" y="125"/>
                    </a:cubicBezTo>
                    <a:cubicBezTo>
                      <a:pt x="161" y="125"/>
                      <a:pt x="161" y="0"/>
                      <a:pt x="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1863;p37"/>
              <p:cNvSpPr/>
              <p:nvPr/>
            </p:nvSpPr>
            <p:spPr>
              <a:xfrm>
                <a:off x="7218372" y="3894741"/>
                <a:ext cx="15144" cy="30047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50" extrusionOk="0">
                    <a:moveTo>
                      <a:pt x="63" y="0"/>
                    </a:moveTo>
                    <a:cubicBezTo>
                      <a:pt x="45" y="0"/>
                      <a:pt x="36" y="9"/>
                      <a:pt x="18" y="18"/>
                    </a:cubicBezTo>
                    <a:cubicBezTo>
                      <a:pt x="9" y="36"/>
                      <a:pt x="0" y="45"/>
                      <a:pt x="0" y="62"/>
                    </a:cubicBezTo>
                    <a:lnTo>
                      <a:pt x="0" y="187"/>
                    </a:lnTo>
                    <a:cubicBezTo>
                      <a:pt x="0" y="205"/>
                      <a:pt x="9" y="214"/>
                      <a:pt x="18" y="232"/>
                    </a:cubicBezTo>
                    <a:cubicBezTo>
                      <a:pt x="36" y="241"/>
                      <a:pt x="45" y="250"/>
                      <a:pt x="63" y="250"/>
                    </a:cubicBezTo>
                    <a:cubicBezTo>
                      <a:pt x="80" y="250"/>
                      <a:pt x="98" y="241"/>
                      <a:pt x="107" y="232"/>
                    </a:cubicBezTo>
                    <a:cubicBezTo>
                      <a:pt x="116" y="214"/>
                      <a:pt x="125" y="205"/>
                      <a:pt x="125" y="187"/>
                    </a:cubicBezTo>
                    <a:lnTo>
                      <a:pt x="125" y="62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0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1864;p37"/>
              <p:cNvSpPr/>
              <p:nvPr/>
            </p:nvSpPr>
            <p:spPr>
              <a:xfrm>
                <a:off x="7157195" y="3947865"/>
                <a:ext cx="18389" cy="26322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19" extrusionOk="0">
                    <a:moveTo>
                      <a:pt x="16" y="118"/>
                    </a:moveTo>
                    <a:cubicBezTo>
                      <a:pt x="14" y="119"/>
                      <a:pt x="12" y="120"/>
                      <a:pt x="10" y="120"/>
                    </a:cubicBezTo>
                    <a:lnTo>
                      <a:pt x="10" y="120"/>
                    </a:lnTo>
                    <a:cubicBezTo>
                      <a:pt x="13" y="120"/>
                      <a:pt x="15" y="119"/>
                      <a:pt x="16" y="118"/>
                    </a:cubicBezTo>
                    <a:close/>
                    <a:moveTo>
                      <a:pt x="79" y="0"/>
                    </a:moveTo>
                    <a:cubicBezTo>
                      <a:pt x="74" y="0"/>
                      <a:pt x="68" y="1"/>
                      <a:pt x="63" y="4"/>
                    </a:cubicBezTo>
                    <a:cubicBezTo>
                      <a:pt x="54" y="4"/>
                      <a:pt x="36" y="13"/>
                      <a:pt x="27" y="31"/>
                    </a:cubicBezTo>
                    <a:cubicBezTo>
                      <a:pt x="19" y="49"/>
                      <a:pt x="19" y="58"/>
                      <a:pt x="27" y="75"/>
                    </a:cubicBezTo>
                    <a:cubicBezTo>
                      <a:pt x="27" y="78"/>
                      <a:pt x="27" y="81"/>
                      <a:pt x="27" y="84"/>
                    </a:cubicBezTo>
                    <a:cubicBezTo>
                      <a:pt x="27" y="93"/>
                      <a:pt x="27" y="102"/>
                      <a:pt x="19" y="111"/>
                    </a:cubicBezTo>
                    <a:lnTo>
                      <a:pt x="27" y="102"/>
                    </a:lnTo>
                    <a:lnTo>
                      <a:pt x="27" y="102"/>
                    </a:lnTo>
                    <a:cubicBezTo>
                      <a:pt x="23" y="107"/>
                      <a:pt x="21" y="111"/>
                      <a:pt x="19" y="114"/>
                    </a:cubicBezTo>
                    <a:lnTo>
                      <a:pt x="19" y="114"/>
                    </a:lnTo>
                    <a:cubicBezTo>
                      <a:pt x="19" y="111"/>
                      <a:pt x="19" y="111"/>
                      <a:pt x="19" y="111"/>
                    </a:cubicBezTo>
                    <a:cubicBezTo>
                      <a:pt x="19" y="111"/>
                      <a:pt x="19" y="115"/>
                      <a:pt x="16" y="118"/>
                    </a:cubicBezTo>
                    <a:lnTo>
                      <a:pt x="16" y="118"/>
                    </a:lnTo>
                    <a:cubicBezTo>
                      <a:pt x="17" y="117"/>
                      <a:pt x="18" y="116"/>
                      <a:pt x="19" y="114"/>
                    </a:cubicBezTo>
                    <a:lnTo>
                      <a:pt x="19" y="114"/>
                    </a:lnTo>
                    <a:cubicBezTo>
                      <a:pt x="19" y="116"/>
                      <a:pt x="19" y="118"/>
                      <a:pt x="19" y="120"/>
                    </a:cubicBezTo>
                    <a:cubicBezTo>
                      <a:pt x="10" y="129"/>
                      <a:pt x="1" y="147"/>
                      <a:pt x="1" y="156"/>
                    </a:cubicBezTo>
                    <a:cubicBezTo>
                      <a:pt x="1" y="174"/>
                      <a:pt x="10" y="191"/>
                      <a:pt x="19" y="200"/>
                    </a:cubicBezTo>
                    <a:cubicBezTo>
                      <a:pt x="27" y="218"/>
                      <a:pt x="45" y="218"/>
                      <a:pt x="63" y="218"/>
                    </a:cubicBezTo>
                    <a:cubicBezTo>
                      <a:pt x="72" y="218"/>
                      <a:pt x="90" y="218"/>
                      <a:pt x="108" y="200"/>
                    </a:cubicBezTo>
                    <a:cubicBezTo>
                      <a:pt x="126" y="182"/>
                      <a:pt x="134" y="156"/>
                      <a:pt x="143" y="129"/>
                    </a:cubicBezTo>
                    <a:cubicBezTo>
                      <a:pt x="152" y="102"/>
                      <a:pt x="152" y="75"/>
                      <a:pt x="143" y="49"/>
                    </a:cubicBezTo>
                    <a:cubicBezTo>
                      <a:pt x="134" y="31"/>
                      <a:pt x="126" y="13"/>
                      <a:pt x="117" y="13"/>
                    </a:cubicBezTo>
                    <a:cubicBezTo>
                      <a:pt x="104" y="7"/>
                      <a:pt x="91" y="0"/>
                      <a:pt x="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1865;p37"/>
              <p:cNvSpPr/>
              <p:nvPr/>
            </p:nvSpPr>
            <p:spPr>
              <a:xfrm>
                <a:off x="7638676" y="3933322"/>
                <a:ext cx="15144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63" y="0"/>
                    </a:moveTo>
                    <a:cubicBezTo>
                      <a:pt x="27" y="0"/>
                      <a:pt x="0" y="27"/>
                      <a:pt x="0" y="63"/>
                    </a:cubicBezTo>
                    <a:lnTo>
                      <a:pt x="0" y="205"/>
                    </a:lnTo>
                    <a:cubicBezTo>
                      <a:pt x="0" y="223"/>
                      <a:pt x="9" y="241"/>
                      <a:pt x="18" y="250"/>
                    </a:cubicBezTo>
                    <a:cubicBezTo>
                      <a:pt x="27" y="259"/>
                      <a:pt x="45" y="268"/>
                      <a:pt x="63" y="268"/>
                    </a:cubicBezTo>
                    <a:cubicBezTo>
                      <a:pt x="98" y="268"/>
                      <a:pt x="125" y="241"/>
                      <a:pt x="125" y="205"/>
                    </a:cubicBezTo>
                    <a:lnTo>
                      <a:pt x="125" y="63"/>
                    </a:lnTo>
                    <a:cubicBezTo>
                      <a:pt x="125" y="45"/>
                      <a:pt x="116" y="27"/>
                      <a:pt x="107" y="18"/>
                    </a:cubicBezTo>
                    <a:cubicBezTo>
                      <a:pt x="98" y="9"/>
                      <a:pt x="8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1866;p37"/>
              <p:cNvSpPr/>
              <p:nvPr/>
            </p:nvSpPr>
            <p:spPr>
              <a:xfrm>
                <a:off x="7635431" y="3583689"/>
                <a:ext cx="15144" cy="23798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98" extrusionOk="0">
                    <a:moveTo>
                      <a:pt x="63" y="1"/>
                    </a:moveTo>
                    <a:cubicBezTo>
                      <a:pt x="54" y="1"/>
                      <a:pt x="36" y="1"/>
                      <a:pt x="18" y="19"/>
                    </a:cubicBezTo>
                    <a:cubicBezTo>
                      <a:pt x="9" y="28"/>
                      <a:pt x="0" y="46"/>
                      <a:pt x="0" y="63"/>
                    </a:cubicBezTo>
                    <a:lnTo>
                      <a:pt x="0" y="135"/>
                    </a:lnTo>
                    <a:cubicBezTo>
                      <a:pt x="0" y="153"/>
                      <a:pt x="9" y="161"/>
                      <a:pt x="18" y="179"/>
                    </a:cubicBezTo>
                    <a:cubicBezTo>
                      <a:pt x="27" y="179"/>
                      <a:pt x="36" y="188"/>
                      <a:pt x="45" y="188"/>
                    </a:cubicBezTo>
                    <a:cubicBezTo>
                      <a:pt x="54" y="197"/>
                      <a:pt x="54" y="197"/>
                      <a:pt x="63" y="197"/>
                    </a:cubicBezTo>
                    <a:cubicBezTo>
                      <a:pt x="81" y="197"/>
                      <a:pt x="99" y="188"/>
                      <a:pt x="108" y="179"/>
                    </a:cubicBezTo>
                    <a:cubicBezTo>
                      <a:pt x="116" y="161"/>
                      <a:pt x="125" y="153"/>
                      <a:pt x="125" y="135"/>
                    </a:cubicBezTo>
                    <a:lnTo>
                      <a:pt x="125" y="63"/>
                    </a:lnTo>
                    <a:cubicBezTo>
                      <a:pt x="125" y="46"/>
                      <a:pt x="116" y="28"/>
                      <a:pt x="108" y="19"/>
                    </a:cubicBezTo>
                    <a:cubicBezTo>
                      <a:pt x="108" y="10"/>
                      <a:pt x="99" y="10"/>
                      <a:pt x="9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1867;p37"/>
              <p:cNvSpPr/>
              <p:nvPr/>
            </p:nvSpPr>
            <p:spPr>
              <a:xfrm>
                <a:off x="7586153" y="3553762"/>
                <a:ext cx="15024" cy="21514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79" extrusionOk="0">
                    <a:moveTo>
                      <a:pt x="63" y="0"/>
                    </a:moveTo>
                    <a:cubicBezTo>
                      <a:pt x="54" y="0"/>
                      <a:pt x="54" y="9"/>
                      <a:pt x="45" y="9"/>
                    </a:cubicBezTo>
                    <a:cubicBezTo>
                      <a:pt x="36" y="9"/>
                      <a:pt x="27" y="18"/>
                      <a:pt x="18" y="18"/>
                    </a:cubicBezTo>
                    <a:cubicBezTo>
                      <a:pt x="18" y="27"/>
                      <a:pt x="9" y="27"/>
                      <a:pt x="9" y="36"/>
                    </a:cubicBezTo>
                    <a:cubicBezTo>
                      <a:pt x="0" y="45"/>
                      <a:pt x="0" y="54"/>
                      <a:pt x="0" y="63"/>
                    </a:cubicBezTo>
                    <a:lnTo>
                      <a:pt x="0" y="116"/>
                    </a:lnTo>
                    <a:cubicBezTo>
                      <a:pt x="0" y="125"/>
                      <a:pt x="0" y="134"/>
                      <a:pt x="0" y="134"/>
                    </a:cubicBezTo>
                    <a:cubicBezTo>
                      <a:pt x="9" y="143"/>
                      <a:pt x="9" y="152"/>
                      <a:pt x="18" y="161"/>
                    </a:cubicBezTo>
                    <a:cubicBezTo>
                      <a:pt x="27" y="161"/>
                      <a:pt x="27" y="170"/>
                      <a:pt x="36" y="170"/>
                    </a:cubicBezTo>
                    <a:cubicBezTo>
                      <a:pt x="45" y="170"/>
                      <a:pt x="54" y="179"/>
                      <a:pt x="63" y="179"/>
                    </a:cubicBezTo>
                    <a:cubicBezTo>
                      <a:pt x="63" y="170"/>
                      <a:pt x="71" y="170"/>
                      <a:pt x="80" y="170"/>
                    </a:cubicBezTo>
                    <a:cubicBezTo>
                      <a:pt x="89" y="170"/>
                      <a:pt x="98" y="161"/>
                      <a:pt x="107" y="161"/>
                    </a:cubicBezTo>
                    <a:cubicBezTo>
                      <a:pt x="107" y="152"/>
                      <a:pt x="107" y="152"/>
                      <a:pt x="116" y="143"/>
                    </a:cubicBezTo>
                    <a:cubicBezTo>
                      <a:pt x="116" y="134"/>
                      <a:pt x="125" y="125"/>
                      <a:pt x="125" y="116"/>
                    </a:cubicBezTo>
                    <a:lnTo>
                      <a:pt x="125" y="63"/>
                    </a:lnTo>
                    <a:cubicBezTo>
                      <a:pt x="125" y="54"/>
                      <a:pt x="116" y="45"/>
                      <a:pt x="116" y="45"/>
                    </a:cubicBezTo>
                    <a:cubicBezTo>
                      <a:pt x="116" y="36"/>
                      <a:pt x="107" y="27"/>
                      <a:pt x="107" y="18"/>
                    </a:cubicBezTo>
                    <a:cubicBezTo>
                      <a:pt x="98" y="18"/>
                      <a:pt x="89" y="9"/>
                      <a:pt x="80" y="9"/>
                    </a:cubicBezTo>
                    <a:cubicBezTo>
                      <a:pt x="80" y="9"/>
                      <a:pt x="71" y="0"/>
                      <a:pt x="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1868;p37"/>
              <p:cNvSpPr/>
              <p:nvPr/>
            </p:nvSpPr>
            <p:spPr>
              <a:xfrm>
                <a:off x="7915234" y="3720946"/>
                <a:ext cx="18389" cy="30168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51" extrusionOk="0">
                    <a:moveTo>
                      <a:pt x="81" y="1"/>
                    </a:moveTo>
                    <a:cubicBezTo>
                      <a:pt x="63" y="1"/>
                      <a:pt x="45" y="1"/>
                      <a:pt x="37" y="10"/>
                    </a:cubicBezTo>
                    <a:cubicBezTo>
                      <a:pt x="19" y="19"/>
                      <a:pt x="10" y="28"/>
                      <a:pt x="10" y="45"/>
                    </a:cubicBezTo>
                    <a:cubicBezTo>
                      <a:pt x="1" y="63"/>
                      <a:pt x="1" y="81"/>
                      <a:pt x="10" y="90"/>
                    </a:cubicBezTo>
                    <a:cubicBezTo>
                      <a:pt x="19" y="99"/>
                      <a:pt x="19" y="108"/>
                      <a:pt x="28" y="117"/>
                    </a:cubicBezTo>
                    <a:cubicBezTo>
                      <a:pt x="28" y="117"/>
                      <a:pt x="19" y="108"/>
                      <a:pt x="19" y="108"/>
                    </a:cubicBezTo>
                    <a:lnTo>
                      <a:pt x="19" y="108"/>
                    </a:lnTo>
                    <a:cubicBezTo>
                      <a:pt x="28" y="117"/>
                      <a:pt x="28" y="126"/>
                      <a:pt x="28" y="144"/>
                    </a:cubicBezTo>
                    <a:cubicBezTo>
                      <a:pt x="28" y="152"/>
                      <a:pt x="28" y="161"/>
                      <a:pt x="19" y="170"/>
                    </a:cubicBezTo>
                    <a:cubicBezTo>
                      <a:pt x="19" y="188"/>
                      <a:pt x="19" y="206"/>
                      <a:pt x="28" y="215"/>
                    </a:cubicBezTo>
                    <a:cubicBezTo>
                      <a:pt x="37" y="233"/>
                      <a:pt x="54" y="242"/>
                      <a:pt x="63" y="251"/>
                    </a:cubicBezTo>
                    <a:cubicBezTo>
                      <a:pt x="81" y="251"/>
                      <a:pt x="99" y="251"/>
                      <a:pt x="117" y="242"/>
                    </a:cubicBezTo>
                    <a:cubicBezTo>
                      <a:pt x="126" y="233"/>
                      <a:pt x="135" y="224"/>
                      <a:pt x="144" y="206"/>
                    </a:cubicBezTo>
                    <a:cubicBezTo>
                      <a:pt x="153" y="179"/>
                      <a:pt x="153" y="144"/>
                      <a:pt x="153" y="117"/>
                    </a:cubicBezTo>
                    <a:cubicBezTo>
                      <a:pt x="144" y="90"/>
                      <a:pt x="135" y="54"/>
                      <a:pt x="117" y="36"/>
                    </a:cubicBezTo>
                    <a:cubicBezTo>
                      <a:pt x="108" y="19"/>
                      <a:pt x="99" y="10"/>
                      <a:pt x="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1869;p37"/>
              <p:cNvSpPr/>
              <p:nvPr/>
            </p:nvSpPr>
            <p:spPr>
              <a:xfrm>
                <a:off x="7614999" y="3695225"/>
                <a:ext cx="15144" cy="29086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42" extrusionOk="0">
                    <a:moveTo>
                      <a:pt x="63" y="1"/>
                    </a:moveTo>
                    <a:cubicBezTo>
                      <a:pt x="46" y="1"/>
                      <a:pt x="37" y="10"/>
                      <a:pt x="19" y="19"/>
                    </a:cubicBezTo>
                    <a:cubicBezTo>
                      <a:pt x="10" y="27"/>
                      <a:pt x="1" y="45"/>
                      <a:pt x="1" y="63"/>
                    </a:cubicBezTo>
                    <a:lnTo>
                      <a:pt x="1" y="179"/>
                    </a:lnTo>
                    <a:cubicBezTo>
                      <a:pt x="1" y="197"/>
                      <a:pt x="10" y="215"/>
                      <a:pt x="19" y="224"/>
                    </a:cubicBezTo>
                    <a:cubicBezTo>
                      <a:pt x="28" y="242"/>
                      <a:pt x="46" y="242"/>
                      <a:pt x="63" y="242"/>
                    </a:cubicBezTo>
                    <a:cubicBezTo>
                      <a:pt x="81" y="242"/>
                      <a:pt x="99" y="242"/>
                      <a:pt x="108" y="224"/>
                    </a:cubicBezTo>
                    <a:cubicBezTo>
                      <a:pt x="117" y="215"/>
                      <a:pt x="126" y="197"/>
                      <a:pt x="126" y="179"/>
                    </a:cubicBezTo>
                    <a:lnTo>
                      <a:pt x="126" y="63"/>
                    </a:lnTo>
                    <a:cubicBezTo>
                      <a:pt x="126" y="45"/>
                      <a:pt x="117" y="27"/>
                      <a:pt x="108" y="19"/>
                    </a:cubicBezTo>
                    <a:cubicBezTo>
                      <a:pt x="99" y="10"/>
                      <a:pt x="81" y="1"/>
                      <a:pt x="6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1870;p37"/>
              <p:cNvSpPr/>
              <p:nvPr/>
            </p:nvSpPr>
            <p:spPr>
              <a:xfrm>
                <a:off x="6959964" y="3683447"/>
                <a:ext cx="18269" cy="26682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2" extrusionOk="0">
                    <a:moveTo>
                      <a:pt x="107" y="1"/>
                    </a:moveTo>
                    <a:cubicBezTo>
                      <a:pt x="89" y="1"/>
                      <a:pt x="72" y="1"/>
                      <a:pt x="63" y="9"/>
                    </a:cubicBezTo>
                    <a:cubicBezTo>
                      <a:pt x="45" y="18"/>
                      <a:pt x="36" y="27"/>
                      <a:pt x="27" y="45"/>
                    </a:cubicBezTo>
                    <a:cubicBezTo>
                      <a:pt x="27" y="81"/>
                      <a:pt x="18" y="108"/>
                      <a:pt x="9" y="143"/>
                    </a:cubicBezTo>
                    <a:cubicBezTo>
                      <a:pt x="0" y="161"/>
                      <a:pt x="0" y="179"/>
                      <a:pt x="9" y="188"/>
                    </a:cubicBezTo>
                    <a:cubicBezTo>
                      <a:pt x="18" y="206"/>
                      <a:pt x="36" y="215"/>
                      <a:pt x="45" y="215"/>
                    </a:cubicBezTo>
                    <a:cubicBezTo>
                      <a:pt x="54" y="219"/>
                      <a:pt x="63" y="221"/>
                      <a:pt x="72" y="221"/>
                    </a:cubicBezTo>
                    <a:cubicBezTo>
                      <a:pt x="80" y="221"/>
                      <a:pt x="89" y="219"/>
                      <a:pt x="98" y="215"/>
                    </a:cubicBezTo>
                    <a:cubicBezTo>
                      <a:pt x="107" y="206"/>
                      <a:pt x="116" y="188"/>
                      <a:pt x="125" y="179"/>
                    </a:cubicBezTo>
                    <a:cubicBezTo>
                      <a:pt x="134" y="143"/>
                      <a:pt x="143" y="108"/>
                      <a:pt x="152" y="81"/>
                    </a:cubicBezTo>
                    <a:cubicBezTo>
                      <a:pt x="152" y="63"/>
                      <a:pt x="152" y="45"/>
                      <a:pt x="143" y="27"/>
                    </a:cubicBezTo>
                    <a:cubicBezTo>
                      <a:pt x="134" y="18"/>
                      <a:pt x="125" y="9"/>
                      <a:pt x="1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" name="Google Shape;1871;p37"/>
            <p:cNvSpPr/>
            <p:nvPr/>
          </p:nvSpPr>
          <p:spPr>
            <a:xfrm>
              <a:off x="6851373" y="2349819"/>
              <a:ext cx="600881" cy="732896"/>
            </a:xfrm>
            <a:custGeom>
              <a:avLst/>
              <a:gdLst/>
              <a:ahLst/>
              <a:cxnLst/>
              <a:rect l="l" t="t" r="r" b="b"/>
              <a:pathLst>
                <a:path w="4720" h="5757" extrusionOk="0">
                  <a:moveTo>
                    <a:pt x="2559" y="0"/>
                  </a:moveTo>
                  <a:cubicBezTo>
                    <a:pt x="2527" y="0"/>
                    <a:pt x="2495" y="1"/>
                    <a:pt x="2463" y="3"/>
                  </a:cubicBezTo>
                  <a:cubicBezTo>
                    <a:pt x="2035" y="20"/>
                    <a:pt x="1651" y="136"/>
                    <a:pt x="1321" y="350"/>
                  </a:cubicBezTo>
                  <a:cubicBezTo>
                    <a:pt x="625" y="797"/>
                    <a:pt x="179" y="1706"/>
                    <a:pt x="99" y="3107"/>
                  </a:cubicBezTo>
                  <a:cubicBezTo>
                    <a:pt x="1" y="5177"/>
                    <a:pt x="1267" y="5757"/>
                    <a:pt x="2516" y="5757"/>
                  </a:cubicBezTo>
                  <a:cubicBezTo>
                    <a:pt x="3194" y="5757"/>
                    <a:pt x="3792" y="5507"/>
                    <a:pt x="4194" y="4980"/>
                  </a:cubicBezTo>
                  <a:cubicBezTo>
                    <a:pt x="4524" y="4534"/>
                    <a:pt x="4720" y="3874"/>
                    <a:pt x="4711" y="2991"/>
                  </a:cubicBezTo>
                  <a:cubicBezTo>
                    <a:pt x="4676" y="1107"/>
                    <a:pt x="3720" y="0"/>
                    <a:pt x="25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872;p37"/>
            <p:cNvSpPr/>
            <p:nvPr/>
          </p:nvSpPr>
          <p:spPr>
            <a:xfrm>
              <a:off x="6851373" y="2394376"/>
              <a:ext cx="533918" cy="688339"/>
            </a:xfrm>
            <a:custGeom>
              <a:avLst/>
              <a:gdLst/>
              <a:ahLst/>
              <a:cxnLst/>
              <a:rect l="l" t="t" r="r" b="b"/>
              <a:pathLst>
                <a:path w="4194" h="5407" extrusionOk="0">
                  <a:moveTo>
                    <a:pt x="1321" y="0"/>
                  </a:moveTo>
                  <a:cubicBezTo>
                    <a:pt x="625" y="447"/>
                    <a:pt x="179" y="1356"/>
                    <a:pt x="99" y="2757"/>
                  </a:cubicBezTo>
                  <a:cubicBezTo>
                    <a:pt x="1" y="4827"/>
                    <a:pt x="1267" y="5407"/>
                    <a:pt x="2516" y="5407"/>
                  </a:cubicBezTo>
                  <a:cubicBezTo>
                    <a:pt x="3194" y="5407"/>
                    <a:pt x="3792" y="5157"/>
                    <a:pt x="4194" y="4630"/>
                  </a:cubicBezTo>
                  <a:lnTo>
                    <a:pt x="4194" y="4630"/>
                  </a:lnTo>
                  <a:cubicBezTo>
                    <a:pt x="3808" y="4752"/>
                    <a:pt x="3340" y="4840"/>
                    <a:pt x="2873" y="4840"/>
                  </a:cubicBezTo>
                  <a:cubicBezTo>
                    <a:pt x="1874" y="4840"/>
                    <a:pt x="884" y="4437"/>
                    <a:pt x="732" y="3105"/>
                  </a:cubicBezTo>
                  <a:cubicBezTo>
                    <a:pt x="554" y="1579"/>
                    <a:pt x="982" y="545"/>
                    <a:pt x="1321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873;p37"/>
            <p:cNvSpPr/>
            <p:nvPr/>
          </p:nvSpPr>
          <p:spPr>
            <a:xfrm>
              <a:off x="7155760" y="2557963"/>
              <a:ext cx="25079" cy="338505"/>
            </a:xfrm>
            <a:custGeom>
              <a:avLst/>
              <a:gdLst/>
              <a:ahLst/>
              <a:cxnLst/>
              <a:rect l="l" t="t" r="r" b="b"/>
              <a:pathLst>
                <a:path w="197" h="2659" extrusionOk="0">
                  <a:moveTo>
                    <a:pt x="99" y="0"/>
                  </a:moveTo>
                  <a:cubicBezTo>
                    <a:pt x="45" y="0"/>
                    <a:pt x="1" y="45"/>
                    <a:pt x="1" y="98"/>
                  </a:cubicBezTo>
                  <a:lnTo>
                    <a:pt x="1" y="2560"/>
                  </a:lnTo>
                  <a:cubicBezTo>
                    <a:pt x="1" y="2614"/>
                    <a:pt x="45" y="2659"/>
                    <a:pt x="99" y="2659"/>
                  </a:cubicBezTo>
                  <a:cubicBezTo>
                    <a:pt x="152" y="2659"/>
                    <a:pt x="197" y="2614"/>
                    <a:pt x="197" y="2560"/>
                  </a:cubicBezTo>
                  <a:lnTo>
                    <a:pt x="197" y="98"/>
                  </a:lnTo>
                  <a:cubicBezTo>
                    <a:pt x="197" y="45"/>
                    <a:pt x="152" y="0"/>
                    <a:pt x="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874;p37"/>
            <p:cNvSpPr/>
            <p:nvPr/>
          </p:nvSpPr>
          <p:spPr>
            <a:xfrm>
              <a:off x="7085360" y="2458919"/>
              <a:ext cx="149966" cy="111647"/>
            </a:xfrm>
            <a:custGeom>
              <a:avLst/>
              <a:gdLst/>
              <a:ahLst/>
              <a:cxnLst/>
              <a:rect l="l" t="t" r="r" b="b"/>
              <a:pathLst>
                <a:path w="1178" h="877" extrusionOk="0">
                  <a:moveTo>
                    <a:pt x="533" y="1"/>
                  </a:moveTo>
                  <a:cubicBezTo>
                    <a:pt x="311" y="1"/>
                    <a:pt x="113" y="37"/>
                    <a:pt x="81" y="109"/>
                  </a:cubicBezTo>
                  <a:cubicBezTo>
                    <a:pt x="0" y="278"/>
                    <a:pt x="170" y="876"/>
                    <a:pt x="652" y="876"/>
                  </a:cubicBezTo>
                  <a:cubicBezTo>
                    <a:pt x="785" y="876"/>
                    <a:pt x="910" y="796"/>
                    <a:pt x="1000" y="680"/>
                  </a:cubicBezTo>
                  <a:cubicBezTo>
                    <a:pt x="1116" y="537"/>
                    <a:pt x="1178" y="359"/>
                    <a:pt x="1178" y="216"/>
                  </a:cubicBezTo>
                  <a:cubicBezTo>
                    <a:pt x="1178" y="82"/>
                    <a:pt x="893" y="11"/>
                    <a:pt x="607" y="2"/>
                  </a:cubicBezTo>
                  <a:cubicBezTo>
                    <a:pt x="582" y="1"/>
                    <a:pt x="557" y="1"/>
                    <a:pt x="5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875;p37"/>
            <p:cNvSpPr/>
            <p:nvPr/>
          </p:nvSpPr>
          <p:spPr>
            <a:xfrm>
              <a:off x="7156906" y="2459047"/>
              <a:ext cx="78420" cy="86440"/>
            </a:xfrm>
            <a:custGeom>
              <a:avLst/>
              <a:gdLst/>
              <a:ahLst/>
              <a:cxnLst/>
              <a:rect l="l" t="t" r="r" b="b"/>
              <a:pathLst>
                <a:path w="616" h="679" extrusionOk="0">
                  <a:moveTo>
                    <a:pt x="45" y="1"/>
                  </a:moveTo>
                  <a:cubicBezTo>
                    <a:pt x="18" y="63"/>
                    <a:pt x="0" y="135"/>
                    <a:pt x="0" y="206"/>
                  </a:cubicBezTo>
                  <a:cubicBezTo>
                    <a:pt x="0" y="456"/>
                    <a:pt x="197" y="661"/>
                    <a:pt x="438" y="679"/>
                  </a:cubicBezTo>
                  <a:cubicBezTo>
                    <a:pt x="554" y="536"/>
                    <a:pt x="616" y="358"/>
                    <a:pt x="616" y="215"/>
                  </a:cubicBezTo>
                  <a:cubicBezTo>
                    <a:pt x="616" y="81"/>
                    <a:pt x="331" y="10"/>
                    <a:pt x="45" y="1"/>
                  </a:cubicBezTo>
                  <a:close/>
                </a:path>
              </a:pathLst>
            </a:custGeom>
            <a:solidFill>
              <a:srgbClr val="4D1311">
                <a:alpha val="31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76;p37"/>
            <p:cNvSpPr/>
            <p:nvPr/>
          </p:nvSpPr>
          <p:spPr>
            <a:xfrm>
              <a:off x="6862703" y="2372734"/>
              <a:ext cx="66071" cy="95606"/>
            </a:xfrm>
            <a:custGeom>
              <a:avLst/>
              <a:gdLst/>
              <a:ahLst/>
              <a:cxnLst/>
              <a:rect l="l" t="t" r="r" b="b"/>
              <a:pathLst>
                <a:path w="519" h="751" extrusionOk="0">
                  <a:moveTo>
                    <a:pt x="260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60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877;p37"/>
            <p:cNvSpPr/>
            <p:nvPr/>
          </p:nvSpPr>
          <p:spPr>
            <a:xfrm>
              <a:off x="6882054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9" y="0"/>
                  </a:moveTo>
                  <a:cubicBezTo>
                    <a:pt x="45" y="0"/>
                    <a:pt x="1" y="71"/>
                    <a:pt x="1" y="161"/>
                  </a:cubicBezTo>
                  <a:cubicBezTo>
                    <a:pt x="1" y="250"/>
                    <a:pt x="45" y="321"/>
                    <a:pt x="99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9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878;p37"/>
            <p:cNvSpPr/>
            <p:nvPr/>
          </p:nvSpPr>
          <p:spPr>
            <a:xfrm>
              <a:off x="7399931" y="2372734"/>
              <a:ext cx="65944" cy="95606"/>
            </a:xfrm>
            <a:custGeom>
              <a:avLst/>
              <a:gdLst/>
              <a:ahLst/>
              <a:cxnLst/>
              <a:rect l="l" t="t" r="r" b="b"/>
              <a:pathLst>
                <a:path w="518" h="751" extrusionOk="0">
                  <a:moveTo>
                    <a:pt x="259" y="1"/>
                  </a:moveTo>
                  <a:cubicBezTo>
                    <a:pt x="117" y="1"/>
                    <a:pt x="1" y="162"/>
                    <a:pt x="1" y="376"/>
                  </a:cubicBezTo>
                  <a:cubicBezTo>
                    <a:pt x="1" y="581"/>
                    <a:pt x="117" y="750"/>
                    <a:pt x="259" y="750"/>
                  </a:cubicBezTo>
                  <a:cubicBezTo>
                    <a:pt x="402" y="750"/>
                    <a:pt x="518" y="581"/>
                    <a:pt x="518" y="376"/>
                  </a:cubicBezTo>
                  <a:cubicBezTo>
                    <a:pt x="518" y="162"/>
                    <a:pt x="402" y="1"/>
                    <a:pt x="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879;p37"/>
            <p:cNvSpPr/>
            <p:nvPr/>
          </p:nvSpPr>
          <p:spPr>
            <a:xfrm>
              <a:off x="7419282" y="2386483"/>
              <a:ext cx="23933" cy="40992"/>
            </a:xfrm>
            <a:custGeom>
              <a:avLst/>
              <a:gdLst/>
              <a:ahLst/>
              <a:cxnLst/>
              <a:rect l="l" t="t" r="r" b="b"/>
              <a:pathLst>
                <a:path w="188" h="322" extrusionOk="0">
                  <a:moveTo>
                    <a:pt x="98" y="0"/>
                  </a:moveTo>
                  <a:cubicBezTo>
                    <a:pt x="45" y="0"/>
                    <a:pt x="0" y="71"/>
                    <a:pt x="0" y="161"/>
                  </a:cubicBezTo>
                  <a:cubicBezTo>
                    <a:pt x="0" y="250"/>
                    <a:pt x="45" y="321"/>
                    <a:pt x="98" y="321"/>
                  </a:cubicBezTo>
                  <a:cubicBezTo>
                    <a:pt x="152" y="321"/>
                    <a:pt x="188" y="250"/>
                    <a:pt x="188" y="161"/>
                  </a:cubicBezTo>
                  <a:cubicBezTo>
                    <a:pt x="188" y="71"/>
                    <a:pt x="152" y="0"/>
                    <a:pt x="98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880;p37"/>
            <p:cNvSpPr/>
            <p:nvPr/>
          </p:nvSpPr>
          <p:spPr>
            <a:xfrm>
              <a:off x="6733234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1" y="1"/>
                  </a:moveTo>
                  <a:lnTo>
                    <a:pt x="1" y="3855"/>
                  </a:lnTo>
                  <a:lnTo>
                    <a:pt x="3382" y="4756"/>
                  </a:lnTo>
                  <a:lnTo>
                    <a:pt x="3355" y="1196"/>
                  </a:lnTo>
                  <a:lnTo>
                    <a:pt x="3007" y="107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881;p37"/>
            <p:cNvSpPr/>
            <p:nvPr/>
          </p:nvSpPr>
          <p:spPr>
            <a:xfrm>
              <a:off x="6733234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007" y="0"/>
                  </a:moveTo>
                  <a:cubicBezTo>
                    <a:pt x="2963" y="545"/>
                    <a:pt x="2775" y="1669"/>
                    <a:pt x="2231" y="2213"/>
                  </a:cubicBezTo>
                  <a:cubicBezTo>
                    <a:pt x="2049" y="2395"/>
                    <a:pt x="1893" y="2463"/>
                    <a:pt x="1757" y="2463"/>
                  </a:cubicBezTo>
                  <a:cubicBezTo>
                    <a:pt x="1360" y="2463"/>
                    <a:pt x="1139" y="1880"/>
                    <a:pt x="973" y="1847"/>
                  </a:cubicBezTo>
                  <a:cubicBezTo>
                    <a:pt x="923" y="1836"/>
                    <a:pt x="818" y="1821"/>
                    <a:pt x="684" y="1821"/>
                  </a:cubicBezTo>
                  <a:cubicBezTo>
                    <a:pt x="489" y="1821"/>
                    <a:pt x="234" y="1854"/>
                    <a:pt x="1" y="1981"/>
                  </a:cubicBezTo>
                  <a:lnTo>
                    <a:pt x="1" y="2784"/>
                  </a:lnTo>
                  <a:lnTo>
                    <a:pt x="3382" y="3685"/>
                  </a:lnTo>
                  <a:lnTo>
                    <a:pt x="3355" y="125"/>
                  </a:lnTo>
                  <a:lnTo>
                    <a:pt x="3007" y="0"/>
                  </a:ln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82;p37"/>
            <p:cNvSpPr/>
            <p:nvPr/>
          </p:nvSpPr>
          <p:spPr>
            <a:xfrm>
              <a:off x="7187586" y="2876990"/>
              <a:ext cx="430546" cy="605464"/>
            </a:xfrm>
            <a:custGeom>
              <a:avLst/>
              <a:gdLst/>
              <a:ahLst/>
              <a:cxnLst/>
              <a:rect l="l" t="t" r="r" b="b"/>
              <a:pathLst>
                <a:path w="3382" h="4756" extrusionOk="0">
                  <a:moveTo>
                    <a:pt x="3381" y="1"/>
                  </a:moveTo>
                  <a:lnTo>
                    <a:pt x="375" y="1071"/>
                  </a:lnTo>
                  <a:lnTo>
                    <a:pt x="27" y="1196"/>
                  </a:lnTo>
                  <a:lnTo>
                    <a:pt x="0" y="4756"/>
                  </a:lnTo>
                  <a:lnTo>
                    <a:pt x="3381" y="3855"/>
                  </a:lnTo>
                  <a:lnTo>
                    <a:pt x="33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83;p37"/>
            <p:cNvSpPr/>
            <p:nvPr/>
          </p:nvSpPr>
          <p:spPr>
            <a:xfrm>
              <a:off x="7187586" y="3013334"/>
              <a:ext cx="430546" cy="469120"/>
            </a:xfrm>
            <a:custGeom>
              <a:avLst/>
              <a:gdLst/>
              <a:ahLst/>
              <a:cxnLst/>
              <a:rect l="l" t="t" r="r" b="b"/>
              <a:pathLst>
                <a:path w="3382" h="3685" extrusionOk="0">
                  <a:moveTo>
                    <a:pt x="375" y="0"/>
                  </a:moveTo>
                  <a:lnTo>
                    <a:pt x="27" y="125"/>
                  </a:lnTo>
                  <a:lnTo>
                    <a:pt x="0" y="3685"/>
                  </a:lnTo>
                  <a:lnTo>
                    <a:pt x="3381" y="2784"/>
                  </a:lnTo>
                  <a:lnTo>
                    <a:pt x="3381" y="1981"/>
                  </a:lnTo>
                  <a:cubicBezTo>
                    <a:pt x="3148" y="1854"/>
                    <a:pt x="2893" y="1821"/>
                    <a:pt x="2698" y="1821"/>
                  </a:cubicBezTo>
                  <a:cubicBezTo>
                    <a:pt x="2565" y="1821"/>
                    <a:pt x="2460" y="1836"/>
                    <a:pt x="2409" y="1847"/>
                  </a:cubicBezTo>
                  <a:cubicBezTo>
                    <a:pt x="2243" y="1880"/>
                    <a:pt x="2022" y="2463"/>
                    <a:pt x="1625" y="2463"/>
                  </a:cubicBezTo>
                  <a:cubicBezTo>
                    <a:pt x="1490" y="2463"/>
                    <a:pt x="1333" y="2395"/>
                    <a:pt x="1151" y="2213"/>
                  </a:cubicBezTo>
                  <a:cubicBezTo>
                    <a:pt x="607" y="1669"/>
                    <a:pt x="420" y="545"/>
                    <a:pt x="375" y="0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884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411" y="3694"/>
                    <a:pt x="411" y="3676"/>
                    <a:pt x="411" y="3667"/>
                  </a:cubicBezTo>
                  <a:lnTo>
                    <a:pt x="411" y="206"/>
                  </a:lnTo>
                  <a:cubicBezTo>
                    <a:pt x="411" y="153"/>
                    <a:pt x="393" y="99"/>
                    <a:pt x="349" y="63"/>
                  </a:cubicBezTo>
                  <a:cubicBezTo>
                    <a:pt x="322" y="28"/>
                    <a:pt x="268" y="1"/>
                    <a:pt x="2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85;p37"/>
            <p:cNvSpPr/>
            <p:nvPr/>
          </p:nvSpPr>
          <p:spPr>
            <a:xfrm>
              <a:off x="7153468" y="3006459"/>
              <a:ext cx="52450" cy="493053"/>
            </a:xfrm>
            <a:custGeom>
              <a:avLst/>
              <a:gdLst/>
              <a:ahLst/>
              <a:cxnLst/>
              <a:rect l="l" t="t" r="r" b="b"/>
              <a:pathLst>
                <a:path w="412" h="3873" extrusionOk="0">
                  <a:moveTo>
                    <a:pt x="206" y="1"/>
                  </a:moveTo>
                  <a:cubicBezTo>
                    <a:pt x="99" y="1"/>
                    <a:pt x="1" y="90"/>
                    <a:pt x="1" y="206"/>
                  </a:cubicBezTo>
                  <a:lnTo>
                    <a:pt x="1" y="3667"/>
                  </a:lnTo>
                  <a:cubicBezTo>
                    <a:pt x="1" y="3774"/>
                    <a:pt x="99" y="3873"/>
                    <a:pt x="206" y="3873"/>
                  </a:cubicBezTo>
                  <a:cubicBezTo>
                    <a:pt x="304" y="3873"/>
                    <a:pt x="393" y="3801"/>
                    <a:pt x="411" y="3703"/>
                  </a:cubicBezTo>
                  <a:cubicBezTo>
                    <a:pt x="313" y="3703"/>
                    <a:pt x="242" y="3667"/>
                    <a:pt x="242" y="3587"/>
                  </a:cubicBezTo>
                  <a:cubicBezTo>
                    <a:pt x="242" y="3480"/>
                    <a:pt x="215" y="661"/>
                    <a:pt x="215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886;p37"/>
            <p:cNvSpPr/>
            <p:nvPr/>
          </p:nvSpPr>
          <p:spPr>
            <a:xfrm>
              <a:off x="6406187" y="3236245"/>
              <a:ext cx="486433" cy="242135"/>
            </a:xfrm>
            <a:custGeom>
              <a:avLst/>
              <a:gdLst/>
              <a:ahLst/>
              <a:cxnLst/>
              <a:rect l="l" t="t" r="r" b="b"/>
              <a:pathLst>
                <a:path w="3821" h="1902" extrusionOk="0">
                  <a:moveTo>
                    <a:pt x="1353" y="0"/>
                  </a:moveTo>
                  <a:cubicBezTo>
                    <a:pt x="880" y="0"/>
                    <a:pt x="417" y="4"/>
                    <a:pt x="63" y="7"/>
                  </a:cubicBezTo>
                  <a:cubicBezTo>
                    <a:pt x="18" y="578"/>
                    <a:pt x="1" y="1113"/>
                    <a:pt x="27" y="1604"/>
                  </a:cubicBezTo>
                  <a:cubicBezTo>
                    <a:pt x="277" y="1702"/>
                    <a:pt x="688" y="1862"/>
                    <a:pt x="1357" y="1898"/>
                  </a:cubicBezTo>
                  <a:cubicBezTo>
                    <a:pt x="1405" y="1900"/>
                    <a:pt x="1452" y="1901"/>
                    <a:pt x="1498" y="1901"/>
                  </a:cubicBezTo>
                  <a:cubicBezTo>
                    <a:pt x="3310" y="1901"/>
                    <a:pt x="3821" y="244"/>
                    <a:pt x="3542" y="96"/>
                  </a:cubicBezTo>
                  <a:cubicBezTo>
                    <a:pt x="3403" y="17"/>
                    <a:pt x="2356" y="0"/>
                    <a:pt x="1353" y="0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87;p37"/>
            <p:cNvSpPr/>
            <p:nvPr/>
          </p:nvSpPr>
          <p:spPr>
            <a:xfrm>
              <a:off x="6381235" y="3098246"/>
              <a:ext cx="502347" cy="340160"/>
            </a:xfrm>
            <a:custGeom>
              <a:avLst/>
              <a:gdLst/>
              <a:ahLst/>
              <a:cxnLst/>
              <a:rect l="l" t="t" r="r" b="b"/>
              <a:pathLst>
                <a:path w="3946" h="2672" extrusionOk="0">
                  <a:moveTo>
                    <a:pt x="393" y="1"/>
                  </a:moveTo>
                  <a:cubicBezTo>
                    <a:pt x="375" y="1"/>
                    <a:pt x="364" y="1"/>
                    <a:pt x="357" y="2"/>
                  </a:cubicBezTo>
                  <a:cubicBezTo>
                    <a:pt x="116" y="56"/>
                    <a:pt x="0" y="1242"/>
                    <a:pt x="72" y="1876"/>
                  </a:cubicBezTo>
                  <a:cubicBezTo>
                    <a:pt x="152" y="2509"/>
                    <a:pt x="286" y="2545"/>
                    <a:pt x="1098" y="2652"/>
                  </a:cubicBezTo>
                  <a:cubicBezTo>
                    <a:pt x="1196" y="2665"/>
                    <a:pt x="1306" y="2671"/>
                    <a:pt x="1425" y="2671"/>
                  </a:cubicBezTo>
                  <a:cubicBezTo>
                    <a:pt x="2303" y="2671"/>
                    <a:pt x="3643" y="2308"/>
                    <a:pt x="3792" y="1350"/>
                  </a:cubicBezTo>
                  <a:cubicBezTo>
                    <a:pt x="3946" y="306"/>
                    <a:pt x="789" y="1"/>
                    <a:pt x="3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88;p37"/>
            <p:cNvSpPr/>
            <p:nvPr/>
          </p:nvSpPr>
          <p:spPr>
            <a:xfrm>
              <a:off x="7371033" y="3119634"/>
              <a:ext cx="551486" cy="240734"/>
            </a:xfrm>
            <a:custGeom>
              <a:avLst/>
              <a:gdLst/>
              <a:ahLst/>
              <a:cxnLst/>
              <a:rect l="l" t="t" r="r" b="b"/>
              <a:pathLst>
                <a:path w="4332" h="1891" extrusionOk="0">
                  <a:moveTo>
                    <a:pt x="2851" y="1"/>
                  </a:moveTo>
                  <a:cubicBezTo>
                    <a:pt x="2014" y="1"/>
                    <a:pt x="995" y="74"/>
                    <a:pt x="629" y="405"/>
                  </a:cubicBezTo>
                  <a:cubicBezTo>
                    <a:pt x="1" y="982"/>
                    <a:pt x="1323" y="1890"/>
                    <a:pt x="2562" y="1890"/>
                  </a:cubicBezTo>
                  <a:cubicBezTo>
                    <a:pt x="2608" y="1890"/>
                    <a:pt x="2653" y="1889"/>
                    <a:pt x="2699" y="1886"/>
                  </a:cubicBezTo>
                  <a:cubicBezTo>
                    <a:pt x="4296" y="1788"/>
                    <a:pt x="4331" y="1306"/>
                    <a:pt x="4331" y="1306"/>
                  </a:cubicBezTo>
                  <a:lnTo>
                    <a:pt x="4081" y="49"/>
                  </a:lnTo>
                  <a:cubicBezTo>
                    <a:pt x="4081" y="49"/>
                    <a:pt x="3525" y="1"/>
                    <a:pt x="2851" y="1"/>
                  </a:cubicBezTo>
                  <a:close/>
                </a:path>
              </a:pathLst>
            </a:custGeom>
            <a:solidFill>
              <a:srgbClr val="4D1311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89;p37"/>
            <p:cNvSpPr/>
            <p:nvPr/>
          </p:nvSpPr>
          <p:spPr>
            <a:xfrm>
              <a:off x="7395094" y="2989273"/>
              <a:ext cx="573892" cy="339014"/>
            </a:xfrm>
            <a:custGeom>
              <a:avLst/>
              <a:gdLst/>
              <a:ahLst/>
              <a:cxnLst/>
              <a:rect l="l" t="t" r="r" b="b"/>
              <a:pathLst>
                <a:path w="4508" h="2663" extrusionOk="0">
                  <a:moveTo>
                    <a:pt x="3555" y="0"/>
                  </a:moveTo>
                  <a:cubicBezTo>
                    <a:pt x="3166" y="0"/>
                    <a:pt x="1" y="306"/>
                    <a:pt x="163" y="1340"/>
                  </a:cubicBezTo>
                  <a:cubicBezTo>
                    <a:pt x="313" y="2299"/>
                    <a:pt x="1652" y="2662"/>
                    <a:pt x="2524" y="2662"/>
                  </a:cubicBezTo>
                  <a:cubicBezTo>
                    <a:pt x="2642" y="2662"/>
                    <a:pt x="2752" y="2655"/>
                    <a:pt x="2849" y="2643"/>
                  </a:cubicBezTo>
                  <a:cubicBezTo>
                    <a:pt x="3669" y="2536"/>
                    <a:pt x="4356" y="2553"/>
                    <a:pt x="4428" y="1920"/>
                  </a:cubicBezTo>
                  <a:cubicBezTo>
                    <a:pt x="4508" y="1287"/>
                    <a:pt x="3830" y="47"/>
                    <a:pt x="3589" y="2"/>
                  </a:cubicBezTo>
                  <a:cubicBezTo>
                    <a:pt x="3583" y="1"/>
                    <a:pt x="3572" y="0"/>
                    <a:pt x="3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0" name="Rectangle 219"/>
          <p:cNvSpPr/>
          <p:nvPr/>
        </p:nvSpPr>
        <p:spPr>
          <a:xfrm>
            <a:off x="6744950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4</a:t>
            </a:r>
            <a:endParaRPr lang="en-US" sz="3600" kern="0">
              <a:solidFill>
                <a:srgbClr val="EBECF3"/>
              </a:solidFill>
              <a:latin typeface="Arial Rounded MT Bold" pitchFamily="34" charset="0"/>
              <a:sym typeface="Arial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7309350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5</a:t>
            </a:r>
            <a:endParaRPr lang="en-US" sz="3600" kern="0">
              <a:solidFill>
                <a:srgbClr val="EBECF3"/>
              </a:solidFill>
              <a:latin typeface="Arial Rounded MT Bold" pitchFamily="34" charset="0"/>
              <a:sym typeface="Arial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7873750" y="4619824"/>
            <a:ext cx="545962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6</a:t>
            </a:r>
            <a:endParaRPr lang="en-US" sz="3600" kern="0">
              <a:solidFill>
                <a:srgbClr val="EBECF3"/>
              </a:solidFill>
              <a:latin typeface="Arial Rounded MT Bol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248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5" grpId="0" animBg="1"/>
      <p:bldP spid="37" grpId="0" animBg="1"/>
      <p:bldP spid="220" grpId="0" animBg="1"/>
      <p:bldP spid="221" grpId="0" animBg="1"/>
      <p:bldP spid="2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029224" y="1338870"/>
            <a:ext cx="6343377" cy="4530600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900" kern="0">
              <a:solidFill>
                <a:srgbClr val="EBECF3"/>
              </a:solidFill>
              <a:latin typeface="Arial"/>
              <a:sym typeface="Arial"/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4012657" y="1323110"/>
          <a:ext cx="4389120" cy="4389120"/>
        </p:xfrm>
        <a:graphic>
          <a:graphicData uri="http://schemas.openxmlformats.org/drawingml/2006/table">
            <a:tbl>
              <a:tblPr firstRow="1" bandRow="1"/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4985730" y="2849380"/>
            <a:ext cx="16611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11000" kern="0">
                <a:solidFill>
                  <a:srgbClr val="000000"/>
                </a:solidFill>
                <a:latin typeface="HP001 5 hàng" pitchFamily="34" charset="0"/>
                <a:ea typeface="HP001 4H" pitchFamily="34" charset="-127"/>
                <a:cs typeface="Arial"/>
                <a:sym typeface="Arial"/>
              </a:rPr>
              <a:t>N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95600" y="350745"/>
            <a:ext cx="7709968" cy="1143000"/>
          </a:xfrm>
        </p:spPr>
        <p:txBody>
          <a:bodyPr>
            <a:normAutofit/>
          </a:bodyPr>
          <a:lstStyle/>
          <a:p>
            <a:pPr algn="just"/>
            <a:r>
              <a:rPr lang="en-US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chữ hoa </a:t>
            </a:r>
            <a:r>
              <a:rPr lang="en-US" b="1">
                <a:latin typeface="HP001 5 hàng" pitchFamily="34" charset="0"/>
                <a:ea typeface="Arial-Rounded" pitchFamily="34" charset="0"/>
                <a:cs typeface="Arial-Rounded" pitchFamily="34" charset="0"/>
              </a:rPr>
              <a:t>N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(cỡ chữ nhỏ)</a:t>
            </a:r>
            <a:endParaRPr lang="en-US" b="1"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51219" y="350419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1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751219" y="2955559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86652" y="5166610"/>
            <a:ext cx="548640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1</a:t>
            </a:r>
          </a:p>
        </p:txBody>
      </p:sp>
      <p:grpSp>
        <p:nvGrpSpPr>
          <p:cNvPr id="41" name="Group 40"/>
          <p:cNvGrpSpPr/>
          <p:nvPr/>
        </p:nvGrpSpPr>
        <p:grpSpPr>
          <a:xfrm rot="16200000">
            <a:off x="6750353" y="2400050"/>
            <a:ext cx="548640" cy="562381"/>
            <a:chOff x="7328483" y="5506752"/>
            <a:chExt cx="548640" cy="562381"/>
          </a:xfrm>
        </p:grpSpPr>
        <p:sp>
          <p:nvSpPr>
            <p:cNvPr id="42" name="Rectangle 41"/>
            <p:cNvSpPr/>
            <p:nvPr/>
          </p:nvSpPr>
          <p:spPr>
            <a:xfrm>
              <a:off x="7328483" y="5520493"/>
              <a:ext cx="548640" cy="548640"/>
            </a:xfrm>
            <a:prstGeom prst="rec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596130" y="5506752"/>
              <a:ext cx="0" cy="5486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/>
          <p:cNvSpPr/>
          <p:nvPr/>
        </p:nvSpPr>
        <p:spPr>
          <a:xfrm>
            <a:off x="5649684" y="5166610"/>
            <a:ext cx="551227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2</a:t>
            </a:r>
          </a:p>
        </p:txBody>
      </p:sp>
      <p:grpSp>
        <p:nvGrpSpPr>
          <p:cNvPr id="15" name="Google Shape;2101;p42"/>
          <p:cNvGrpSpPr/>
          <p:nvPr/>
        </p:nvGrpSpPr>
        <p:grpSpPr>
          <a:xfrm>
            <a:off x="411667" y="2218726"/>
            <a:ext cx="2332076" cy="3873341"/>
            <a:chOff x="6475106" y="1415132"/>
            <a:chExt cx="1964880" cy="3255392"/>
          </a:xfrm>
        </p:grpSpPr>
        <p:grpSp>
          <p:nvGrpSpPr>
            <p:cNvPr id="16" name="Google Shape;2102;p42"/>
            <p:cNvGrpSpPr/>
            <p:nvPr/>
          </p:nvGrpSpPr>
          <p:grpSpPr>
            <a:xfrm>
              <a:off x="6787655" y="2523043"/>
              <a:ext cx="1652332" cy="2147482"/>
              <a:chOff x="535400" y="4163850"/>
              <a:chExt cx="382626" cy="497275"/>
            </a:xfrm>
          </p:grpSpPr>
          <p:sp>
            <p:nvSpPr>
              <p:cNvPr id="83" name="Google Shape;2103;p42"/>
              <p:cNvSpPr/>
              <p:nvPr/>
            </p:nvSpPr>
            <p:spPr>
              <a:xfrm>
                <a:off x="540400" y="4619126"/>
                <a:ext cx="377625" cy="41999"/>
              </a:xfrm>
              <a:custGeom>
                <a:avLst/>
                <a:gdLst/>
                <a:ahLst/>
                <a:cxnLst/>
                <a:rect l="l" t="t" r="r" b="b"/>
                <a:pathLst>
                  <a:path w="9225" h="1026" extrusionOk="0">
                    <a:moveTo>
                      <a:pt x="4612" y="0"/>
                    </a:moveTo>
                    <a:cubicBezTo>
                      <a:pt x="2061" y="0"/>
                      <a:pt x="0" y="232"/>
                      <a:pt x="0" y="517"/>
                    </a:cubicBezTo>
                    <a:cubicBezTo>
                      <a:pt x="0" y="794"/>
                      <a:pt x="2061" y="1026"/>
                      <a:pt x="4612" y="1026"/>
                    </a:cubicBezTo>
                    <a:cubicBezTo>
                      <a:pt x="7155" y="1026"/>
                      <a:pt x="9225" y="794"/>
                      <a:pt x="9225" y="517"/>
                    </a:cubicBezTo>
                    <a:cubicBezTo>
                      <a:pt x="9225" y="232"/>
                      <a:pt x="7155" y="0"/>
                      <a:pt x="4612" y="0"/>
                    </a:cubicBezTo>
                    <a:close/>
                  </a:path>
                </a:pathLst>
              </a:custGeom>
              <a:solidFill>
                <a:srgbClr val="7F3DEC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2104;p42"/>
              <p:cNvSpPr/>
              <p:nvPr/>
            </p:nvSpPr>
            <p:spPr>
              <a:xfrm>
                <a:off x="665850" y="4584875"/>
                <a:ext cx="109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80" extrusionOk="0">
                    <a:moveTo>
                      <a:pt x="332" y="1"/>
                    </a:moveTo>
                    <a:cubicBezTo>
                      <a:pt x="285" y="1"/>
                      <a:pt x="241" y="34"/>
                      <a:pt x="233" y="82"/>
                    </a:cubicBezTo>
                    <a:lnTo>
                      <a:pt x="1" y="1563"/>
                    </a:lnTo>
                    <a:cubicBezTo>
                      <a:pt x="1" y="1617"/>
                      <a:pt x="37" y="1670"/>
                      <a:pt x="90" y="1679"/>
                    </a:cubicBezTo>
                    <a:lnTo>
                      <a:pt x="99" y="1679"/>
                    </a:lnTo>
                    <a:cubicBezTo>
                      <a:pt x="152" y="1679"/>
                      <a:pt x="188" y="1644"/>
                      <a:pt x="197" y="1599"/>
                    </a:cubicBezTo>
                    <a:lnTo>
                      <a:pt x="429" y="118"/>
                    </a:lnTo>
                    <a:cubicBezTo>
                      <a:pt x="438" y="65"/>
                      <a:pt x="402" y="11"/>
                      <a:pt x="349" y="2"/>
                    </a:cubicBezTo>
                    <a:cubicBezTo>
                      <a:pt x="343" y="1"/>
                      <a:pt x="338" y="1"/>
                      <a:pt x="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2105;p42"/>
              <p:cNvSpPr/>
              <p:nvPr/>
            </p:nvSpPr>
            <p:spPr>
              <a:xfrm>
                <a:off x="64377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985" y="0"/>
                    </a:moveTo>
                    <a:cubicBezTo>
                      <a:pt x="984" y="0"/>
                      <a:pt x="983" y="0"/>
                      <a:pt x="982" y="0"/>
                    </a:cubicBezTo>
                    <a:cubicBezTo>
                      <a:pt x="982" y="0"/>
                      <a:pt x="1" y="821"/>
                      <a:pt x="108" y="973"/>
                    </a:cubicBezTo>
                    <a:cubicBezTo>
                      <a:pt x="122" y="992"/>
                      <a:pt x="142" y="1001"/>
                      <a:pt x="167" y="1001"/>
                    </a:cubicBezTo>
                    <a:cubicBezTo>
                      <a:pt x="323" y="1001"/>
                      <a:pt x="659" y="686"/>
                      <a:pt x="749" y="686"/>
                    </a:cubicBezTo>
                    <a:cubicBezTo>
                      <a:pt x="758" y="686"/>
                      <a:pt x="764" y="689"/>
                      <a:pt x="768" y="696"/>
                    </a:cubicBezTo>
                    <a:cubicBezTo>
                      <a:pt x="821" y="776"/>
                      <a:pt x="663" y="1490"/>
                      <a:pt x="871" y="1490"/>
                    </a:cubicBezTo>
                    <a:cubicBezTo>
                      <a:pt x="872" y="1490"/>
                      <a:pt x="874" y="1490"/>
                      <a:pt x="875" y="1490"/>
                    </a:cubicBezTo>
                    <a:cubicBezTo>
                      <a:pt x="1079" y="1482"/>
                      <a:pt x="1000" y="699"/>
                      <a:pt x="1068" y="699"/>
                    </a:cubicBezTo>
                    <a:cubicBezTo>
                      <a:pt x="1072" y="699"/>
                      <a:pt x="1076" y="701"/>
                      <a:pt x="1080" y="705"/>
                    </a:cubicBezTo>
                    <a:cubicBezTo>
                      <a:pt x="1168" y="777"/>
                      <a:pt x="1454" y="1160"/>
                      <a:pt x="1610" y="1160"/>
                    </a:cubicBezTo>
                    <a:cubicBezTo>
                      <a:pt x="1628" y="1160"/>
                      <a:pt x="1645" y="1155"/>
                      <a:pt x="1660" y="1142"/>
                    </a:cubicBezTo>
                    <a:cubicBezTo>
                      <a:pt x="1793" y="1036"/>
                      <a:pt x="1092" y="0"/>
                      <a:pt x="9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2106;p42"/>
              <p:cNvSpPr/>
              <p:nvPr/>
            </p:nvSpPr>
            <p:spPr>
              <a:xfrm>
                <a:off x="770900" y="4584875"/>
                <a:ext cx="11175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680" extrusionOk="0">
                    <a:moveTo>
                      <a:pt x="115" y="1"/>
                    </a:moveTo>
                    <a:cubicBezTo>
                      <a:pt x="110" y="1"/>
                      <a:pt x="104" y="1"/>
                      <a:pt x="99" y="2"/>
                    </a:cubicBezTo>
                    <a:cubicBezTo>
                      <a:pt x="45" y="11"/>
                      <a:pt x="1" y="65"/>
                      <a:pt x="10" y="118"/>
                    </a:cubicBezTo>
                    <a:lnTo>
                      <a:pt x="242" y="1599"/>
                    </a:lnTo>
                    <a:cubicBezTo>
                      <a:pt x="250" y="1644"/>
                      <a:pt x="295" y="1679"/>
                      <a:pt x="340" y="1679"/>
                    </a:cubicBezTo>
                    <a:lnTo>
                      <a:pt x="357" y="1679"/>
                    </a:lnTo>
                    <a:cubicBezTo>
                      <a:pt x="411" y="1670"/>
                      <a:pt x="447" y="1617"/>
                      <a:pt x="438" y="1563"/>
                    </a:cubicBezTo>
                    <a:lnTo>
                      <a:pt x="206" y="82"/>
                    </a:lnTo>
                    <a:cubicBezTo>
                      <a:pt x="198" y="34"/>
                      <a:pt x="161" y="1"/>
                      <a:pt x="1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2107;p42"/>
              <p:cNvSpPr/>
              <p:nvPr/>
            </p:nvSpPr>
            <p:spPr>
              <a:xfrm>
                <a:off x="759325" y="4621050"/>
                <a:ext cx="44825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1491" extrusionOk="0">
                    <a:moveTo>
                      <a:pt x="800" y="0"/>
                    </a:moveTo>
                    <a:cubicBezTo>
                      <a:pt x="693" y="0"/>
                      <a:pt x="1" y="1036"/>
                      <a:pt x="125" y="1142"/>
                    </a:cubicBezTo>
                    <a:cubicBezTo>
                      <a:pt x="139" y="1155"/>
                      <a:pt x="156" y="1160"/>
                      <a:pt x="175" y="1160"/>
                    </a:cubicBezTo>
                    <a:cubicBezTo>
                      <a:pt x="333" y="1160"/>
                      <a:pt x="625" y="777"/>
                      <a:pt x="705" y="705"/>
                    </a:cubicBezTo>
                    <a:cubicBezTo>
                      <a:pt x="709" y="701"/>
                      <a:pt x="713" y="699"/>
                      <a:pt x="716" y="699"/>
                    </a:cubicBezTo>
                    <a:cubicBezTo>
                      <a:pt x="785" y="699"/>
                      <a:pt x="706" y="1482"/>
                      <a:pt x="910" y="1490"/>
                    </a:cubicBezTo>
                    <a:cubicBezTo>
                      <a:pt x="911" y="1490"/>
                      <a:pt x="912" y="1490"/>
                      <a:pt x="914" y="1490"/>
                    </a:cubicBezTo>
                    <a:cubicBezTo>
                      <a:pt x="1122" y="1490"/>
                      <a:pt x="972" y="776"/>
                      <a:pt x="1017" y="696"/>
                    </a:cubicBezTo>
                    <a:cubicBezTo>
                      <a:pt x="1021" y="689"/>
                      <a:pt x="1028" y="686"/>
                      <a:pt x="1038" y="686"/>
                    </a:cubicBezTo>
                    <a:cubicBezTo>
                      <a:pt x="1134" y="686"/>
                      <a:pt x="1471" y="1001"/>
                      <a:pt x="1626" y="1001"/>
                    </a:cubicBezTo>
                    <a:cubicBezTo>
                      <a:pt x="1651" y="1001"/>
                      <a:pt x="1672" y="992"/>
                      <a:pt x="1686" y="973"/>
                    </a:cubicBezTo>
                    <a:cubicBezTo>
                      <a:pt x="1793" y="821"/>
                      <a:pt x="803" y="0"/>
                      <a:pt x="803" y="0"/>
                    </a:cubicBezTo>
                    <a:cubicBezTo>
                      <a:pt x="802" y="0"/>
                      <a:pt x="801" y="0"/>
                      <a:pt x="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2108;p42"/>
              <p:cNvSpPr/>
              <p:nvPr/>
            </p:nvSpPr>
            <p:spPr>
              <a:xfrm>
                <a:off x="535400" y="4390250"/>
                <a:ext cx="861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3444" h="3666" extrusionOk="0">
                    <a:moveTo>
                      <a:pt x="406" y="0"/>
                    </a:moveTo>
                    <a:cubicBezTo>
                      <a:pt x="149" y="0"/>
                      <a:pt x="0" y="178"/>
                      <a:pt x="18" y="463"/>
                    </a:cubicBezTo>
                    <a:cubicBezTo>
                      <a:pt x="62" y="1034"/>
                      <a:pt x="642" y="1730"/>
                      <a:pt x="642" y="1730"/>
                    </a:cubicBezTo>
                    <a:cubicBezTo>
                      <a:pt x="642" y="1730"/>
                      <a:pt x="585" y="1706"/>
                      <a:pt x="513" y="1706"/>
                    </a:cubicBezTo>
                    <a:cubicBezTo>
                      <a:pt x="424" y="1706"/>
                      <a:pt x="313" y="1742"/>
                      <a:pt x="259" y="1899"/>
                    </a:cubicBezTo>
                    <a:cubicBezTo>
                      <a:pt x="232" y="1980"/>
                      <a:pt x="214" y="2095"/>
                      <a:pt x="223" y="2247"/>
                    </a:cubicBezTo>
                    <a:cubicBezTo>
                      <a:pt x="286" y="2961"/>
                      <a:pt x="2560" y="3666"/>
                      <a:pt x="2560" y="3666"/>
                    </a:cubicBezTo>
                    <a:lnTo>
                      <a:pt x="3444" y="2220"/>
                    </a:lnTo>
                    <a:cubicBezTo>
                      <a:pt x="3444" y="2220"/>
                      <a:pt x="3140" y="2024"/>
                      <a:pt x="2739" y="1721"/>
                    </a:cubicBezTo>
                    <a:cubicBezTo>
                      <a:pt x="2346" y="1426"/>
                      <a:pt x="1865" y="1034"/>
                      <a:pt x="1454" y="615"/>
                    </a:cubicBezTo>
                    <a:cubicBezTo>
                      <a:pt x="1034" y="181"/>
                      <a:pt x="665" y="0"/>
                      <a:pt x="4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2109;p42"/>
              <p:cNvSpPr/>
              <p:nvPr/>
            </p:nvSpPr>
            <p:spPr>
              <a:xfrm>
                <a:off x="540750" y="4433250"/>
                <a:ext cx="80750" cy="48650"/>
              </a:xfrm>
              <a:custGeom>
                <a:avLst/>
                <a:gdLst/>
                <a:ahLst/>
                <a:cxnLst/>
                <a:rect l="l" t="t" r="r" b="b"/>
                <a:pathLst>
                  <a:path w="3230" h="1946" extrusionOk="0">
                    <a:moveTo>
                      <a:pt x="2525" y="1"/>
                    </a:moveTo>
                    <a:cubicBezTo>
                      <a:pt x="2155" y="431"/>
                      <a:pt x="1824" y="1109"/>
                      <a:pt x="1385" y="1109"/>
                    </a:cubicBezTo>
                    <a:cubicBezTo>
                      <a:pt x="1305" y="1109"/>
                      <a:pt x="1221" y="1087"/>
                      <a:pt x="1133" y="1036"/>
                    </a:cubicBezTo>
                    <a:cubicBezTo>
                      <a:pt x="598" y="723"/>
                      <a:pt x="196" y="367"/>
                      <a:pt x="45" y="179"/>
                    </a:cubicBezTo>
                    <a:cubicBezTo>
                      <a:pt x="18" y="260"/>
                      <a:pt x="0" y="375"/>
                      <a:pt x="9" y="527"/>
                    </a:cubicBezTo>
                    <a:cubicBezTo>
                      <a:pt x="72" y="1241"/>
                      <a:pt x="2346" y="1946"/>
                      <a:pt x="2346" y="1946"/>
                    </a:cubicBezTo>
                    <a:lnTo>
                      <a:pt x="3230" y="500"/>
                    </a:lnTo>
                    <a:cubicBezTo>
                      <a:pt x="3230" y="500"/>
                      <a:pt x="2926" y="304"/>
                      <a:pt x="2525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2110;p42"/>
              <p:cNvSpPr/>
              <p:nvPr/>
            </p:nvSpPr>
            <p:spPr>
              <a:xfrm>
                <a:off x="799225" y="4397925"/>
                <a:ext cx="115100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602" extrusionOk="0">
                    <a:moveTo>
                      <a:pt x="4069" y="0"/>
                    </a:moveTo>
                    <a:cubicBezTo>
                      <a:pt x="3517" y="0"/>
                      <a:pt x="2150" y="922"/>
                      <a:pt x="1419" y="1449"/>
                    </a:cubicBezTo>
                    <a:cubicBezTo>
                      <a:pt x="1125" y="1655"/>
                      <a:pt x="937" y="1806"/>
                      <a:pt x="937" y="1806"/>
                    </a:cubicBezTo>
                    <a:cubicBezTo>
                      <a:pt x="937" y="1806"/>
                      <a:pt x="1" y="3136"/>
                      <a:pt x="1044" y="3528"/>
                    </a:cubicBezTo>
                    <a:cubicBezTo>
                      <a:pt x="1179" y="3579"/>
                      <a:pt x="1332" y="3601"/>
                      <a:pt x="1495" y="3601"/>
                    </a:cubicBezTo>
                    <a:cubicBezTo>
                      <a:pt x="2598" y="3601"/>
                      <a:pt x="4188" y="2567"/>
                      <a:pt x="4033" y="2101"/>
                    </a:cubicBezTo>
                    <a:cubicBezTo>
                      <a:pt x="4024" y="2056"/>
                      <a:pt x="4006" y="2020"/>
                      <a:pt x="3988" y="1994"/>
                    </a:cubicBezTo>
                    <a:cubicBezTo>
                      <a:pt x="3919" y="1884"/>
                      <a:pt x="3825" y="1846"/>
                      <a:pt x="3727" y="1846"/>
                    </a:cubicBezTo>
                    <a:cubicBezTo>
                      <a:pt x="3524" y="1846"/>
                      <a:pt x="3308" y="2011"/>
                      <a:pt x="3284" y="2029"/>
                    </a:cubicBezTo>
                    <a:cubicBezTo>
                      <a:pt x="3337" y="1967"/>
                      <a:pt x="4604" y="709"/>
                      <a:pt x="4283" y="102"/>
                    </a:cubicBezTo>
                    <a:cubicBezTo>
                      <a:pt x="4245" y="32"/>
                      <a:pt x="4171" y="0"/>
                      <a:pt x="40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2111;p42"/>
              <p:cNvSpPr/>
              <p:nvPr/>
            </p:nvSpPr>
            <p:spPr>
              <a:xfrm>
                <a:off x="799225" y="4434150"/>
                <a:ext cx="1047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2153" extrusionOk="0">
                    <a:moveTo>
                      <a:pt x="1419" y="0"/>
                    </a:moveTo>
                    <a:cubicBezTo>
                      <a:pt x="1125" y="206"/>
                      <a:pt x="937" y="357"/>
                      <a:pt x="937" y="357"/>
                    </a:cubicBezTo>
                    <a:cubicBezTo>
                      <a:pt x="937" y="357"/>
                      <a:pt x="1" y="1687"/>
                      <a:pt x="1044" y="2079"/>
                    </a:cubicBezTo>
                    <a:cubicBezTo>
                      <a:pt x="1179" y="2130"/>
                      <a:pt x="1332" y="2152"/>
                      <a:pt x="1495" y="2152"/>
                    </a:cubicBezTo>
                    <a:cubicBezTo>
                      <a:pt x="2598" y="2152"/>
                      <a:pt x="4188" y="1118"/>
                      <a:pt x="4033" y="652"/>
                    </a:cubicBezTo>
                    <a:cubicBezTo>
                      <a:pt x="4024" y="607"/>
                      <a:pt x="4006" y="571"/>
                      <a:pt x="3988" y="545"/>
                    </a:cubicBezTo>
                    <a:cubicBezTo>
                      <a:pt x="3756" y="848"/>
                      <a:pt x="3292" y="1312"/>
                      <a:pt x="2499" y="1419"/>
                    </a:cubicBezTo>
                    <a:cubicBezTo>
                      <a:pt x="2463" y="1424"/>
                      <a:pt x="2429" y="1426"/>
                      <a:pt x="2395" y="1426"/>
                    </a:cubicBezTo>
                    <a:cubicBezTo>
                      <a:pt x="1800" y="1426"/>
                      <a:pt x="1537" y="693"/>
                      <a:pt x="1419" y="0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2112;p42"/>
              <p:cNvSpPr/>
              <p:nvPr/>
            </p:nvSpPr>
            <p:spPr>
              <a:xfrm>
                <a:off x="578200" y="4426800"/>
                <a:ext cx="2741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965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cubicBezTo>
                      <a:pt x="10965" y="4371"/>
                      <a:pt x="10902" y="2873"/>
                      <a:pt x="9814" y="518"/>
                    </a:cubicBezTo>
                    <a:lnTo>
                      <a:pt x="3230" y="89"/>
                    </a:lnTo>
                    <a:lnTo>
                      <a:pt x="17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2113;p42"/>
              <p:cNvSpPr/>
              <p:nvPr/>
            </p:nvSpPr>
            <p:spPr>
              <a:xfrm>
                <a:off x="613225" y="4482450"/>
                <a:ext cx="206550" cy="122575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4903" extrusionOk="0">
                    <a:moveTo>
                      <a:pt x="3897" y="1"/>
                    </a:moveTo>
                    <a:cubicBezTo>
                      <a:pt x="3092" y="1"/>
                      <a:pt x="2455" y="170"/>
                      <a:pt x="1945" y="433"/>
                    </a:cubicBezTo>
                    <a:cubicBezTo>
                      <a:pt x="536" y="1155"/>
                      <a:pt x="116" y="2618"/>
                      <a:pt x="0" y="3403"/>
                    </a:cubicBezTo>
                    <a:cubicBezTo>
                      <a:pt x="940" y="4497"/>
                      <a:pt x="2544" y="4902"/>
                      <a:pt x="4225" y="4902"/>
                    </a:cubicBezTo>
                    <a:cubicBezTo>
                      <a:pt x="4588" y="4902"/>
                      <a:pt x="4954" y="4883"/>
                      <a:pt x="5317" y="4848"/>
                    </a:cubicBezTo>
                    <a:cubicBezTo>
                      <a:pt x="6343" y="4750"/>
                      <a:pt x="7458" y="4563"/>
                      <a:pt x="8252" y="4010"/>
                    </a:cubicBezTo>
                    <a:cubicBezTo>
                      <a:pt x="8261" y="3903"/>
                      <a:pt x="8261" y="3787"/>
                      <a:pt x="8261" y="3662"/>
                    </a:cubicBezTo>
                    <a:cubicBezTo>
                      <a:pt x="8244" y="2297"/>
                      <a:pt x="7592" y="210"/>
                      <a:pt x="4283" y="13"/>
                    </a:cubicBezTo>
                    <a:cubicBezTo>
                      <a:pt x="4150" y="5"/>
                      <a:pt x="4021" y="1"/>
                      <a:pt x="38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2114;p42"/>
              <p:cNvSpPr/>
              <p:nvPr/>
            </p:nvSpPr>
            <p:spPr>
              <a:xfrm>
                <a:off x="578200" y="4426800"/>
                <a:ext cx="261650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10466" h="7129" extrusionOk="0">
                    <a:moveTo>
                      <a:pt x="1749" y="0"/>
                    </a:moveTo>
                    <a:cubicBezTo>
                      <a:pt x="1749" y="0"/>
                      <a:pt x="1" y="2034"/>
                      <a:pt x="723" y="4398"/>
                    </a:cubicBezTo>
                    <a:cubicBezTo>
                      <a:pt x="875" y="4889"/>
                      <a:pt x="1107" y="5290"/>
                      <a:pt x="1401" y="5629"/>
                    </a:cubicBezTo>
                    <a:cubicBezTo>
                      <a:pt x="2341" y="6723"/>
                      <a:pt x="3945" y="7128"/>
                      <a:pt x="5626" y="7128"/>
                    </a:cubicBezTo>
                    <a:cubicBezTo>
                      <a:pt x="5989" y="7128"/>
                      <a:pt x="6355" y="7109"/>
                      <a:pt x="6718" y="7074"/>
                    </a:cubicBezTo>
                    <a:cubicBezTo>
                      <a:pt x="7744" y="6976"/>
                      <a:pt x="8859" y="6789"/>
                      <a:pt x="9653" y="6236"/>
                    </a:cubicBezTo>
                    <a:cubicBezTo>
                      <a:pt x="9992" y="6004"/>
                      <a:pt x="10269" y="5710"/>
                      <a:pt x="10465" y="5326"/>
                    </a:cubicBezTo>
                    <a:lnTo>
                      <a:pt x="10465" y="5326"/>
                    </a:lnTo>
                    <a:cubicBezTo>
                      <a:pt x="10215" y="5531"/>
                      <a:pt x="9948" y="5718"/>
                      <a:pt x="9662" y="5888"/>
                    </a:cubicBezTo>
                    <a:cubicBezTo>
                      <a:pt x="8963" y="6304"/>
                      <a:pt x="8152" y="6595"/>
                      <a:pt x="7262" y="6595"/>
                    </a:cubicBezTo>
                    <a:cubicBezTo>
                      <a:pt x="6891" y="6595"/>
                      <a:pt x="6507" y="6545"/>
                      <a:pt x="6112" y="6432"/>
                    </a:cubicBezTo>
                    <a:cubicBezTo>
                      <a:pt x="4328" y="5915"/>
                      <a:pt x="3614" y="4238"/>
                      <a:pt x="3346" y="2659"/>
                    </a:cubicBezTo>
                    <a:cubicBezTo>
                      <a:pt x="3177" y="1659"/>
                      <a:pt x="3195" y="705"/>
                      <a:pt x="3230" y="89"/>
                    </a:cubicBezTo>
                    <a:lnTo>
                      <a:pt x="1749" y="0"/>
                    </a:ln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2115;p42"/>
              <p:cNvSpPr/>
              <p:nvPr/>
            </p:nvSpPr>
            <p:spPr>
              <a:xfrm>
                <a:off x="553450" y="4163850"/>
                <a:ext cx="33835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13534" h="11940" extrusionOk="0">
                    <a:moveTo>
                      <a:pt x="6335" y="1"/>
                    </a:moveTo>
                    <a:cubicBezTo>
                      <a:pt x="6200" y="1"/>
                      <a:pt x="5919" y="107"/>
                      <a:pt x="5550" y="295"/>
                    </a:cubicBezTo>
                    <a:cubicBezTo>
                      <a:pt x="3962" y="1115"/>
                      <a:pt x="741" y="3515"/>
                      <a:pt x="420" y="6352"/>
                    </a:cubicBezTo>
                    <a:cubicBezTo>
                      <a:pt x="1" y="10019"/>
                      <a:pt x="3185" y="11705"/>
                      <a:pt x="6531" y="11892"/>
                    </a:cubicBezTo>
                    <a:cubicBezTo>
                      <a:pt x="6904" y="11913"/>
                      <a:pt x="7325" y="11939"/>
                      <a:pt x="7776" y="11939"/>
                    </a:cubicBezTo>
                    <a:cubicBezTo>
                      <a:pt x="9029" y="11939"/>
                      <a:pt x="10511" y="11737"/>
                      <a:pt x="11830" y="10661"/>
                    </a:cubicBezTo>
                    <a:cubicBezTo>
                      <a:pt x="12249" y="10322"/>
                      <a:pt x="12544" y="9903"/>
                      <a:pt x="12740" y="9421"/>
                    </a:cubicBezTo>
                    <a:cubicBezTo>
                      <a:pt x="13534" y="7494"/>
                      <a:pt x="12642" y="4666"/>
                      <a:pt x="11098" y="2677"/>
                    </a:cubicBezTo>
                    <a:cubicBezTo>
                      <a:pt x="9694" y="854"/>
                      <a:pt x="8198" y="610"/>
                      <a:pt x="7498" y="610"/>
                    </a:cubicBezTo>
                    <a:cubicBezTo>
                      <a:pt x="7242" y="610"/>
                      <a:pt x="7093" y="643"/>
                      <a:pt x="7093" y="643"/>
                    </a:cubicBezTo>
                    <a:cubicBezTo>
                      <a:pt x="7093" y="643"/>
                      <a:pt x="7414" y="527"/>
                      <a:pt x="7307" y="366"/>
                    </a:cubicBezTo>
                    <a:cubicBezTo>
                      <a:pt x="7282" y="331"/>
                      <a:pt x="7222" y="317"/>
                      <a:pt x="7143" y="317"/>
                    </a:cubicBezTo>
                    <a:cubicBezTo>
                      <a:pt x="6880" y="317"/>
                      <a:pt x="6413" y="468"/>
                      <a:pt x="6379" y="482"/>
                    </a:cubicBezTo>
                    <a:cubicBezTo>
                      <a:pt x="6406" y="464"/>
                      <a:pt x="6727" y="259"/>
                      <a:pt x="6406" y="18"/>
                    </a:cubicBezTo>
                    <a:cubicBezTo>
                      <a:pt x="6391" y="6"/>
                      <a:pt x="6367" y="1"/>
                      <a:pt x="63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2116;p42"/>
              <p:cNvSpPr/>
              <p:nvPr/>
            </p:nvSpPr>
            <p:spPr>
              <a:xfrm>
                <a:off x="553450" y="4171200"/>
                <a:ext cx="318500" cy="291150"/>
              </a:xfrm>
              <a:custGeom>
                <a:avLst/>
                <a:gdLst/>
                <a:ahLst/>
                <a:cxnLst/>
                <a:rect l="l" t="t" r="r" b="b"/>
                <a:pathLst>
                  <a:path w="12740" h="11646" extrusionOk="0">
                    <a:moveTo>
                      <a:pt x="5550" y="1"/>
                    </a:moveTo>
                    <a:cubicBezTo>
                      <a:pt x="3962" y="821"/>
                      <a:pt x="741" y="3221"/>
                      <a:pt x="420" y="6058"/>
                    </a:cubicBezTo>
                    <a:cubicBezTo>
                      <a:pt x="1" y="9725"/>
                      <a:pt x="3185" y="11411"/>
                      <a:pt x="6531" y="11598"/>
                    </a:cubicBezTo>
                    <a:cubicBezTo>
                      <a:pt x="6904" y="11619"/>
                      <a:pt x="7325" y="11645"/>
                      <a:pt x="7776" y="11645"/>
                    </a:cubicBezTo>
                    <a:cubicBezTo>
                      <a:pt x="9029" y="11645"/>
                      <a:pt x="10511" y="11443"/>
                      <a:pt x="11830" y="10367"/>
                    </a:cubicBezTo>
                    <a:cubicBezTo>
                      <a:pt x="12249" y="10028"/>
                      <a:pt x="12544" y="9609"/>
                      <a:pt x="12740" y="9127"/>
                    </a:cubicBezTo>
                    <a:lnTo>
                      <a:pt x="12740" y="9127"/>
                    </a:lnTo>
                    <a:cubicBezTo>
                      <a:pt x="11697" y="10161"/>
                      <a:pt x="9400" y="11145"/>
                      <a:pt x="7508" y="11145"/>
                    </a:cubicBezTo>
                    <a:cubicBezTo>
                      <a:pt x="7459" y="11145"/>
                      <a:pt x="7409" y="11144"/>
                      <a:pt x="7360" y="11143"/>
                    </a:cubicBezTo>
                    <a:cubicBezTo>
                      <a:pt x="4747" y="11063"/>
                      <a:pt x="1027" y="9742"/>
                      <a:pt x="1383" y="6370"/>
                    </a:cubicBezTo>
                    <a:cubicBezTo>
                      <a:pt x="1633" y="3970"/>
                      <a:pt x="4113" y="1357"/>
                      <a:pt x="5550" y="1"/>
                    </a:cubicBezTo>
                    <a:close/>
                  </a:path>
                </a:pathLst>
              </a:custGeom>
              <a:solidFill>
                <a:srgbClr val="78433F">
                  <a:alpha val="120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2117;p42"/>
              <p:cNvSpPr/>
              <p:nvPr/>
            </p:nvSpPr>
            <p:spPr>
              <a:xfrm>
                <a:off x="675450" y="4203800"/>
                <a:ext cx="827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1910" extrusionOk="0">
                    <a:moveTo>
                      <a:pt x="1651" y="775"/>
                    </a:moveTo>
                    <a:cubicBezTo>
                      <a:pt x="1695" y="775"/>
                      <a:pt x="1731" y="793"/>
                      <a:pt x="1776" y="829"/>
                    </a:cubicBezTo>
                    <a:cubicBezTo>
                      <a:pt x="1829" y="882"/>
                      <a:pt x="1847" y="954"/>
                      <a:pt x="1820" y="1043"/>
                    </a:cubicBezTo>
                    <a:cubicBezTo>
                      <a:pt x="1785" y="1159"/>
                      <a:pt x="1687" y="1302"/>
                      <a:pt x="1544" y="1418"/>
                    </a:cubicBezTo>
                    <a:cubicBezTo>
                      <a:pt x="1463" y="1310"/>
                      <a:pt x="1446" y="1212"/>
                      <a:pt x="1446" y="1150"/>
                    </a:cubicBezTo>
                    <a:cubicBezTo>
                      <a:pt x="1428" y="971"/>
                      <a:pt x="1508" y="829"/>
                      <a:pt x="1588" y="784"/>
                    </a:cubicBezTo>
                    <a:cubicBezTo>
                      <a:pt x="1615" y="775"/>
                      <a:pt x="1633" y="775"/>
                      <a:pt x="1651" y="775"/>
                    </a:cubicBezTo>
                    <a:close/>
                    <a:moveTo>
                      <a:pt x="607" y="1"/>
                    </a:moveTo>
                    <a:cubicBezTo>
                      <a:pt x="592" y="1"/>
                      <a:pt x="577" y="6"/>
                      <a:pt x="562" y="17"/>
                    </a:cubicBezTo>
                    <a:cubicBezTo>
                      <a:pt x="545" y="35"/>
                      <a:pt x="63" y="409"/>
                      <a:pt x="27" y="900"/>
                    </a:cubicBezTo>
                    <a:cubicBezTo>
                      <a:pt x="0" y="1141"/>
                      <a:pt x="90" y="1355"/>
                      <a:pt x="268" y="1560"/>
                    </a:cubicBezTo>
                    <a:cubicBezTo>
                      <a:pt x="422" y="1734"/>
                      <a:pt x="625" y="1822"/>
                      <a:pt x="856" y="1822"/>
                    </a:cubicBezTo>
                    <a:cubicBezTo>
                      <a:pt x="934" y="1822"/>
                      <a:pt x="1015" y="1812"/>
                      <a:pt x="1098" y="1792"/>
                    </a:cubicBezTo>
                    <a:cubicBezTo>
                      <a:pt x="1240" y="1757"/>
                      <a:pt x="1392" y="1685"/>
                      <a:pt x="1517" y="1596"/>
                    </a:cubicBezTo>
                    <a:cubicBezTo>
                      <a:pt x="1615" y="1694"/>
                      <a:pt x="1767" y="1792"/>
                      <a:pt x="1972" y="1855"/>
                    </a:cubicBezTo>
                    <a:cubicBezTo>
                      <a:pt x="2079" y="1881"/>
                      <a:pt x="2177" y="1899"/>
                      <a:pt x="2266" y="1908"/>
                    </a:cubicBezTo>
                    <a:cubicBezTo>
                      <a:pt x="2286" y="1909"/>
                      <a:pt x="2305" y="1910"/>
                      <a:pt x="2324" y="1910"/>
                    </a:cubicBezTo>
                    <a:cubicBezTo>
                      <a:pt x="2612" y="1910"/>
                      <a:pt x="2801" y="1785"/>
                      <a:pt x="2927" y="1667"/>
                    </a:cubicBezTo>
                    <a:cubicBezTo>
                      <a:pt x="3221" y="1382"/>
                      <a:pt x="3310" y="882"/>
                      <a:pt x="3230" y="579"/>
                    </a:cubicBezTo>
                    <a:cubicBezTo>
                      <a:pt x="3222" y="548"/>
                      <a:pt x="3194" y="524"/>
                      <a:pt x="3164" y="524"/>
                    </a:cubicBezTo>
                    <a:cubicBezTo>
                      <a:pt x="3159" y="524"/>
                      <a:pt x="3154" y="524"/>
                      <a:pt x="3150" y="525"/>
                    </a:cubicBezTo>
                    <a:cubicBezTo>
                      <a:pt x="3114" y="534"/>
                      <a:pt x="3096" y="570"/>
                      <a:pt x="3105" y="606"/>
                    </a:cubicBezTo>
                    <a:cubicBezTo>
                      <a:pt x="3167" y="838"/>
                      <a:pt x="3105" y="1310"/>
                      <a:pt x="2828" y="1578"/>
                    </a:cubicBezTo>
                    <a:cubicBezTo>
                      <a:pt x="2690" y="1710"/>
                      <a:pt x="2520" y="1778"/>
                      <a:pt x="2320" y="1778"/>
                    </a:cubicBezTo>
                    <a:cubicBezTo>
                      <a:pt x="2222" y="1778"/>
                      <a:pt x="2118" y="1762"/>
                      <a:pt x="2008" y="1730"/>
                    </a:cubicBezTo>
                    <a:cubicBezTo>
                      <a:pt x="1829" y="1676"/>
                      <a:pt x="1713" y="1596"/>
                      <a:pt x="1624" y="1516"/>
                    </a:cubicBezTo>
                    <a:cubicBezTo>
                      <a:pt x="1785" y="1391"/>
                      <a:pt x="1910" y="1230"/>
                      <a:pt x="1945" y="1070"/>
                    </a:cubicBezTo>
                    <a:cubicBezTo>
                      <a:pt x="1981" y="936"/>
                      <a:pt x="1954" y="820"/>
                      <a:pt x="1865" y="740"/>
                    </a:cubicBezTo>
                    <a:cubicBezTo>
                      <a:pt x="1794" y="675"/>
                      <a:pt x="1720" y="641"/>
                      <a:pt x="1646" y="641"/>
                    </a:cubicBezTo>
                    <a:cubicBezTo>
                      <a:pt x="1609" y="641"/>
                      <a:pt x="1571" y="650"/>
                      <a:pt x="1535" y="668"/>
                    </a:cubicBezTo>
                    <a:cubicBezTo>
                      <a:pt x="1383" y="740"/>
                      <a:pt x="1294" y="945"/>
                      <a:pt x="1312" y="1159"/>
                    </a:cubicBezTo>
                    <a:cubicBezTo>
                      <a:pt x="1321" y="1239"/>
                      <a:pt x="1339" y="1364"/>
                      <a:pt x="1437" y="1498"/>
                    </a:cubicBezTo>
                    <a:cubicBezTo>
                      <a:pt x="1321" y="1569"/>
                      <a:pt x="1196" y="1632"/>
                      <a:pt x="1062" y="1667"/>
                    </a:cubicBezTo>
                    <a:cubicBezTo>
                      <a:pt x="1000" y="1681"/>
                      <a:pt x="930" y="1692"/>
                      <a:pt x="857" y="1692"/>
                    </a:cubicBezTo>
                    <a:cubicBezTo>
                      <a:pt x="697" y="1692"/>
                      <a:pt x="519" y="1642"/>
                      <a:pt x="366" y="1471"/>
                    </a:cubicBezTo>
                    <a:cubicBezTo>
                      <a:pt x="206" y="1302"/>
                      <a:pt x="134" y="1114"/>
                      <a:pt x="152" y="918"/>
                    </a:cubicBezTo>
                    <a:cubicBezTo>
                      <a:pt x="197" y="481"/>
                      <a:pt x="643" y="124"/>
                      <a:pt x="643" y="115"/>
                    </a:cubicBezTo>
                    <a:cubicBezTo>
                      <a:pt x="678" y="97"/>
                      <a:pt x="678" y="53"/>
                      <a:pt x="661" y="26"/>
                    </a:cubicBezTo>
                    <a:cubicBezTo>
                      <a:pt x="645" y="10"/>
                      <a:pt x="626" y="1"/>
                      <a:pt x="6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2118;p42"/>
              <p:cNvSpPr/>
              <p:nvPr/>
            </p:nvSpPr>
            <p:spPr>
              <a:xfrm>
                <a:off x="646675" y="4291250"/>
                <a:ext cx="3057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1310" extrusionOk="0">
                    <a:moveTo>
                      <a:pt x="749" y="1"/>
                    </a:moveTo>
                    <a:cubicBezTo>
                      <a:pt x="573" y="1"/>
                      <a:pt x="403" y="198"/>
                      <a:pt x="233" y="587"/>
                    </a:cubicBezTo>
                    <a:cubicBezTo>
                      <a:pt x="99" y="881"/>
                      <a:pt x="18" y="1185"/>
                      <a:pt x="10" y="1202"/>
                    </a:cubicBezTo>
                    <a:cubicBezTo>
                      <a:pt x="1" y="1238"/>
                      <a:pt x="27" y="1274"/>
                      <a:pt x="63" y="1283"/>
                    </a:cubicBezTo>
                    <a:lnTo>
                      <a:pt x="72" y="1283"/>
                    </a:lnTo>
                    <a:cubicBezTo>
                      <a:pt x="108" y="1283"/>
                      <a:pt x="134" y="1265"/>
                      <a:pt x="143" y="1238"/>
                    </a:cubicBezTo>
                    <a:cubicBezTo>
                      <a:pt x="264" y="763"/>
                      <a:pt x="544" y="130"/>
                      <a:pt x="756" y="130"/>
                    </a:cubicBezTo>
                    <a:cubicBezTo>
                      <a:pt x="763" y="130"/>
                      <a:pt x="770" y="131"/>
                      <a:pt x="777" y="132"/>
                    </a:cubicBezTo>
                    <a:cubicBezTo>
                      <a:pt x="1009" y="185"/>
                      <a:pt x="1080" y="837"/>
                      <a:pt x="1062" y="1247"/>
                    </a:cubicBezTo>
                    <a:cubicBezTo>
                      <a:pt x="1062" y="1283"/>
                      <a:pt x="1089" y="1310"/>
                      <a:pt x="1125" y="1310"/>
                    </a:cubicBezTo>
                    <a:cubicBezTo>
                      <a:pt x="1160" y="1310"/>
                      <a:pt x="1187" y="1283"/>
                      <a:pt x="1196" y="1247"/>
                    </a:cubicBezTo>
                    <a:cubicBezTo>
                      <a:pt x="1196" y="1131"/>
                      <a:pt x="1223" y="96"/>
                      <a:pt x="804" y="7"/>
                    </a:cubicBezTo>
                    <a:cubicBezTo>
                      <a:pt x="785" y="3"/>
                      <a:pt x="767" y="1"/>
                      <a:pt x="7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2119;p42"/>
              <p:cNvSpPr/>
              <p:nvPr/>
            </p:nvSpPr>
            <p:spPr>
              <a:xfrm>
                <a:off x="759075" y="4293925"/>
                <a:ext cx="341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551" extrusionOk="0">
                    <a:moveTo>
                      <a:pt x="810" y="1"/>
                    </a:moveTo>
                    <a:cubicBezTo>
                      <a:pt x="292" y="1"/>
                      <a:pt x="35" y="1200"/>
                      <a:pt x="10" y="1345"/>
                    </a:cubicBezTo>
                    <a:cubicBezTo>
                      <a:pt x="1" y="1381"/>
                      <a:pt x="19" y="1417"/>
                      <a:pt x="54" y="1426"/>
                    </a:cubicBezTo>
                    <a:cubicBezTo>
                      <a:pt x="60" y="1427"/>
                      <a:pt x="66" y="1427"/>
                      <a:pt x="71" y="1427"/>
                    </a:cubicBezTo>
                    <a:cubicBezTo>
                      <a:pt x="106" y="1427"/>
                      <a:pt x="127" y="1403"/>
                      <a:pt x="135" y="1372"/>
                    </a:cubicBezTo>
                    <a:cubicBezTo>
                      <a:pt x="203" y="1020"/>
                      <a:pt x="463" y="137"/>
                      <a:pt x="809" y="137"/>
                    </a:cubicBezTo>
                    <a:cubicBezTo>
                      <a:pt x="822" y="137"/>
                      <a:pt x="835" y="138"/>
                      <a:pt x="848" y="141"/>
                    </a:cubicBezTo>
                    <a:cubicBezTo>
                      <a:pt x="1223" y="203"/>
                      <a:pt x="1241" y="1131"/>
                      <a:pt x="1214" y="1479"/>
                    </a:cubicBezTo>
                    <a:cubicBezTo>
                      <a:pt x="1214" y="1515"/>
                      <a:pt x="1241" y="1542"/>
                      <a:pt x="1277" y="1550"/>
                    </a:cubicBezTo>
                    <a:cubicBezTo>
                      <a:pt x="1312" y="1550"/>
                      <a:pt x="1339" y="1524"/>
                      <a:pt x="1348" y="1488"/>
                    </a:cubicBezTo>
                    <a:cubicBezTo>
                      <a:pt x="1348" y="1470"/>
                      <a:pt x="1366" y="1149"/>
                      <a:pt x="1330" y="810"/>
                    </a:cubicBezTo>
                    <a:cubicBezTo>
                      <a:pt x="1268" y="319"/>
                      <a:pt x="1116" y="52"/>
                      <a:pt x="875" y="7"/>
                    </a:cubicBezTo>
                    <a:cubicBezTo>
                      <a:pt x="853" y="3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2120;p42"/>
              <p:cNvSpPr/>
              <p:nvPr/>
            </p:nvSpPr>
            <p:spPr>
              <a:xfrm>
                <a:off x="766000" y="4340800"/>
                <a:ext cx="611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894" extrusionOk="0">
                    <a:moveTo>
                      <a:pt x="1073" y="1"/>
                    </a:moveTo>
                    <a:cubicBezTo>
                      <a:pt x="486" y="1"/>
                      <a:pt x="26" y="161"/>
                      <a:pt x="18" y="380"/>
                    </a:cubicBezTo>
                    <a:cubicBezTo>
                      <a:pt x="0" y="621"/>
                      <a:pt x="527" y="844"/>
                      <a:pt x="1196" y="889"/>
                    </a:cubicBezTo>
                    <a:cubicBezTo>
                      <a:pt x="1256" y="892"/>
                      <a:pt x="1315" y="893"/>
                      <a:pt x="1373" y="893"/>
                    </a:cubicBezTo>
                    <a:cubicBezTo>
                      <a:pt x="1960" y="893"/>
                      <a:pt x="2419" y="733"/>
                      <a:pt x="2427" y="514"/>
                    </a:cubicBezTo>
                    <a:cubicBezTo>
                      <a:pt x="2445" y="273"/>
                      <a:pt x="1909" y="41"/>
                      <a:pt x="1249" y="6"/>
                    </a:cubicBezTo>
                    <a:cubicBezTo>
                      <a:pt x="1189" y="2"/>
                      <a:pt x="1130" y="1"/>
                      <a:pt x="10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2121;p42"/>
              <p:cNvSpPr/>
              <p:nvPr/>
            </p:nvSpPr>
            <p:spPr>
              <a:xfrm>
                <a:off x="603850" y="4331875"/>
                <a:ext cx="611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85" extrusionOk="0">
                    <a:moveTo>
                      <a:pt x="1066" y="1"/>
                    </a:moveTo>
                    <a:cubicBezTo>
                      <a:pt x="482" y="1"/>
                      <a:pt x="27" y="154"/>
                      <a:pt x="19" y="380"/>
                    </a:cubicBezTo>
                    <a:cubicBezTo>
                      <a:pt x="1" y="621"/>
                      <a:pt x="536" y="844"/>
                      <a:pt x="1196" y="880"/>
                    </a:cubicBezTo>
                    <a:cubicBezTo>
                      <a:pt x="1259" y="883"/>
                      <a:pt x="1320" y="885"/>
                      <a:pt x="1380" y="885"/>
                    </a:cubicBezTo>
                    <a:cubicBezTo>
                      <a:pt x="1964" y="885"/>
                      <a:pt x="2419" y="733"/>
                      <a:pt x="2427" y="514"/>
                    </a:cubicBezTo>
                    <a:cubicBezTo>
                      <a:pt x="2445" y="264"/>
                      <a:pt x="1910" y="41"/>
                      <a:pt x="1250" y="6"/>
                    </a:cubicBezTo>
                    <a:cubicBezTo>
                      <a:pt x="1187" y="2"/>
                      <a:pt x="1126" y="1"/>
                      <a:pt x="10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2122;p42"/>
              <p:cNvSpPr/>
              <p:nvPr/>
            </p:nvSpPr>
            <p:spPr>
              <a:xfrm>
                <a:off x="683025" y="4363900"/>
                <a:ext cx="4955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8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706" y="598"/>
                      <a:pt x="1134" y="768"/>
                      <a:pt x="1776" y="768"/>
                    </a:cubicBezTo>
                    <a:cubicBezTo>
                      <a:pt x="1892" y="768"/>
                      <a:pt x="1954" y="643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DC9A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2123;p42"/>
              <p:cNvSpPr/>
              <p:nvPr/>
            </p:nvSpPr>
            <p:spPr>
              <a:xfrm>
                <a:off x="683025" y="4363900"/>
                <a:ext cx="4955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542" extrusionOk="0">
                    <a:moveTo>
                      <a:pt x="1" y="0"/>
                    </a:moveTo>
                    <a:cubicBezTo>
                      <a:pt x="1" y="0"/>
                      <a:pt x="117" y="214"/>
                      <a:pt x="429" y="411"/>
                    </a:cubicBezTo>
                    <a:cubicBezTo>
                      <a:pt x="690" y="481"/>
                      <a:pt x="1064" y="542"/>
                      <a:pt x="1472" y="542"/>
                    </a:cubicBezTo>
                    <a:cubicBezTo>
                      <a:pt x="1635" y="542"/>
                      <a:pt x="1804" y="532"/>
                      <a:pt x="1972" y="509"/>
                    </a:cubicBezTo>
                    <a:cubicBezTo>
                      <a:pt x="1981" y="357"/>
                      <a:pt x="1937" y="188"/>
                      <a:pt x="1812" y="170"/>
                    </a:cubicBezTo>
                    <a:cubicBezTo>
                      <a:pt x="1473" y="13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CAF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124;p42"/>
            <p:cNvGrpSpPr/>
            <p:nvPr/>
          </p:nvGrpSpPr>
          <p:grpSpPr>
            <a:xfrm>
              <a:off x="6905222" y="3214701"/>
              <a:ext cx="1366562" cy="587158"/>
              <a:chOff x="196875" y="2966137"/>
              <a:chExt cx="316451" cy="135963"/>
            </a:xfrm>
          </p:grpSpPr>
          <p:sp>
            <p:nvSpPr>
              <p:cNvPr id="68" name="Google Shape;2125;p42"/>
              <p:cNvSpPr/>
              <p:nvPr/>
            </p:nvSpPr>
            <p:spPr>
              <a:xfrm>
                <a:off x="404925" y="2981750"/>
                <a:ext cx="108401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896" extrusionOk="0">
                    <a:moveTo>
                      <a:pt x="2917" y="1"/>
                    </a:moveTo>
                    <a:cubicBezTo>
                      <a:pt x="2896" y="1"/>
                      <a:pt x="2873" y="8"/>
                      <a:pt x="2856" y="21"/>
                    </a:cubicBezTo>
                    <a:lnTo>
                      <a:pt x="37" y="761"/>
                    </a:lnTo>
                    <a:cubicBezTo>
                      <a:pt x="1" y="788"/>
                      <a:pt x="1" y="833"/>
                      <a:pt x="28" y="869"/>
                    </a:cubicBezTo>
                    <a:cubicBezTo>
                      <a:pt x="46" y="886"/>
                      <a:pt x="72" y="895"/>
                      <a:pt x="90" y="895"/>
                    </a:cubicBezTo>
                    <a:cubicBezTo>
                      <a:pt x="117" y="895"/>
                      <a:pt x="135" y="886"/>
                      <a:pt x="153" y="869"/>
                    </a:cubicBezTo>
                    <a:lnTo>
                      <a:pt x="2972" y="137"/>
                    </a:lnTo>
                    <a:cubicBezTo>
                      <a:pt x="3007" y="101"/>
                      <a:pt x="3007" y="57"/>
                      <a:pt x="2972" y="21"/>
                    </a:cubicBezTo>
                    <a:cubicBezTo>
                      <a:pt x="2958" y="8"/>
                      <a:pt x="2938" y="1"/>
                      <a:pt x="2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2126;p42"/>
              <p:cNvSpPr/>
              <p:nvPr/>
            </p:nvSpPr>
            <p:spPr>
              <a:xfrm>
                <a:off x="417200" y="3046000"/>
                <a:ext cx="86103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1805" extrusionOk="0">
                    <a:moveTo>
                      <a:pt x="3408" y="0"/>
                    </a:moveTo>
                    <a:cubicBezTo>
                      <a:pt x="3386" y="0"/>
                      <a:pt x="3364" y="7"/>
                      <a:pt x="3346" y="20"/>
                    </a:cubicBezTo>
                    <a:lnTo>
                      <a:pt x="45" y="1671"/>
                    </a:lnTo>
                    <a:cubicBezTo>
                      <a:pt x="9" y="1697"/>
                      <a:pt x="1" y="1742"/>
                      <a:pt x="36" y="1778"/>
                    </a:cubicBezTo>
                    <a:cubicBezTo>
                      <a:pt x="54" y="1796"/>
                      <a:pt x="81" y="1804"/>
                      <a:pt x="99" y="1804"/>
                    </a:cubicBezTo>
                    <a:cubicBezTo>
                      <a:pt x="125" y="1804"/>
                      <a:pt x="143" y="1796"/>
                      <a:pt x="161" y="1778"/>
                    </a:cubicBezTo>
                    <a:lnTo>
                      <a:pt x="3462" y="136"/>
                    </a:lnTo>
                    <a:cubicBezTo>
                      <a:pt x="3498" y="101"/>
                      <a:pt x="3498" y="56"/>
                      <a:pt x="3471" y="20"/>
                    </a:cubicBezTo>
                    <a:cubicBezTo>
                      <a:pt x="3453" y="7"/>
                      <a:pt x="3431" y="0"/>
                      <a:pt x="34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2127;p42"/>
              <p:cNvSpPr/>
              <p:nvPr/>
            </p:nvSpPr>
            <p:spPr>
              <a:xfrm rot="445973">
                <a:off x="197300" y="2972001"/>
                <a:ext cx="91474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501" extrusionOk="0">
                    <a:moveTo>
                      <a:pt x="90" y="1"/>
                    </a:moveTo>
                    <a:cubicBezTo>
                      <a:pt x="68" y="1"/>
                      <a:pt x="46" y="10"/>
                      <a:pt x="28" y="28"/>
                    </a:cubicBezTo>
                    <a:cubicBezTo>
                      <a:pt x="1" y="54"/>
                      <a:pt x="1" y="108"/>
                      <a:pt x="37" y="135"/>
                    </a:cubicBezTo>
                    <a:lnTo>
                      <a:pt x="1312" y="483"/>
                    </a:lnTo>
                    <a:cubicBezTo>
                      <a:pt x="1330" y="501"/>
                      <a:pt x="1348" y="501"/>
                      <a:pt x="1375" y="501"/>
                    </a:cubicBezTo>
                    <a:cubicBezTo>
                      <a:pt x="1393" y="501"/>
                      <a:pt x="1419" y="492"/>
                      <a:pt x="1437" y="483"/>
                    </a:cubicBezTo>
                    <a:cubicBezTo>
                      <a:pt x="1464" y="447"/>
                      <a:pt x="1464" y="402"/>
                      <a:pt x="1428" y="367"/>
                    </a:cubicBezTo>
                    <a:lnTo>
                      <a:pt x="153" y="28"/>
                    </a:lnTo>
                    <a:cubicBezTo>
                      <a:pt x="135" y="10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2128;p42"/>
              <p:cNvSpPr/>
              <p:nvPr/>
            </p:nvSpPr>
            <p:spPr>
              <a:xfrm>
                <a:off x="220950" y="3046875"/>
                <a:ext cx="55551" cy="29525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1181" extrusionOk="0">
                    <a:moveTo>
                      <a:pt x="99" y="1"/>
                    </a:moveTo>
                    <a:cubicBezTo>
                      <a:pt x="76" y="1"/>
                      <a:pt x="54" y="8"/>
                      <a:pt x="36" y="21"/>
                    </a:cubicBezTo>
                    <a:cubicBezTo>
                      <a:pt x="1" y="57"/>
                      <a:pt x="9" y="101"/>
                      <a:pt x="45" y="137"/>
                    </a:cubicBezTo>
                    <a:lnTo>
                      <a:pt x="2115" y="1163"/>
                    </a:lnTo>
                    <a:cubicBezTo>
                      <a:pt x="2133" y="1181"/>
                      <a:pt x="2150" y="1181"/>
                      <a:pt x="2177" y="1181"/>
                    </a:cubicBezTo>
                    <a:cubicBezTo>
                      <a:pt x="2195" y="1181"/>
                      <a:pt x="2222" y="1172"/>
                      <a:pt x="2240" y="1154"/>
                    </a:cubicBezTo>
                    <a:cubicBezTo>
                      <a:pt x="2275" y="1127"/>
                      <a:pt x="2266" y="1074"/>
                      <a:pt x="2231" y="1047"/>
                    </a:cubicBezTo>
                    <a:lnTo>
                      <a:pt x="161" y="21"/>
                    </a:lnTo>
                    <a:cubicBezTo>
                      <a:pt x="143" y="8"/>
                      <a:pt x="121" y="1"/>
                      <a:pt x="9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2129;p42"/>
              <p:cNvSpPr/>
              <p:nvPr/>
            </p:nvSpPr>
            <p:spPr>
              <a:xfrm>
                <a:off x="255050" y="2982125"/>
                <a:ext cx="168650" cy="119975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4799" extrusionOk="0">
                    <a:moveTo>
                      <a:pt x="3011" y="1"/>
                    </a:moveTo>
                    <a:cubicBezTo>
                      <a:pt x="2114" y="1"/>
                      <a:pt x="1399" y="122"/>
                      <a:pt x="1260" y="122"/>
                    </a:cubicBezTo>
                    <a:cubicBezTo>
                      <a:pt x="1256" y="122"/>
                      <a:pt x="1253" y="122"/>
                      <a:pt x="1250" y="122"/>
                    </a:cubicBezTo>
                    <a:cubicBezTo>
                      <a:pt x="1249" y="122"/>
                      <a:pt x="1248" y="122"/>
                      <a:pt x="1247" y="122"/>
                    </a:cubicBezTo>
                    <a:cubicBezTo>
                      <a:pt x="1174" y="122"/>
                      <a:pt x="1024" y="414"/>
                      <a:pt x="848" y="818"/>
                    </a:cubicBezTo>
                    <a:cubicBezTo>
                      <a:pt x="822" y="880"/>
                      <a:pt x="795" y="943"/>
                      <a:pt x="768" y="1005"/>
                    </a:cubicBezTo>
                    <a:cubicBezTo>
                      <a:pt x="706" y="1148"/>
                      <a:pt x="652" y="1300"/>
                      <a:pt x="590" y="1451"/>
                    </a:cubicBezTo>
                    <a:cubicBezTo>
                      <a:pt x="572" y="1505"/>
                      <a:pt x="554" y="1549"/>
                      <a:pt x="536" y="1603"/>
                    </a:cubicBezTo>
                    <a:cubicBezTo>
                      <a:pt x="322" y="2165"/>
                      <a:pt x="126" y="2754"/>
                      <a:pt x="46" y="3075"/>
                    </a:cubicBezTo>
                    <a:cubicBezTo>
                      <a:pt x="37" y="3093"/>
                      <a:pt x="37" y="3119"/>
                      <a:pt x="28" y="3137"/>
                    </a:cubicBezTo>
                    <a:cubicBezTo>
                      <a:pt x="19" y="3173"/>
                      <a:pt x="10" y="3209"/>
                      <a:pt x="10" y="3235"/>
                    </a:cubicBezTo>
                    <a:cubicBezTo>
                      <a:pt x="1" y="3280"/>
                      <a:pt x="1" y="3307"/>
                      <a:pt x="1" y="3316"/>
                    </a:cubicBezTo>
                    <a:cubicBezTo>
                      <a:pt x="10" y="3334"/>
                      <a:pt x="28" y="3342"/>
                      <a:pt x="37" y="3360"/>
                    </a:cubicBezTo>
                    <a:cubicBezTo>
                      <a:pt x="964" y="4470"/>
                      <a:pt x="2750" y="4798"/>
                      <a:pt x="4240" y="4798"/>
                    </a:cubicBezTo>
                    <a:cubicBezTo>
                      <a:pt x="5517" y="4798"/>
                      <a:pt x="6576" y="4557"/>
                      <a:pt x="6692" y="4359"/>
                    </a:cubicBezTo>
                    <a:cubicBezTo>
                      <a:pt x="6736" y="4279"/>
                      <a:pt x="6745" y="4119"/>
                      <a:pt x="6736" y="3905"/>
                    </a:cubicBezTo>
                    <a:cubicBezTo>
                      <a:pt x="6736" y="3869"/>
                      <a:pt x="6727" y="3824"/>
                      <a:pt x="6727" y="3780"/>
                    </a:cubicBezTo>
                    <a:cubicBezTo>
                      <a:pt x="6727" y="3771"/>
                      <a:pt x="6727" y="3762"/>
                      <a:pt x="6727" y="3753"/>
                    </a:cubicBezTo>
                    <a:cubicBezTo>
                      <a:pt x="6719" y="3690"/>
                      <a:pt x="6710" y="3637"/>
                      <a:pt x="6710" y="3574"/>
                    </a:cubicBezTo>
                    <a:cubicBezTo>
                      <a:pt x="6701" y="3521"/>
                      <a:pt x="6692" y="3467"/>
                      <a:pt x="6683" y="3414"/>
                    </a:cubicBezTo>
                    <a:cubicBezTo>
                      <a:pt x="6629" y="3048"/>
                      <a:pt x="6549" y="2629"/>
                      <a:pt x="6460" y="2236"/>
                    </a:cubicBezTo>
                    <a:cubicBezTo>
                      <a:pt x="6451" y="2183"/>
                      <a:pt x="6442" y="2129"/>
                      <a:pt x="6433" y="2085"/>
                    </a:cubicBezTo>
                    <a:cubicBezTo>
                      <a:pt x="6380" y="1862"/>
                      <a:pt x="6335" y="1648"/>
                      <a:pt x="6290" y="1451"/>
                    </a:cubicBezTo>
                    <a:cubicBezTo>
                      <a:pt x="6272" y="1389"/>
                      <a:pt x="6255" y="1317"/>
                      <a:pt x="6237" y="1255"/>
                    </a:cubicBezTo>
                    <a:cubicBezTo>
                      <a:pt x="6165" y="943"/>
                      <a:pt x="6112" y="746"/>
                      <a:pt x="6112" y="746"/>
                    </a:cubicBezTo>
                    <a:cubicBezTo>
                      <a:pt x="5389" y="274"/>
                      <a:pt x="4488" y="86"/>
                      <a:pt x="3668" y="24"/>
                    </a:cubicBezTo>
                    <a:cubicBezTo>
                      <a:pt x="3442" y="7"/>
                      <a:pt x="3221" y="1"/>
                      <a:pt x="30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2130;p42"/>
              <p:cNvSpPr/>
              <p:nvPr/>
            </p:nvSpPr>
            <p:spPr>
              <a:xfrm>
                <a:off x="274250" y="3002550"/>
                <a:ext cx="1380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5523" h="657" extrusionOk="0">
                    <a:moveTo>
                      <a:pt x="80" y="1"/>
                    </a:moveTo>
                    <a:cubicBezTo>
                      <a:pt x="54" y="63"/>
                      <a:pt x="27" y="126"/>
                      <a:pt x="0" y="188"/>
                    </a:cubicBezTo>
                    <a:cubicBezTo>
                      <a:pt x="776" y="340"/>
                      <a:pt x="1784" y="492"/>
                      <a:pt x="2891" y="581"/>
                    </a:cubicBezTo>
                    <a:cubicBezTo>
                      <a:pt x="3444" y="628"/>
                      <a:pt x="4025" y="656"/>
                      <a:pt x="4620" y="656"/>
                    </a:cubicBezTo>
                    <a:cubicBezTo>
                      <a:pt x="4918" y="656"/>
                      <a:pt x="5219" y="649"/>
                      <a:pt x="5522" y="634"/>
                    </a:cubicBezTo>
                    <a:cubicBezTo>
                      <a:pt x="5504" y="572"/>
                      <a:pt x="5487" y="500"/>
                      <a:pt x="5469" y="438"/>
                    </a:cubicBezTo>
                    <a:cubicBezTo>
                      <a:pt x="5225" y="448"/>
                      <a:pt x="4982" y="452"/>
                      <a:pt x="4740" y="452"/>
                    </a:cubicBezTo>
                    <a:cubicBezTo>
                      <a:pt x="4098" y="452"/>
                      <a:pt x="3469" y="421"/>
                      <a:pt x="2873" y="376"/>
                    </a:cubicBezTo>
                    <a:cubicBezTo>
                      <a:pt x="1802" y="286"/>
                      <a:pt x="839" y="144"/>
                      <a:pt x="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2131;p42"/>
              <p:cNvSpPr/>
              <p:nvPr/>
            </p:nvSpPr>
            <p:spPr>
              <a:xfrm>
                <a:off x="255050" y="3060550"/>
                <a:ext cx="168200" cy="21625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865" extrusionOk="0">
                    <a:moveTo>
                      <a:pt x="28" y="0"/>
                    </a:moveTo>
                    <a:cubicBezTo>
                      <a:pt x="19" y="36"/>
                      <a:pt x="10" y="72"/>
                      <a:pt x="10" y="98"/>
                    </a:cubicBezTo>
                    <a:cubicBezTo>
                      <a:pt x="1" y="143"/>
                      <a:pt x="1" y="170"/>
                      <a:pt x="1" y="179"/>
                    </a:cubicBezTo>
                    <a:cubicBezTo>
                      <a:pt x="10" y="197"/>
                      <a:pt x="28" y="205"/>
                      <a:pt x="37" y="223"/>
                    </a:cubicBezTo>
                    <a:cubicBezTo>
                      <a:pt x="1361" y="704"/>
                      <a:pt x="2762" y="865"/>
                      <a:pt x="4037" y="865"/>
                    </a:cubicBezTo>
                    <a:cubicBezTo>
                      <a:pt x="4205" y="865"/>
                      <a:pt x="4370" y="862"/>
                      <a:pt x="4533" y="857"/>
                    </a:cubicBezTo>
                    <a:cubicBezTo>
                      <a:pt x="5354" y="830"/>
                      <a:pt x="6103" y="741"/>
                      <a:pt x="6727" y="643"/>
                    </a:cubicBezTo>
                    <a:cubicBezTo>
                      <a:pt x="6727" y="634"/>
                      <a:pt x="6727" y="625"/>
                      <a:pt x="6727" y="616"/>
                    </a:cubicBezTo>
                    <a:cubicBezTo>
                      <a:pt x="6719" y="553"/>
                      <a:pt x="6710" y="500"/>
                      <a:pt x="6710" y="437"/>
                    </a:cubicBezTo>
                    <a:cubicBezTo>
                      <a:pt x="5964" y="560"/>
                      <a:pt x="5029" y="666"/>
                      <a:pt x="4012" y="666"/>
                    </a:cubicBezTo>
                    <a:cubicBezTo>
                      <a:pt x="2740" y="666"/>
                      <a:pt x="1341" y="501"/>
                      <a:pt x="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2132;p42"/>
              <p:cNvSpPr/>
              <p:nvPr/>
            </p:nvSpPr>
            <p:spPr>
              <a:xfrm>
                <a:off x="383525" y="3052975"/>
                <a:ext cx="2345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5" extrusionOk="0">
                    <a:moveTo>
                      <a:pt x="273" y="1"/>
                    </a:moveTo>
                    <a:cubicBezTo>
                      <a:pt x="247" y="1"/>
                      <a:pt x="215" y="9"/>
                      <a:pt x="179" y="27"/>
                    </a:cubicBezTo>
                    <a:cubicBezTo>
                      <a:pt x="0" y="107"/>
                      <a:pt x="286" y="446"/>
                      <a:pt x="393" y="571"/>
                    </a:cubicBezTo>
                    <a:cubicBezTo>
                      <a:pt x="402" y="580"/>
                      <a:pt x="415" y="584"/>
                      <a:pt x="430" y="584"/>
                    </a:cubicBezTo>
                    <a:cubicBezTo>
                      <a:pt x="444" y="584"/>
                      <a:pt x="460" y="580"/>
                      <a:pt x="473" y="571"/>
                    </a:cubicBezTo>
                    <a:cubicBezTo>
                      <a:pt x="589" y="464"/>
                      <a:pt x="937" y="161"/>
                      <a:pt x="768" y="45"/>
                    </a:cubicBezTo>
                    <a:cubicBezTo>
                      <a:pt x="733" y="23"/>
                      <a:pt x="700" y="14"/>
                      <a:pt x="670" y="14"/>
                    </a:cubicBezTo>
                    <a:cubicBezTo>
                      <a:pt x="523" y="14"/>
                      <a:pt x="438" y="223"/>
                      <a:pt x="438" y="223"/>
                    </a:cubicBezTo>
                    <a:cubicBezTo>
                      <a:pt x="438" y="223"/>
                      <a:pt x="419" y="1"/>
                      <a:pt x="2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2133;p42"/>
              <p:cNvSpPr/>
              <p:nvPr/>
            </p:nvSpPr>
            <p:spPr>
              <a:xfrm>
                <a:off x="346500" y="3052775"/>
                <a:ext cx="23450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4" extrusionOk="0">
                    <a:moveTo>
                      <a:pt x="274" y="0"/>
                    </a:moveTo>
                    <a:cubicBezTo>
                      <a:pt x="247" y="0"/>
                      <a:pt x="215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4" y="583"/>
                      <a:pt x="438" y="583"/>
                    </a:cubicBezTo>
                    <a:cubicBezTo>
                      <a:pt x="451" y="583"/>
                      <a:pt x="464" y="579"/>
                      <a:pt x="473" y="570"/>
                    </a:cubicBezTo>
                    <a:cubicBezTo>
                      <a:pt x="598" y="463"/>
                      <a:pt x="937" y="160"/>
                      <a:pt x="768" y="44"/>
                    </a:cubicBezTo>
                    <a:cubicBezTo>
                      <a:pt x="734" y="22"/>
                      <a:pt x="703" y="14"/>
                      <a:pt x="673" y="14"/>
                    </a:cubicBezTo>
                    <a:cubicBezTo>
                      <a:pt x="530" y="14"/>
                      <a:pt x="438" y="222"/>
                      <a:pt x="438" y="222"/>
                    </a:cubicBezTo>
                    <a:cubicBezTo>
                      <a:pt x="438" y="222"/>
                      <a:pt x="419" y="0"/>
                      <a:pt x="2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2134;p42"/>
              <p:cNvSpPr/>
              <p:nvPr/>
            </p:nvSpPr>
            <p:spPr>
              <a:xfrm>
                <a:off x="308800" y="3049875"/>
                <a:ext cx="236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584" extrusionOk="0">
                    <a:moveTo>
                      <a:pt x="277" y="0"/>
                    </a:moveTo>
                    <a:cubicBezTo>
                      <a:pt x="250" y="0"/>
                      <a:pt x="217" y="8"/>
                      <a:pt x="179" y="26"/>
                    </a:cubicBezTo>
                    <a:cubicBezTo>
                      <a:pt x="1" y="106"/>
                      <a:pt x="295" y="445"/>
                      <a:pt x="402" y="570"/>
                    </a:cubicBezTo>
                    <a:cubicBezTo>
                      <a:pt x="411" y="579"/>
                      <a:pt x="425" y="583"/>
                      <a:pt x="438" y="583"/>
                    </a:cubicBezTo>
                    <a:cubicBezTo>
                      <a:pt x="451" y="583"/>
                      <a:pt x="465" y="579"/>
                      <a:pt x="474" y="570"/>
                    </a:cubicBezTo>
                    <a:cubicBezTo>
                      <a:pt x="599" y="463"/>
                      <a:pt x="947" y="160"/>
                      <a:pt x="777" y="53"/>
                    </a:cubicBezTo>
                    <a:cubicBezTo>
                      <a:pt x="740" y="28"/>
                      <a:pt x="706" y="19"/>
                      <a:pt x="674" y="19"/>
                    </a:cubicBezTo>
                    <a:cubicBezTo>
                      <a:pt x="531" y="19"/>
                      <a:pt x="447" y="222"/>
                      <a:pt x="447" y="222"/>
                    </a:cubicBezTo>
                    <a:cubicBezTo>
                      <a:pt x="447" y="222"/>
                      <a:pt x="428" y="0"/>
                      <a:pt x="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2135;p42"/>
              <p:cNvSpPr/>
              <p:nvPr/>
            </p:nvSpPr>
            <p:spPr>
              <a:xfrm>
                <a:off x="273350" y="3045625"/>
                <a:ext cx="234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3" extrusionOk="0">
                    <a:moveTo>
                      <a:pt x="276" y="1"/>
                    </a:moveTo>
                    <a:cubicBezTo>
                      <a:pt x="249" y="1"/>
                      <a:pt x="217" y="8"/>
                      <a:pt x="179" y="26"/>
                    </a:cubicBezTo>
                    <a:cubicBezTo>
                      <a:pt x="0" y="107"/>
                      <a:pt x="295" y="437"/>
                      <a:pt x="402" y="562"/>
                    </a:cubicBezTo>
                    <a:cubicBezTo>
                      <a:pt x="412" y="576"/>
                      <a:pt x="427" y="583"/>
                      <a:pt x="442" y="583"/>
                    </a:cubicBezTo>
                    <a:cubicBezTo>
                      <a:pt x="454" y="583"/>
                      <a:pt x="465" y="579"/>
                      <a:pt x="473" y="571"/>
                    </a:cubicBezTo>
                    <a:cubicBezTo>
                      <a:pt x="598" y="464"/>
                      <a:pt x="937" y="151"/>
                      <a:pt x="777" y="44"/>
                    </a:cubicBezTo>
                    <a:cubicBezTo>
                      <a:pt x="742" y="23"/>
                      <a:pt x="709" y="14"/>
                      <a:pt x="678" y="14"/>
                    </a:cubicBezTo>
                    <a:cubicBezTo>
                      <a:pt x="530" y="14"/>
                      <a:pt x="438" y="223"/>
                      <a:pt x="438" y="223"/>
                    </a:cubicBezTo>
                    <a:cubicBezTo>
                      <a:pt x="438" y="223"/>
                      <a:pt x="425" y="1"/>
                      <a:pt x="2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2136;p42"/>
              <p:cNvSpPr/>
              <p:nvPr/>
            </p:nvSpPr>
            <p:spPr>
              <a:xfrm>
                <a:off x="386200" y="3028325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95" y="442"/>
                      <a:pt x="402" y="567"/>
                    </a:cubicBezTo>
                    <a:cubicBezTo>
                      <a:pt x="413" y="578"/>
                      <a:pt x="431" y="585"/>
                      <a:pt x="447" y="585"/>
                    </a:cubicBezTo>
                    <a:cubicBezTo>
                      <a:pt x="457" y="585"/>
                      <a:pt x="467" y="582"/>
                      <a:pt x="473" y="576"/>
                    </a:cubicBezTo>
                    <a:cubicBezTo>
                      <a:pt x="598" y="469"/>
                      <a:pt x="937" y="156"/>
                      <a:pt x="768" y="49"/>
                    </a:cubicBezTo>
                    <a:cubicBezTo>
                      <a:pt x="734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2137;p42"/>
              <p:cNvSpPr/>
              <p:nvPr/>
            </p:nvSpPr>
            <p:spPr>
              <a:xfrm>
                <a:off x="349400" y="3028100"/>
                <a:ext cx="23450" cy="1465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6" extrusionOk="0">
                    <a:moveTo>
                      <a:pt x="268" y="0"/>
                    </a:moveTo>
                    <a:cubicBezTo>
                      <a:pt x="242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3" y="578"/>
                      <a:pt x="427" y="585"/>
                      <a:pt x="443" y="585"/>
                    </a:cubicBezTo>
                    <a:cubicBezTo>
                      <a:pt x="453" y="585"/>
                      <a:pt x="463" y="583"/>
                      <a:pt x="473" y="576"/>
                    </a:cubicBezTo>
                    <a:cubicBezTo>
                      <a:pt x="589" y="469"/>
                      <a:pt x="937" y="156"/>
                      <a:pt x="768" y="49"/>
                    </a:cubicBezTo>
                    <a:cubicBezTo>
                      <a:pt x="733" y="28"/>
                      <a:pt x="700" y="19"/>
                      <a:pt x="670" y="19"/>
                    </a:cubicBezTo>
                    <a:cubicBezTo>
                      <a:pt x="524" y="19"/>
                      <a:pt x="438" y="228"/>
                      <a:pt x="438" y="228"/>
                    </a:cubicBezTo>
                    <a:cubicBezTo>
                      <a:pt x="438" y="228"/>
                      <a:pt x="418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2138;p42"/>
              <p:cNvSpPr/>
              <p:nvPr/>
            </p:nvSpPr>
            <p:spPr>
              <a:xfrm>
                <a:off x="311700" y="3025200"/>
                <a:ext cx="23450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9" extrusionOk="0">
                    <a:moveTo>
                      <a:pt x="269" y="0"/>
                    </a:moveTo>
                    <a:cubicBezTo>
                      <a:pt x="243" y="0"/>
                      <a:pt x="213" y="7"/>
                      <a:pt x="179" y="23"/>
                    </a:cubicBezTo>
                    <a:cubicBezTo>
                      <a:pt x="1" y="112"/>
                      <a:pt x="286" y="442"/>
                      <a:pt x="402" y="567"/>
                    </a:cubicBezTo>
                    <a:cubicBezTo>
                      <a:pt x="412" y="582"/>
                      <a:pt x="427" y="588"/>
                      <a:pt x="442" y="588"/>
                    </a:cubicBezTo>
                    <a:cubicBezTo>
                      <a:pt x="454" y="588"/>
                      <a:pt x="466" y="584"/>
                      <a:pt x="474" y="576"/>
                    </a:cubicBezTo>
                    <a:cubicBezTo>
                      <a:pt x="599" y="469"/>
                      <a:pt x="938" y="156"/>
                      <a:pt x="768" y="49"/>
                    </a:cubicBezTo>
                    <a:cubicBezTo>
                      <a:pt x="735" y="28"/>
                      <a:pt x="703" y="19"/>
                      <a:pt x="673" y="19"/>
                    </a:cubicBezTo>
                    <a:cubicBezTo>
                      <a:pt x="530" y="19"/>
                      <a:pt x="438" y="228"/>
                      <a:pt x="438" y="228"/>
                    </a:cubicBezTo>
                    <a:cubicBezTo>
                      <a:pt x="438" y="228"/>
                      <a:pt x="419" y="0"/>
                      <a:pt x="2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2139;p42"/>
              <p:cNvSpPr/>
              <p:nvPr/>
            </p:nvSpPr>
            <p:spPr>
              <a:xfrm>
                <a:off x="276250" y="3020950"/>
                <a:ext cx="234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81" extrusionOk="0">
                    <a:moveTo>
                      <a:pt x="268" y="1"/>
                    </a:moveTo>
                    <a:cubicBezTo>
                      <a:pt x="242" y="1"/>
                      <a:pt x="213" y="7"/>
                      <a:pt x="179" y="23"/>
                    </a:cubicBezTo>
                    <a:cubicBezTo>
                      <a:pt x="0" y="112"/>
                      <a:pt x="286" y="442"/>
                      <a:pt x="402" y="567"/>
                    </a:cubicBezTo>
                    <a:cubicBezTo>
                      <a:pt x="411" y="576"/>
                      <a:pt x="424" y="581"/>
                      <a:pt x="438" y="581"/>
                    </a:cubicBezTo>
                    <a:cubicBezTo>
                      <a:pt x="451" y="581"/>
                      <a:pt x="464" y="576"/>
                      <a:pt x="473" y="567"/>
                    </a:cubicBezTo>
                    <a:cubicBezTo>
                      <a:pt x="598" y="469"/>
                      <a:pt x="937" y="157"/>
                      <a:pt x="768" y="50"/>
                    </a:cubicBezTo>
                    <a:cubicBezTo>
                      <a:pt x="733" y="26"/>
                      <a:pt x="700" y="17"/>
                      <a:pt x="670" y="17"/>
                    </a:cubicBezTo>
                    <a:cubicBezTo>
                      <a:pt x="528" y="17"/>
                      <a:pt x="438" y="228"/>
                      <a:pt x="438" y="228"/>
                    </a:cubicBezTo>
                    <a:cubicBezTo>
                      <a:pt x="438" y="228"/>
                      <a:pt x="418" y="1"/>
                      <a:pt x="2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140;p42"/>
            <p:cNvGrpSpPr/>
            <p:nvPr/>
          </p:nvGrpSpPr>
          <p:grpSpPr>
            <a:xfrm>
              <a:off x="7274933" y="1415132"/>
              <a:ext cx="356709" cy="339268"/>
              <a:chOff x="6111062" y="2333232"/>
              <a:chExt cx="336772" cy="320306"/>
            </a:xfrm>
          </p:grpSpPr>
          <p:sp>
            <p:nvSpPr>
              <p:cNvPr id="56" name="Google Shape;2141;p42"/>
              <p:cNvSpPr/>
              <p:nvPr/>
            </p:nvSpPr>
            <p:spPr>
              <a:xfrm>
                <a:off x="6135580" y="2381068"/>
                <a:ext cx="85695" cy="6622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551" extrusionOk="0">
                    <a:moveTo>
                      <a:pt x="206" y="1"/>
                    </a:moveTo>
                    <a:cubicBezTo>
                      <a:pt x="88" y="1"/>
                      <a:pt x="0" y="201"/>
                      <a:pt x="106" y="274"/>
                    </a:cubicBezTo>
                    <a:cubicBezTo>
                      <a:pt x="139" y="296"/>
                      <a:pt x="168" y="304"/>
                      <a:pt x="191" y="304"/>
                    </a:cubicBezTo>
                    <a:cubicBezTo>
                      <a:pt x="237" y="304"/>
                      <a:pt x="262" y="273"/>
                      <a:pt x="266" y="273"/>
                    </a:cubicBezTo>
                    <a:cubicBezTo>
                      <a:pt x="266" y="273"/>
                      <a:pt x="267" y="274"/>
                      <a:pt x="267" y="274"/>
                    </a:cubicBezTo>
                    <a:cubicBezTo>
                      <a:pt x="347" y="328"/>
                      <a:pt x="632" y="551"/>
                      <a:pt x="632" y="551"/>
                    </a:cubicBezTo>
                    <a:lnTo>
                      <a:pt x="713" y="453"/>
                    </a:lnTo>
                    <a:cubicBezTo>
                      <a:pt x="713" y="453"/>
                      <a:pt x="391" y="221"/>
                      <a:pt x="347" y="185"/>
                    </a:cubicBezTo>
                    <a:cubicBezTo>
                      <a:pt x="329" y="176"/>
                      <a:pt x="409" y="51"/>
                      <a:pt x="240" y="6"/>
                    </a:cubicBezTo>
                    <a:cubicBezTo>
                      <a:pt x="228" y="3"/>
                      <a:pt x="217" y="1"/>
                      <a:pt x="2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42;p42"/>
              <p:cNvSpPr/>
              <p:nvPr/>
            </p:nvSpPr>
            <p:spPr>
              <a:xfrm>
                <a:off x="6111062" y="2469528"/>
                <a:ext cx="94109" cy="37860"/>
              </a:xfrm>
              <a:custGeom>
                <a:avLst/>
                <a:gdLst/>
                <a:ahLst/>
                <a:cxnLst/>
                <a:rect l="l" t="t" r="r" b="b"/>
                <a:pathLst>
                  <a:path w="783" h="315" extrusionOk="0">
                    <a:moveTo>
                      <a:pt x="209" y="1"/>
                    </a:moveTo>
                    <a:cubicBezTo>
                      <a:pt x="188" y="1"/>
                      <a:pt x="162" y="6"/>
                      <a:pt x="132" y="20"/>
                    </a:cubicBezTo>
                    <a:cubicBezTo>
                      <a:pt x="0" y="72"/>
                      <a:pt x="49" y="314"/>
                      <a:pt x="187" y="314"/>
                    </a:cubicBezTo>
                    <a:cubicBezTo>
                      <a:pt x="189" y="314"/>
                      <a:pt x="191" y="314"/>
                      <a:pt x="194" y="314"/>
                    </a:cubicBezTo>
                    <a:cubicBezTo>
                      <a:pt x="319" y="305"/>
                      <a:pt x="310" y="216"/>
                      <a:pt x="319" y="216"/>
                    </a:cubicBezTo>
                    <a:cubicBezTo>
                      <a:pt x="408" y="207"/>
                      <a:pt x="774" y="207"/>
                      <a:pt x="774" y="207"/>
                    </a:cubicBezTo>
                    <a:lnTo>
                      <a:pt x="783" y="82"/>
                    </a:lnTo>
                    <a:lnTo>
                      <a:pt x="783" y="82"/>
                    </a:lnTo>
                    <a:cubicBezTo>
                      <a:pt x="783" y="82"/>
                      <a:pt x="381" y="100"/>
                      <a:pt x="328" y="100"/>
                    </a:cubicBezTo>
                    <a:cubicBezTo>
                      <a:pt x="313" y="100"/>
                      <a:pt x="299" y="1"/>
                      <a:pt x="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43;p42"/>
              <p:cNvSpPr/>
              <p:nvPr/>
            </p:nvSpPr>
            <p:spPr>
              <a:xfrm>
                <a:off x="6139306" y="2529743"/>
                <a:ext cx="85215" cy="6298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524" extrusionOk="0">
                    <a:moveTo>
                      <a:pt x="646" y="1"/>
                    </a:moveTo>
                    <a:cubicBezTo>
                      <a:pt x="646" y="1"/>
                      <a:pt x="316" y="224"/>
                      <a:pt x="271" y="259"/>
                    </a:cubicBezTo>
                    <a:cubicBezTo>
                      <a:pt x="271" y="260"/>
                      <a:pt x="270" y="260"/>
                      <a:pt x="270" y="260"/>
                    </a:cubicBezTo>
                    <a:cubicBezTo>
                      <a:pt x="261" y="260"/>
                      <a:pt x="221" y="217"/>
                      <a:pt x="170" y="217"/>
                    </a:cubicBezTo>
                    <a:cubicBezTo>
                      <a:pt x="138" y="217"/>
                      <a:pt x="102" y="233"/>
                      <a:pt x="66" y="286"/>
                    </a:cubicBezTo>
                    <a:cubicBezTo>
                      <a:pt x="0" y="381"/>
                      <a:pt x="102" y="523"/>
                      <a:pt x="204" y="523"/>
                    </a:cubicBezTo>
                    <a:cubicBezTo>
                      <a:pt x="227" y="523"/>
                      <a:pt x="250" y="516"/>
                      <a:pt x="271" y="500"/>
                    </a:cubicBezTo>
                    <a:cubicBezTo>
                      <a:pt x="378" y="429"/>
                      <a:pt x="316" y="357"/>
                      <a:pt x="325" y="357"/>
                    </a:cubicBezTo>
                    <a:cubicBezTo>
                      <a:pt x="405" y="304"/>
                      <a:pt x="708" y="108"/>
                      <a:pt x="708" y="108"/>
                    </a:cubicBezTo>
                    <a:lnTo>
                      <a:pt x="6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44;p42"/>
              <p:cNvSpPr/>
              <p:nvPr/>
            </p:nvSpPr>
            <p:spPr>
              <a:xfrm>
                <a:off x="6217910" y="2558709"/>
                <a:ext cx="50600" cy="8545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711" extrusionOk="0">
                    <a:moveTo>
                      <a:pt x="304" y="0"/>
                    </a:moveTo>
                    <a:cubicBezTo>
                      <a:pt x="304" y="0"/>
                      <a:pt x="170" y="375"/>
                      <a:pt x="144" y="429"/>
                    </a:cubicBezTo>
                    <a:cubicBezTo>
                      <a:pt x="144" y="446"/>
                      <a:pt x="1" y="402"/>
                      <a:pt x="1" y="571"/>
                    </a:cubicBezTo>
                    <a:cubicBezTo>
                      <a:pt x="1" y="657"/>
                      <a:pt x="88" y="711"/>
                      <a:pt x="167" y="711"/>
                    </a:cubicBezTo>
                    <a:cubicBezTo>
                      <a:pt x="220" y="711"/>
                      <a:pt x="269" y="687"/>
                      <a:pt x="286" y="634"/>
                    </a:cubicBezTo>
                    <a:cubicBezTo>
                      <a:pt x="331" y="509"/>
                      <a:pt x="242" y="482"/>
                      <a:pt x="251" y="482"/>
                    </a:cubicBezTo>
                    <a:cubicBezTo>
                      <a:pt x="277" y="393"/>
                      <a:pt x="420" y="45"/>
                      <a:pt x="420" y="45"/>
                    </a:cubicBezTo>
                    <a:lnTo>
                      <a:pt x="30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45;p42"/>
              <p:cNvSpPr/>
              <p:nvPr/>
            </p:nvSpPr>
            <p:spPr>
              <a:xfrm>
                <a:off x="6345552" y="2529743"/>
                <a:ext cx="89421" cy="58292"/>
              </a:xfrm>
              <a:custGeom>
                <a:avLst/>
                <a:gdLst/>
                <a:ahLst/>
                <a:cxnLst/>
                <a:rect l="l" t="t" r="r" b="b"/>
                <a:pathLst>
                  <a:path w="744" h="485" extrusionOk="0">
                    <a:moveTo>
                      <a:pt x="63" y="1"/>
                    </a:moveTo>
                    <a:lnTo>
                      <a:pt x="0" y="108"/>
                    </a:lnTo>
                    <a:cubicBezTo>
                      <a:pt x="0" y="108"/>
                      <a:pt x="348" y="295"/>
                      <a:pt x="402" y="322"/>
                    </a:cubicBezTo>
                    <a:cubicBezTo>
                      <a:pt x="420" y="331"/>
                      <a:pt x="357" y="464"/>
                      <a:pt x="527" y="482"/>
                    </a:cubicBezTo>
                    <a:cubicBezTo>
                      <a:pt x="534" y="484"/>
                      <a:pt x="542" y="484"/>
                      <a:pt x="549" y="484"/>
                    </a:cubicBezTo>
                    <a:cubicBezTo>
                      <a:pt x="677" y="484"/>
                      <a:pt x="743" y="265"/>
                      <a:pt x="625" y="206"/>
                    </a:cubicBezTo>
                    <a:cubicBezTo>
                      <a:pt x="592" y="189"/>
                      <a:pt x="566" y="183"/>
                      <a:pt x="545" y="183"/>
                    </a:cubicBezTo>
                    <a:cubicBezTo>
                      <a:pt x="491" y="183"/>
                      <a:pt x="473" y="224"/>
                      <a:pt x="466" y="224"/>
                    </a:cubicBezTo>
                    <a:cubicBezTo>
                      <a:pt x="465" y="224"/>
                      <a:pt x="465" y="224"/>
                      <a:pt x="464" y="224"/>
                    </a:cubicBezTo>
                    <a:cubicBezTo>
                      <a:pt x="375" y="179"/>
                      <a:pt x="63" y="1"/>
                      <a:pt x="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46;p42"/>
              <p:cNvSpPr/>
              <p:nvPr/>
            </p:nvSpPr>
            <p:spPr>
              <a:xfrm>
                <a:off x="6353004" y="2459792"/>
                <a:ext cx="94830" cy="37139"/>
              </a:xfrm>
              <a:custGeom>
                <a:avLst/>
                <a:gdLst/>
                <a:ahLst/>
                <a:cxnLst/>
                <a:rect l="l" t="t" r="r" b="b"/>
                <a:pathLst>
                  <a:path w="789" h="309" extrusionOk="0">
                    <a:moveTo>
                      <a:pt x="593" y="1"/>
                    </a:moveTo>
                    <a:cubicBezTo>
                      <a:pt x="586" y="1"/>
                      <a:pt x="579" y="1"/>
                      <a:pt x="572" y="3"/>
                    </a:cubicBezTo>
                    <a:cubicBezTo>
                      <a:pt x="447" y="29"/>
                      <a:pt x="465" y="110"/>
                      <a:pt x="456" y="119"/>
                    </a:cubicBezTo>
                    <a:cubicBezTo>
                      <a:pt x="367" y="128"/>
                      <a:pt x="1" y="181"/>
                      <a:pt x="1" y="181"/>
                    </a:cubicBezTo>
                    <a:lnTo>
                      <a:pt x="19" y="306"/>
                    </a:lnTo>
                    <a:cubicBezTo>
                      <a:pt x="19" y="306"/>
                      <a:pt x="411" y="235"/>
                      <a:pt x="465" y="226"/>
                    </a:cubicBezTo>
                    <a:cubicBezTo>
                      <a:pt x="478" y="226"/>
                      <a:pt x="502" y="309"/>
                      <a:pt x="580" y="309"/>
                    </a:cubicBezTo>
                    <a:cubicBezTo>
                      <a:pt x="604" y="309"/>
                      <a:pt x="634" y="301"/>
                      <a:pt x="670" y="279"/>
                    </a:cubicBezTo>
                    <a:cubicBezTo>
                      <a:pt x="788" y="212"/>
                      <a:pt x="715" y="1"/>
                      <a:pt x="5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47;p42"/>
              <p:cNvSpPr/>
              <p:nvPr/>
            </p:nvSpPr>
            <p:spPr>
              <a:xfrm>
                <a:off x="6326202" y="2379145"/>
                <a:ext cx="80768" cy="69229"/>
              </a:xfrm>
              <a:custGeom>
                <a:avLst/>
                <a:gdLst/>
                <a:ahLst/>
                <a:cxnLst/>
                <a:rect l="l" t="t" r="r" b="b"/>
                <a:pathLst>
                  <a:path w="672" h="576" extrusionOk="0">
                    <a:moveTo>
                      <a:pt x="462" y="0"/>
                    </a:moveTo>
                    <a:cubicBezTo>
                      <a:pt x="434" y="0"/>
                      <a:pt x="406" y="10"/>
                      <a:pt x="384" y="31"/>
                    </a:cubicBezTo>
                    <a:cubicBezTo>
                      <a:pt x="295" y="121"/>
                      <a:pt x="358" y="183"/>
                      <a:pt x="349" y="183"/>
                    </a:cubicBezTo>
                    <a:cubicBezTo>
                      <a:pt x="286" y="246"/>
                      <a:pt x="1" y="486"/>
                      <a:pt x="1" y="486"/>
                    </a:cubicBezTo>
                    <a:lnTo>
                      <a:pt x="81" y="576"/>
                    </a:lnTo>
                    <a:cubicBezTo>
                      <a:pt x="81" y="576"/>
                      <a:pt x="376" y="308"/>
                      <a:pt x="420" y="272"/>
                    </a:cubicBezTo>
                    <a:cubicBezTo>
                      <a:pt x="421" y="272"/>
                      <a:pt x="421" y="272"/>
                      <a:pt x="422" y="272"/>
                    </a:cubicBezTo>
                    <a:cubicBezTo>
                      <a:pt x="431" y="272"/>
                      <a:pt x="466" y="297"/>
                      <a:pt x="508" y="297"/>
                    </a:cubicBezTo>
                    <a:cubicBezTo>
                      <a:pt x="542" y="297"/>
                      <a:pt x="582" y="280"/>
                      <a:pt x="616" y="219"/>
                    </a:cubicBezTo>
                    <a:cubicBezTo>
                      <a:pt x="672" y="115"/>
                      <a:pt x="560" y="0"/>
                      <a:pt x="46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48;p42"/>
              <p:cNvSpPr/>
              <p:nvPr/>
            </p:nvSpPr>
            <p:spPr>
              <a:xfrm>
                <a:off x="6281251" y="2338160"/>
                <a:ext cx="43990" cy="8665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721" extrusionOk="0">
                    <a:moveTo>
                      <a:pt x="181" y="1"/>
                    </a:moveTo>
                    <a:cubicBezTo>
                      <a:pt x="114" y="1"/>
                      <a:pt x="49" y="32"/>
                      <a:pt x="36" y="96"/>
                    </a:cubicBezTo>
                    <a:cubicBezTo>
                      <a:pt x="18" y="230"/>
                      <a:pt x="107" y="239"/>
                      <a:pt x="107" y="248"/>
                    </a:cubicBezTo>
                    <a:cubicBezTo>
                      <a:pt x="89" y="337"/>
                      <a:pt x="0" y="694"/>
                      <a:pt x="0" y="694"/>
                    </a:cubicBezTo>
                    <a:lnTo>
                      <a:pt x="116" y="720"/>
                    </a:lnTo>
                    <a:cubicBezTo>
                      <a:pt x="116" y="720"/>
                      <a:pt x="196" y="337"/>
                      <a:pt x="205" y="283"/>
                    </a:cubicBezTo>
                    <a:cubicBezTo>
                      <a:pt x="214" y="265"/>
                      <a:pt x="366" y="283"/>
                      <a:pt x="339" y="114"/>
                    </a:cubicBezTo>
                    <a:cubicBezTo>
                      <a:pt x="330" y="39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49;p42"/>
              <p:cNvSpPr/>
              <p:nvPr/>
            </p:nvSpPr>
            <p:spPr>
              <a:xfrm>
                <a:off x="6311178" y="2567242"/>
                <a:ext cx="47956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399" h="718" extrusionOk="0">
                    <a:moveTo>
                      <a:pt x="117" y="1"/>
                    </a:moveTo>
                    <a:lnTo>
                      <a:pt x="1" y="28"/>
                    </a:lnTo>
                    <a:cubicBezTo>
                      <a:pt x="1" y="28"/>
                      <a:pt x="117" y="411"/>
                      <a:pt x="135" y="465"/>
                    </a:cubicBezTo>
                    <a:cubicBezTo>
                      <a:pt x="135" y="483"/>
                      <a:pt x="1" y="536"/>
                      <a:pt x="99" y="670"/>
                    </a:cubicBezTo>
                    <a:cubicBezTo>
                      <a:pt x="125" y="703"/>
                      <a:pt x="162" y="717"/>
                      <a:pt x="200" y="717"/>
                    </a:cubicBezTo>
                    <a:cubicBezTo>
                      <a:pt x="295" y="717"/>
                      <a:pt x="398" y="631"/>
                      <a:pt x="367" y="536"/>
                    </a:cubicBezTo>
                    <a:cubicBezTo>
                      <a:pt x="342" y="457"/>
                      <a:pt x="293" y="444"/>
                      <a:pt x="264" y="444"/>
                    </a:cubicBezTo>
                    <a:cubicBezTo>
                      <a:pt x="251" y="444"/>
                      <a:pt x="242" y="447"/>
                      <a:pt x="242" y="447"/>
                    </a:cubicBezTo>
                    <a:cubicBezTo>
                      <a:pt x="215" y="358"/>
                      <a:pt x="117" y="1"/>
                      <a:pt x="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2150;p42"/>
              <p:cNvSpPr/>
              <p:nvPr/>
            </p:nvSpPr>
            <p:spPr>
              <a:xfrm>
                <a:off x="6208776" y="2333232"/>
                <a:ext cx="48917" cy="8725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726" extrusionOk="0">
                    <a:moveTo>
                      <a:pt x="199" y="0"/>
                    </a:moveTo>
                    <a:cubicBezTo>
                      <a:pt x="104" y="0"/>
                      <a:pt x="0" y="86"/>
                      <a:pt x="32" y="181"/>
                    </a:cubicBezTo>
                    <a:cubicBezTo>
                      <a:pt x="64" y="272"/>
                      <a:pt x="115" y="278"/>
                      <a:pt x="141" y="278"/>
                    </a:cubicBezTo>
                    <a:cubicBezTo>
                      <a:pt x="145" y="278"/>
                      <a:pt x="149" y="278"/>
                      <a:pt x="152" y="278"/>
                    </a:cubicBezTo>
                    <a:cubicBezTo>
                      <a:pt x="155" y="278"/>
                      <a:pt x="157" y="278"/>
                      <a:pt x="157" y="280"/>
                    </a:cubicBezTo>
                    <a:cubicBezTo>
                      <a:pt x="193" y="369"/>
                      <a:pt x="282" y="726"/>
                      <a:pt x="282" y="726"/>
                    </a:cubicBezTo>
                    <a:lnTo>
                      <a:pt x="407" y="690"/>
                    </a:lnTo>
                    <a:cubicBezTo>
                      <a:pt x="407" y="690"/>
                      <a:pt x="282" y="306"/>
                      <a:pt x="273" y="262"/>
                    </a:cubicBezTo>
                    <a:cubicBezTo>
                      <a:pt x="264" y="244"/>
                      <a:pt x="407" y="190"/>
                      <a:pt x="300" y="48"/>
                    </a:cubicBezTo>
                    <a:cubicBezTo>
                      <a:pt x="274" y="14"/>
                      <a:pt x="237" y="0"/>
                      <a:pt x="1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2151;p42"/>
              <p:cNvSpPr/>
              <p:nvPr/>
            </p:nvSpPr>
            <p:spPr>
              <a:xfrm>
                <a:off x="6186901" y="2395971"/>
                <a:ext cx="194107" cy="182929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1522" extrusionOk="0">
                    <a:moveTo>
                      <a:pt x="816" y="0"/>
                    </a:moveTo>
                    <a:cubicBezTo>
                      <a:pt x="753" y="0"/>
                      <a:pt x="689" y="8"/>
                      <a:pt x="625" y="25"/>
                    </a:cubicBezTo>
                    <a:cubicBezTo>
                      <a:pt x="473" y="61"/>
                      <a:pt x="339" y="141"/>
                      <a:pt x="241" y="248"/>
                    </a:cubicBezTo>
                    <a:cubicBezTo>
                      <a:pt x="80" y="427"/>
                      <a:pt x="0" y="685"/>
                      <a:pt x="63" y="944"/>
                    </a:cubicBezTo>
                    <a:cubicBezTo>
                      <a:pt x="153" y="1290"/>
                      <a:pt x="459" y="1522"/>
                      <a:pt x="799" y="1522"/>
                    </a:cubicBezTo>
                    <a:cubicBezTo>
                      <a:pt x="862" y="1522"/>
                      <a:pt x="926" y="1514"/>
                      <a:pt x="990" y="1497"/>
                    </a:cubicBezTo>
                    <a:cubicBezTo>
                      <a:pt x="1133" y="1462"/>
                      <a:pt x="1258" y="1390"/>
                      <a:pt x="1356" y="1292"/>
                    </a:cubicBezTo>
                    <a:cubicBezTo>
                      <a:pt x="1535" y="1105"/>
                      <a:pt x="1615" y="846"/>
                      <a:pt x="1543" y="578"/>
                    </a:cubicBezTo>
                    <a:cubicBezTo>
                      <a:pt x="1461" y="232"/>
                      <a:pt x="1156" y="0"/>
                      <a:pt x="8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2152;p42"/>
              <p:cNvSpPr/>
              <p:nvPr/>
            </p:nvSpPr>
            <p:spPr>
              <a:xfrm>
                <a:off x="6186901" y="2425778"/>
                <a:ext cx="163098" cy="153122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74" extrusionOk="0">
                    <a:moveTo>
                      <a:pt x="241" y="0"/>
                    </a:moveTo>
                    <a:lnTo>
                      <a:pt x="241" y="0"/>
                    </a:lnTo>
                    <a:cubicBezTo>
                      <a:pt x="80" y="179"/>
                      <a:pt x="0" y="437"/>
                      <a:pt x="63" y="696"/>
                    </a:cubicBezTo>
                    <a:cubicBezTo>
                      <a:pt x="153" y="1042"/>
                      <a:pt x="459" y="1274"/>
                      <a:pt x="799" y="1274"/>
                    </a:cubicBezTo>
                    <a:cubicBezTo>
                      <a:pt x="862" y="1274"/>
                      <a:pt x="926" y="1266"/>
                      <a:pt x="990" y="1249"/>
                    </a:cubicBezTo>
                    <a:cubicBezTo>
                      <a:pt x="1133" y="1214"/>
                      <a:pt x="1258" y="1142"/>
                      <a:pt x="1356" y="1044"/>
                    </a:cubicBezTo>
                    <a:lnTo>
                      <a:pt x="1356" y="1044"/>
                    </a:lnTo>
                    <a:cubicBezTo>
                      <a:pt x="1261" y="1070"/>
                      <a:pt x="1160" y="1088"/>
                      <a:pt x="1058" y="1088"/>
                    </a:cubicBezTo>
                    <a:cubicBezTo>
                      <a:pt x="883" y="1088"/>
                      <a:pt x="705" y="1036"/>
                      <a:pt x="553" y="883"/>
                    </a:cubicBezTo>
                    <a:cubicBezTo>
                      <a:pt x="259" y="589"/>
                      <a:pt x="223" y="241"/>
                      <a:pt x="241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153;p42"/>
            <p:cNvGrpSpPr/>
            <p:nvPr/>
          </p:nvGrpSpPr>
          <p:grpSpPr>
            <a:xfrm>
              <a:off x="6475106" y="3932239"/>
              <a:ext cx="312534" cy="297767"/>
              <a:chOff x="6129210" y="2819761"/>
              <a:chExt cx="295066" cy="281124"/>
            </a:xfrm>
          </p:grpSpPr>
          <p:sp>
            <p:nvSpPr>
              <p:cNvPr id="44" name="Google Shape;2154;p42"/>
              <p:cNvSpPr/>
              <p:nvPr/>
            </p:nvSpPr>
            <p:spPr>
              <a:xfrm>
                <a:off x="6150243" y="2861587"/>
                <a:ext cx="7535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7" h="478" extrusionOk="0">
                    <a:moveTo>
                      <a:pt x="186" y="1"/>
                    </a:moveTo>
                    <a:cubicBezTo>
                      <a:pt x="76" y="1"/>
                      <a:pt x="1" y="172"/>
                      <a:pt x="91" y="237"/>
                    </a:cubicBezTo>
                    <a:cubicBezTo>
                      <a:pt x="121" y="256"/>
                      <a:pt x="147" y="263"/>
                      <a:pt x="167" y="263"/>
                    </a:cubicBezTo>
                    <a:cubicBezTo>
                      <a:pt x="209" y="263"/>
                      <a:pt x="230" y="236"/>
                      <a:pt x="233" y="236"/>
                    </a:cubicBezTo>
                    <a:cubicBezTo>
                      <a:pt x="234" y="236"/>
                      <a:pt x="234" y="236"/>
                      <a:pt x="234" y="237"/>
                    </a:cubicBezTo>
                    <a:cubicBezTo>
                      <a:pt x="305" y="282"/>
                      <a:pt x="564" y="478"/>
                      <a:pt x="564" y="478"/>
                    </a:cubicBezTo>
                    <a:lnTo>
                      <a:pt x="626" y="398"/>
                    </a:lnTo>
                    <a:cubicBezTo>
                      <a:pt x="626" y="398"/>
                      <a:pt x="341" y="192"/>
                      <a:pt x="305" y="166"/>
                    </a:cubicBezTo>
                    <a:cubicBezTo>
                      <a:pt x="287" y="157"/>
                      <a:pt x="359" y="41"/>
                      <a:pt x="216" y="5"/>
                    </a:cubicBezTo>
                    <a:cubicBezTo>
                      <a:pt x="206" y="2"/>
                      <a:pt x="196" y="1"/>
                      <a:pt x="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42"/>
              <p:cNvSpPr/>
              <p:nvPr/>
            </p:nvSpPr>
            <p:spPr>
              <a:xfrm>
                <a:off x="6129210" y="2938870"/>
                <a:ext cx="81369" cy="32812"/>
              </a:xfrm>
              <a:custGeom>
                <a:avLst/>
                <a:gdLst/>
                <a:ahLst/>
                <a:cxnLst/>
                <a:rect l="l" t="t" r="r" b="b"/>
                <a:pathLst>
                  <a:path w="677" h="273" extrusionOk="0">
                    <a:moveTo>
                      <a:pt x="172" y="1"/>
                    </a:moveTo>
                    <a:cubicBezTo>
                      <a:pt x="156" y="1"/>
                      <a:pt x="137" y="4"/>
                      <a:pt x="114" y="13"/>
                    </a:cubicBezTo>
                    <a:cubicBezTo>
                      <a:pt x="1" y="66"/>
                      <a:pt x="41" y="272"/>
                      <a:pt x="152" y="272"/>
                    </a:cubicBezTo>
                    <a:cubicBezTo>
                      <a:pt x="154" y="272"/>
                      <a:pt x="157" y="272"/>
                      <a:pt x="159" y="272"/>
                    </a:cubicBezTo>
                    <a:cubicBezTo>
                      <a:pt x="275" y="272"/>
                      <a:pt x="266" y="192"/>
                      <a:pt x="275" y="192"/>
                    </a:cubicBezTo>
                    <a:cubicBezTo>
                      <a:pt x="355" y="183"/>
                      <a:pt x="676" y="183"/>
                      <a:pt x="676" y="183"/>
                    </a:cubicBezTo>
                    <a:lnTo>
                      <a:pt x="676" y="76"/>
                    </a:lnTo>
                    <a:cubicBezTo>
                      <a:pt x="676" y="76"/>
                      <a:pt x="328" y="94"/>
                      <a:pt x="284" y="94"/>
                    </a:cubicBezTo>
                    <a:cubicBezTo>
                      <a:pt x="269" y="94"/>
                      <a:pt x="254" y="1"/>
                      <a:pt x="1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42"/>
              <p:cNvSpPr/>
              <p:nvPr/>
            </p:nvSpPr>
            <p:spPr>
              <a:xfrm>
                <a:off x="6153008" y="2991873"/>
                <a:ext cx="7584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31" h="465" extrusionOk="0">
                    <a:moveTo>
                      <a:pt x="577" y="1"/>
                    </a:moveTo>
                    <a:cubicBezTo>
                      <a:pt x="577" y="1"/>
                      <a:pt x="282" y="197"/>
                      <a:pt x="246" y="224"/>
                    </a:cubicBezTo>
                    <a:cubicBezTo>
                      <a:pt x="246" y="224"/>
                      <a:pt x="245" y="224"/>
                      <a:pt x="244" y="224"/>
                    </a:cubicBezTo>
                    <a:cubicBezTo>
                      <a:pt x="230" y="224"/>
                      <a:pt x="197" y="193"/>
                      <a:pt x="154" y="193"/>
                    </a:cubicBezTo>
                    <a:cubicBezTo>
                      <a:pt x="125" y="193"/>
                      <a:pt x="93" y="206"/>
                      <a:pt x="59" y="250"/>
                    </a:cubicBezTo>
                    <a:cubicBezTo>
                      <a:pt x="0" y="339"/>
                      <a:pt x="94" y="464"/>
                      <a:pt x="184" y="464"/>
                    </a:cubicBezTo>
                    <a:cubicBezTo>
                      <a:pt x="202" y="464"/>
                      <a:pt x="221" y="459"/>
                      <a:pt x="238" y="447"/>
                    </a:cubicBezTo>
                    <a:cubicBezTo>
                      <a:pt x="336" y="375"/>
                      <a:pt x="282" y="313"/>
                      <a:pt x="291" y="313"/>
                    </a:cubicBezTo>
                    <a:cubicBezTo>
                      <a:pt x="353" y="268"/>
                      <a:pt x="630" y="90"/>
                      <a:pt x="630" y="90"/>
                    </a:cubicBezTo>
                    <a:lnTo>
                      <a:pt x="5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42"/>
              <p:cNvSpPr/>
              <p:nvPr/>
            </p:nvSpPr>
            <p:spPr>
              <a:xfrm>
                <a:off x="6222237" y="3017594"/>
                <a:ext cx="44110" cy="7499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4" extrusionOk="0">
                    <a:moveTo>
                      <a:pt x="268" y="1"/>
                    </a:moveTo>
                    <a:cubicBezTo>
                      <a:pt x="268" y="1"/>
                      <a:pt x="152" y="331"/>
                      <a:pt x="134" y="375"/>
                    </a:cubicBezTo>
                    <a:cubicBezTo>
                      <a:pt x="125" y="393"/>
                      <a:pt x="1" y="357"/>
                      <a:pt x="1" y="500"/>
                    </a:cubicBezTo>
                    <a:cubicBezTo>
                      <a:pt x="1" y="579"/>
                      <a:pt x="78" y="624"/>
                      <a:pt x="148" y="624"/>
                    </a:cubicBezTo>
                    <a:cubicBezTo>
                      <a:pt x="198" y="624"/>
                      <a:pt x="245" y="602"/>
                      <a:pt x="259" y="554"/>
                    </a:cubicBezTo>
                    <a:cubicBezTo>
                      <a:pt x="295" y="447"/>
                      <a:pt x="215" y="429"/>
                      <a:pt x="224" y="420"/>
                    </a:cubicBezTo>
                    <a:cubicBezTo>
                      <a:pt x="250" y="340"/>
                      <a:pt x="366" y="45"/>
                      <a:pt x="366" y="45"/>
                    </a:cubicBezTo>
                    <a:lnTo>
                      <a:pt x="26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42"/>
              <p:cNvSpPr/>
              <p:nvPr/>
            </p:nvSpPr>
            <p:spPr>
              <a:xfrm>
                <a:off x="6334855" y="2991873"/>
                <a:ext cx="78845" cy="51682"/>
              </a:xfrm>
              <a:custGeom>
                <a:avLst/>
                <a:gdLst/>
                <a:ahLst/>
                <a:cxnLst/>
                <a:rect l="l" t="t" r="r" b="b"/>
                <a:pathLst>
                  <a:path w="656" h="430" extrusionOk="0">
                    <a:moveTo>
                      <a:pt x="54" y="1"/>
                    </a:moveTo>
                    <a:lnTo>
                      <a:pt x="0" y="99"/>
                    </a:lnTo>
                    <a:cubicBezTo>
                      <a:pt x="0" y="99"/>
                      <a:pt x="312" y="259"/>
                      <a:pt x="348" y="286"/>
                    </a:cubicBezTo>
                    <a:cubicBezTo>
                      <a:pt x="366" y="286"/>
                      <a:pt x="312" y="411"/>
                      <a:pt x="464" y="429"/>
                    </a:cubicBezTo>
                    <a:cubicBezTo>
                      <a:pt x="469" y="429"/>
                      <a:pt x="474" y="430"/>
                      <a:pt x="479" y="430"/>
                    </a:cubicBezTo>
                    <a:cubicBezTo>
                      <a:pt x="594" y="430"/>
                      <a:pt x="656" y="230"/>
                      <a:pt x="544" y="179"/>
                    </a:cubicBezTo>
                    <a:cubicBezTo>
                      <a:pt x="521" y="168"/>
                      <a:pt x="501" y="164"/>
                      <a:pt x="484" y="164"/>
                    </a:cubicBezTo>
                    <a:cubicBezTo>
                      <a:pt x="435" y="164"/>
                      <a:pt x="414" y="198"/>
                      <a:pt x="411" y="198"/>
                    </a:cubicBezTo>
                    <a:cubicBezTo>
                      <a:pt x="411" y="198"/>
                      <a:pt x="411" y="197"/>
                      <a:pt x="411" y="197"/>
                    </a:cubicBezTo>
                    <a:cubicBezTo>
                      <a:pt x="330" y="16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42"/>
              <p:cNvSpPr/>
              <p:nvPr/>
            </p:nvSpPr>
            <p:spPr>
              <a:xfrm>
                <a:off x="6341225" y="2930456"/>
                <a:ext cx="83051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91" h="275" extrusionOk="0">
                    <a:moveTo>
                      <a:pt x="522" y="1"/>
                    </a:moveTo>
                    <a:cubicBezTo>
                      <a:pt x="515" y="1"/>
                      <a:pt x="508" y="1"/>
                      <a:pt x="500" y="3"/>
                    </a:cubicBezTo>
                    <a:cubicBezTo>
                      <a:pt x="393" y="21"/>
                      <a:pt x="411" y="101"/>
                      <a:pt x="402" y="101"/>
                    </a:cubicBezTo>
                    <a:cubicBezTo>
                      <a:pt x="322" y="119"/>
                      <a:pt x="1" y="164"/>
                      <a:pt x="1" y="164"/>
                    </a:cubicBezTo>
                    <a:lnTo>
                      <a:pt x="19" y="271"/>
                    </a:lnTo>
                    <a:cubicBezTo>
                      <a:pt x="19" y="271"/>
                      <a:pt x="367" y="208"/>
                      <a:pt x="411" y="199"/>
                    </a:cubicBezTo>
                    <a:cubicBezTo>
                      <a:pt x="425" y="199"/>
                      <a:pt x="444" y="275"/>
                      <a:pt x="515" y="275"/>
                    </a:cubicBezTo>
                    <a:cubicBezTo>
                      <a:pt x="535" y="275"/>
                      <a:pt x="560" y="269"/>
                      <a:pt x="590" y="253"/>
                    </a:cubicBezTo>
                    <a:cubicBezTo>
                      <a:pt x="690" y="194"/>
                      <a:pt x="633" y="1"/>
                      <a:pt x="5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42"/>
              <p:cNvSpPr/>
              <p:nvPr/>
            </p:nvSpPr>
            <p:spPr>
              <a:xfrm>
                <a:off x="6317668" y="2859184"/>
                <a:ext cx="70552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7" h="516" extrusionOk="0">
                    <a:moveTo>
                      <a:pt x="404" y="1"/>
                    </a:moveTo>
                    <a:cubicBezTo>
                      <a:pt x="381" y="1"/>
                      <a:pt x="358" y="8"/>
                      <a:pt x="339" y="25"/>
                    </a:cubicBezTo>
                    <a:cubicBezTo>
                      <a:pt x="259" y="105"/>
                      <a:pt x="313" y="159"/>
                      <a:pt x="313" y="168"/>
                    </a:cubicBezTo>
                    <a:cubicBezTo>
                      <a:pt x="250" y="221"/>
                      <a:pt x="0" y="435"/>
                      <a:pt x="0" y="435"/>
                    </a:cubicBezTo>
                    <a:lnTo>
                      <a:pt x="72" y="516"/>
                    </a:lnTo>
                    <a:cubicBezTo>
                      <a:pt x="72" y="516"/>
                      <a:pt x="331" y="275"/>
                      <a:pt x="366" y="248"/>
                    </a:cubicBezTo>
                    <a:cubicBezTo>
                      <a:pt x="367" y="248"/>
                      <a:pt x="367" y="247"/>
                      <a:pt x="368" y="247"/>
                    </a:cubicBezTo>
                    <a:cubicBezTo>
                      <a:pt x="377" y="247"/>
                      <a:pt x="408" y="269"/>
                      <a:pt x="445" y="269"/>
                    </a:cubicBezTo>
                    <a:cubicBezTo>
                      <a:pt x="477" y="269"/>
                      <a:pt x="513" y="253"/>
                      <a:pt x="545" y="195"/>
                    </a:cubicBezTo>
                    <a:cubicBezTo>
                      <a:pt x="587" y="103"/>
                      <a:pt x="490" y="1"/>
                      <a:pt x="4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2161;p42"/>
              <p:cNvSpPr/>
              <p:nvPr/>
            </p:nvSpPr>
            <p:spPr>
              <a:xfrm>
                <a:off x="6278005" y="2823487"/>
                <a:ext cx="38701" cy="76321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5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90"/>
                    </a:cubicBezTo>
                    <a:cubicBezTo>
                      <a:pt x="18" y="197"/>
                      <a:pt x="99" y="206"/>
                      <a:pt x="90" y="215"/>
                    </a:cubicBezTo>
                    <a:cubicBezTo>
                      <a:pt x="81" y="295"/>
                      <a:pt x="0" y="608"/>
                      <a:pt x="0" y="608"/>
                    </a:cubicBezTo>
                    <a:lnTo>
                      <a:pt x="107" y="634"/>
                    </a:lnTo>
                    <a:cubicBezTo>
                      <a:pt x="107" y="634"/>
                      <a:pt x="179" y="295"/>
                      <a:pt x="188" y="251"/>
                    </a:cubicBezTo>
                    <a:cubicBezTo>
                      <a:pt x="188" y="233"/>
                      <a:pt x="322" y="251"/>
                      <a:pt x="304" y="99"/>
                    </a:cubicBezTo>
                    <a:cubicBezTo>
                      <a:pt x="290" y="34"/>
                      <a:pt x="226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2162;p42"/>
              <p:cNvSpPr/>
              <p:nvPr/>
            </p:nvSpPr>
            <p:spPr>
              <a:xfrm>
                <a:off x="6303726" y="3025166"/>
                <a:ext cx="43629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63" h="630" extrusionOk="0">
                    <a:moveTo>
                      <a:pt x="108" y="0"/>
                    </a:moveTo>
                    <a:lnTo>
                      <a:pt x="9" y="27"/>
                    </a:lnTo>
                    <a:cubicBezTo>
                      <a:pt x="9" y="27"/>
                      <a:pt x="108" y="357"/>
                      <a:pt x="125" y="410"/>
                    </a:cubicBezTo>
                    <a:cubicBezTo>
                      <a:pt x="125" y="419"/>
                      <a:pt x="1" y="473"/>
                      <a:pt x="99" y="589"/>
                    </a:cubicBezTo>
                    <a:cubicBezTo>
                      <a:pt x="119" y="617"/>
                      <a:pt x="151" y="629"/>
                      <a:pt x="184" y="629"/>
                    </a:cubicBezTo>
                    <a:cubicBezTo>
                      <a:pt x="267" y="629"/>
                      <a:pt x="362" y="556"/>
                      <a:pt x="331" y="473"/>
                    </a:cubicBezTo>
                    <a:cubicBezTo>
                      <a:pt x="307" y="402"/>
                      <a:pt x="267" y="390"/>
                      <a:pt x="243" y="390"/>
                    </a:cubicBezTo>
                    <a:cubicBezTo>
                      <a:pt x="231" y="390"/>
                      <a:pt x="224" y="393"/>
                      <a:pt x="224" y="393"/>
                    </a:cubicBezTo>
                    <a:cubicBezTo>
                      <a:pt x="197" y="31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2163;p42"/>
              <p:cNvSpPr/>
              <p:nvPr/>
            </p:nvSpPr>
            <p:spPr>
              <a:xfrm>
                <a:off x="6214906" y="2819761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1"/>
                    </a:moveTo>
                    <a:cubicBezTo>
                      <a:pt x="93" y="1"/>
                      <a:pt x="0" y="74"/>
                      <a:pt x="26" y="157"/>
                    </a:cubicBezTo>
                    <a:cubicBezTo>
                      <a:pt x="50" y="228"/>
                      <a:pt x="89" y="240"/>
                      <a:pt x="116" y="240"/>
                    </a:cubicBezTo>
                    <a:cubicBezTo>
                      <a:pt x="129" y="240"/>
                      <a:pt x="139" y="237"/>
                      <a:pt x="142" y="237"/>
                    </a:cubicBezTo>
                    <a:cubicBezTo>
                      <a:pt x="160" y="317"/>
                      <a:pt x="249" y="630"/>
                      <a:pt x="249" y="630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31" y="219"/>
                    </a:cubicBezTo>
                    <a:cubicBezTo>
                      <a:pt x="231" y="210"/>
                      <a:pt x="356" y="157"/>
                      <a:pt x="267" y="41"/>
                    </a:cubicBezTo>
                    <a:cubicBezTo>
                      <a:pt x="244" y="13"/>
                      <a:pt x="211" y="1"/>
                      <a:pt x="1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2164;p42"/>
              <p:cNvSpPr/>
              <p:nvPr/>
            </p:nvSpPr>
            <p:spPr>
              <a:xfrm>
                <a:off x="6195435" y="2874688"/>
                <a:ext cx="170550" cy="160454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35" extrusionOk="0">
                    <a:moveTo>
                      <a:pt x="711" y="1"/>
                    </a:moveTo>
                    <a:cubicBezTo>
                      <a:pt x="656" y="1"/>
                      <a:pt x="601" y="7"/>
                      <a:pt x="545" y="21"/>
                    </a:cubicBezTo>
                    <a:cubicBezTo>
                      <a:pt x="411" y="48"/>
                      <a:pt x="304" y="119"/>
                      <a:pt x="215" y="217"/>
                    </a:cubicBezTo>
                    <a:cubicBezTo>
                      <a:pt x="72" y="378"/>
                      <a:pt x="0" y="601"/>
                      <a:pt x="54" y="824"/>
                    </a:cubicBezTo>
                    <a:cubicBezTo>
                      <a:pt x="130" y="1134"/>
                      <a:pt x="404" y="1335"/>
                      <a:pt x="703" y="1335"/>
                    </a:cubicBezTo>
                    <a:cubicBezTo>
                      <a:pt x="756" y="1335"/>
                      <a:pt x="811" y="1328"/>
                      <a:pt x="866" y="1315"/>
                    </a:cubicBezTo>
                    <a:cubicBezTo>
                      <a:pt x="1000" y="1288"/>
                      <a:pt x="1107" y="1216"/>
                      <a:pt x="1196" y="1127"/>
                    </a:cubicBezTo>
                    <a:cubicBezTo>
                      <a:pt x="1348" y="967"/>
                      <a:pt x="1419" y="735"/>
                      <a:pt x="1356" y="512"/>
                    </a:cubicBezTo>
                    <a:cubicBezTo>
                      <a:pt x="1281" y="202"/>
                      <a:pt x="1013" y="1"/>
                      <a:pt x="71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42"/>
              <p:cNvSpPr/>
              <p:nvPr/>
            </p:nvSpPr>
            <p:spPr>
              <a:xfrm>
                <a:off x="6195435" y="2900769"/>
                <a:ext cx="143747" cy="134372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18" extrusionOk="0">
                    <a:moveTo>
                      <a:pt x="215" y="0"/>
                    </a:moveTo>
                    <a:lnTo>
                      <a:pt x="215" y="0"/>
                    </a:lnTo>
                    <a:cubicBezTo>
                      <a:pt x="72" y="161"/>
                      <a:pt x="0" y="384"/>
                      <a:pt x="54" y="607"/>
                    </a:cubicBezTo>
                    <a:cubicBezTo>
                      <a:pt x="130" y="917"/>
                      <a:pt x="404" y="1118"/>
                      <a:pt x="703" y="1118"/>
                    </a:cubicBezTo>
                    <a:cubicBezTo>
                      <a:pt x="756" y="1118"/>
                      <a:pt x="811" y="1111"/>
                      <a:pt x="866" y="1098"/>
                    </a:cubicBezTo>
                    <a:cubicBezTo>
                      <a:pt x="1000" y="1071"/>
                      <a:pt x="1107" y="999"/>
                      <a:pt x="1196" y="910"/>
                    </a:cubicBezTo>
                    <a:lnTo>
                      <a:pt x="1196" y="910"/>
                    </a:lnTo>
                    <a:cubicBezTo>
                      <a:pt x="1110" y="937"/>
                      <a:pt x="1019" y="953"/>
                      <a:pt x="928" y="953"/>
                    </a:cubicBezTo>
                    <a:cubicBezTo>
                      <a:pt x="774" y="953"/>
                      <a:pt x="620" y="905"/>
                      <a:pt x="491" y="776"/>
                    </a:cubicBezTo>
                    <a:cubicBezTo>
                      <a:pt x="224" y="518"/>
                      <a:pt x="197" y="214"/>
                      <a:pt x="215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166;p42"/>
            <p:cNvGrpSpPr/>
            <p:nvPr/>
          </p:nvGrpSpPr>
          <p:grpSpPr>
            <a:xfrm>
              <a:off x="8111461" y="2204525"/>
              <a:ext cx="312534" cy="298149"/>
              <a:chOff x="8128931" y="2944158"/>
              <a:chExt cx="295066" cy="281485"/>
            </a:xfrm>
          </p:grpSpPr>
          <p:sp>
            <p:nvSpPr>
              <p:cNvPr id="29" name="Google Shape;2167;p42"/>
              <p:cNvSpPr/>
              <p:nvPr/>
            </p:nvSpPr>
            <p:spPr>
              <a:xfrm>
                <a:off x="8150085" y="2985984"/>
                <a:ext cx="75239" cy="57451"/>
              </a:xfrm>
              <a:custGeom>
                <a:avLst/>
                <a:gdLst/>
                <a:ahLst/>
                <a:cxnLst/>
                <a:rect l="l" t="t" r="r" b="b"/>
                <a:pathLst>
                  <a:path w="626" h="478" extrusionOk="0">
                    <a:moveTo>
                      <a:pt x="185" y="1"/>
                    </a:moveTo>
                    <a:cubicBezTo>
                      <a:pt x="75" y="1"/>
                      <a:pt x="0" y="171"/>
                      <a:pt x="99" y="237"/>
                    </a:cubicBezTo>
                    <a:cubicBezTo>
                      <a:pt x="128" y="258"/>
                      <a:pt x="153" y="265"/>
                      <a:pt x="173" y="265"/>
                    </a:cubicBezTo>
                    <a:cubicBezTo>
                      <a:pt x="213" y="265"/>
                      <a:pt x="233" y="237"/>
                      <a:pt x="233" y="237"/>
                    </a:cubicBezTo>
                    <a:cubicBezTo>
                      <a:pt x="304" y="281"/>
                      <a:pt x="563" y="478"/>
                      <a:pt x="563" y="478"/>
                    </a:cubicBezTo>
                    <a:lnTo>
                      <a:pt x="625" y="397"/>
                    </a:lnTo>
                    <a:cubicBezTo>
                      <a:pt x="625" y="397"/>
                      <a:pt x="340" y="192"/>
                      <a:pt x="304" y="166"/>
                    </a:cubicBezTo>
                    <a:cubicBezTo>
                      <a:pt x="286" y="157"/>
                      <a:pt x="357" y="41"/>
                      <a:pt x="215" y="5"/>
                    </a:cubicBezTo>
                    <a:cubicBezTo>
                      <a:pt x="204" y="2"/>
                      <a:pt x="194" y="1"/>
                      <a:pt x="1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2168;p42"/>
              <p:cNvSpPr/>
              <p:nvPr/>
            </p:nvSpPr>
            <p:spPr>
              <a:xfrm>
                <a:off x="8128931" y="3063867"/>
                <a:ext cx="82450" cy="32211"/>
              </a:xfrm>
              <a:custGeom>
                <a:avLst/>
                <a:gdLst/>
                <a:ahLst/>
                <a:cxnLst/>
                <a:rect l="l" t="t" r="r" b="b"/>
                <a:pathLst>
                  <a:path w="686" h="268" extrusionOk="0">
                    <a:moveTo>
                      <a:pt x="182" y="0"/>
                    </a:moveTo>
                    <a:cubicBezTo>
                      <a:pt x="163" y="0"/>
                      <a:pt x="141" y="5"/>
                      <a:pt x="114" y="17"/>
                    </a:cubicBezTo>
                    <a:cubicBezTo>
                      <a:pt x="0" y="61"/>
                      <a:pt x="41" y="267"/>
                      <a:pt x="160" y="267"/>
                    </a:cubicBezTo>
                    <a:cubicBezTo>
                      <a:pt x="163" y="267"/>
                      <a:pt x="165" y="267"/>
                      <a:pt x="168" y="267"/>
                    </a:cubicBezTo>
                    <a:cubicBezTo>
                      <a:pt x="275" y="267"/>
                      <a:pt x="266" y="187"/>
                      <a:pt x="275" y="187"/>
                    </a:cubicBezTo>
                    <a:cubicBezTo>
                      <a:pt x="355" y="178"/>
                      <a:pt x="676" y="178"/>
                      <a:pt x="676" y="178"/>
                    </a:cubicBezTo>
                    <a:lnTo>
                      <a:pt x="685" y="71"/>
                    </a:lnTo>
                    <a:lnTo>
                      <a:pt x="685" y="71"/>
                    </a:lnTo>
                    <a:cubicBezTo>
                      <a:pt x="685" y="71"/>
                      <a:pt x="328" y="88"/>
                      <a:pt x="284" y="88"/>
                    </a:cubicBezTo>
                    <a:cubicBezTo>
                      <a:pt x="269" y="88"/>
                      <a:pt x="261" y="0"/>
                      <a:pt x="1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2169;p42"/>
              <p:cNvSpPr/>
              <p:nvPr/>
            </p:nvSpPr>
            <p:spPr>
              <a:xfrm>
                <a:off x="8152849" y="3116270"/>
                <a:ext cx="75600" cy="55888"/>
              </a:xfrm>
              <a:custGeom>
                <a:avLst/>
                <a:gdLst/>
                <a:ahLst/>
                <a:cxnLst/>
                <a:rect l="l" t="t" r="r" b="b"/>
                <a:pathLst>
                  <a:path w="629" h="465" extrusionOk="0">
                    <a:moveTo>
                      <a:pt x="575" y="0"/>
                    </a:moveTo>
                    <a:cubicBezTo>
                      <a:pt x="575" y="0"/>
                      <a:pt x="281" y="197"/>
                      <a:pt x="245" y="223"/>
                    </a:cubicBezTo>
                    <a:cubicBezTo>
                      <a:pt x="244" y="224"/>
                      <a:pt x="243" y="224"/>
                      <a:pt x="242" y="224"/>
                    </a:cubicBezTo>
                    <a:cubicBezTo>
                      <a:pt x="229" y="224"/>
                      <a:pt x="196" y="193"/>
                      <a:pt x="154" y="193"/>
                    </a:cubicBezTo>
                    <a:cubicBezTo>
                      <a:pt x="127" y="193"/>
                      <a:pt x="97" y="206"/>
                      <a:pt x="67" y="250"/>
                    </a:cubicBezTo>
                    <a:cubicBezTo>
                      <a:pt x="0" y="339"/>
                      <a:pt x="93" y="464"/>
                      <a:pt x="187" y="464"/>
                    </a:cubicBezTo>
                    <a:cubicBezTo>
                      <a:pt x="207" y="464"/>
                      <a:pt x="227" y="459"/>
                      <a:pt x="245" y="446"/>
                    </a:cubicBezTo>
                    <a:cubicBezTo>
                      <a:pt x="334" y="384"/>
                      <a:pt x="281" y="322"/>
                      <a:pt x="290" y="313"/>
                    </a:cubicBezTo>
                    <a:cubicBezTo>
                      <a:pt x="361" y="268"/>
                      <a:pt x="629" y="98"/>
                      <a:pt x="629" y="98"/>
                    </a:cubicBez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2170;p42"/>
              <p:cNvSpPr/>
              <p:nvPr/>
            </p:nvSpPr>
            <p:spPr>
              <a:xfrm>
                <a:off x="8221959" y="3141991"/>
                <a:ext cx="44110" cy="75119"/>
              </a:xfrm>
              <a:custGeom>
                <a:avLst/>
                <a:gdLst/>
                <a:ahLst/>
                <a:cxnLst/>
                <a:rect l="l" t="t" r="r" b="b"/>
                <a:pathLst>
                  <a:path w="367" h="625" extrusionOk="0">
                    <a:moveTo>
                      <a:pt x="268" y="0"/>
                    </a:moveTo>
                    <a:cubicBezTo>
                      <a:pt x="268" y="0"/>
                      <a:pt x="152" y="331"/>
                      <a:pt x="134" y="375"/>
                    </a:cubicBezTo>
                    <a:cubicBezTo>
                      <a:pt x="125" y="393"/>
                      <a:pt x="0" y="357"/>
                      <a:pt x="0" y="509"/>
                    </a:cubicBezTo>
                    <a:cubicBezTo>
                      <a:pt x="0" y="582"/>
                      <a:pt x="76" y="624"/>
                      <a:pt x="146" y="624"/>
                    </a:cubicBezTo>
                    <a:cubicBezTo>
                      <a:pt x="196" y="624"/>
                      <a:pt x="244" y="602"/>
                      <a:pt x="259" y="554"/>
                    </a:cubicBezTo>
                    <a:cubicBezTo>
                      <a:pt x="295" y="447"/>
                      <a:pt x="223" y="429"/>
                      <a:pt x="223" y="420"/>
                    </a:cubicBezTo>
                    <a:cubicBezTo>
                      <a:pt x="250" y="339"/>
                      <a:pt x="366" y="45"/>
                      <a:pt x="366" y="45"/>
                    </a:cubicBezTo>
                    <a:lnTo>
                      <a:pt x="26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2171;p42"/>
              <p:cNvSpPr/>
              <p:nvPr/>
            </p:nvSpPr>
            <p:spPr>
              <a:xfrm>
                <a:off x="8334456" y="3117352"/>
                <a:ext cx="78965" cy="5060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421" extrusionOk="0">
                    <a:moveTo>
                      <a:pt x="54" y="0"/>
                    </a:moveTo>
                    <a:lnTo>
                      <a:pt x="1" y="89"/>
                    </a:lnTo>
                    <a:cubicBezTo>
                      <a:pt x="1" y="89"/>
                      <a:pt x="313" y="250"/>
                      <a:pt x="358" y="277"/>
                    </a:cubicBezTo>
                    <a:cubicBezTo>
                      <a:pt x="367" y="286"/>
                      <a:pt x="313" y="402"/>
                      <a:pt x="465" y="420"/>
                    </a:cubicBezTo>
                    <a:cubicBezTo>
                      <a:pt x="470" y="420"/>
                      <a:pt x="475" y="421"/>
                      <a:pt x="480" y="421"/>
                    </a:cubicBezTo>
                    <a:cubicBezTo>
                      <a:pt x="595" y="421"/>
                      <a:pt x="657" y="221"/>
                      <a:pt x="545" y="170"/>
                    </a:cubicBezTo>
                    <a:cubicBezTo>
                      <a:pt x="522" y="159"/>
                      <a:pt x="502" y="155"/>
                      <a:pt x="485" y="155"/>
                    </a:cubicBezTo>
                    <a:cubicBezTo>
                      <a:pt x="432" y="155"/>
                      <a:pt x="411" y="197"/>
                      <a:pt x="411" y="197"/>
                    </a:cubicBezTo>
                    <a:cubicBezTo>
                      <a:pt x="331" y="152"/>
                      <a:pt x="54" y="0"/>
                      <a:pt x="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2172;p42"/>
              <p:cNvSpPr/>
              <p:nvPr/>
            </p:nvSpPr>
            <p:spPr>
              <a:xfrm>
                <a:off x="8342028" y="3054853"/>
                <a:ext cx="81970" cy="33052"/>
              </a:xfrm>
              <a:custGeom>
                <a:avLst/>
                <a:gdLst/>
                <a:ahLst/>
                <a:cxnLst/>
                <a:rect l="l" t="t" r="r" b="b"/>
                <a:pathLst>
                  <a:path w="682" h="275" extrusionOk="0">
                    <a:moveTo>
                      <a:pt x="520" y="1"/>
                    </a:moveTo>
                    <a:cubicBezTo>
                      <a:pt x="513" y="1"/>
                      <a:pt x="507" y="1"/>
                      <a:pt x="500" y="3"/>
                    </a:cubicBezTo>
                    <a:cubicBezTo>
                      <a:pt x="384" y="21"/>
                      <a:pt x="402" y="101"/>
                      <a:pt x="402" y="101"/>
                    </a:cubicBezTo>
                    <a:cubicBezTo>
                      <a:pt x="313" y="119"/>
                      <a:pt x="0" y="163"/>
                      <a:pt x="0" y="163"/>
                    </a:cubicBezTo>
                    <a:lnTo>
                      <a:pt x="9" y="271"/>
                    </a:lnTo>
                    <a:cubicBezTo>
                      <a:pt x="9" y="271"/>
                      <a:pt x="357" y="208"/>
                      <a:pt x="402" y="199"/>
                    </a:cubicBezTo>
                    <a:cubicBezTo>
                      <a:pt x="416" y="199"/>
                      <a:pt x="440" y="275"/>
                      <a:pt x="509" y="275"/>
                    </a:cubicBezTo>
                    <a:cubicBezTo>
                      <a:pt x="529" y="275"/>
                      <a:pt x="553" y="269"/>
                      <a:pt x="580" y="253"/>
                    </a:cubicBezTo>
                    <a:cubicBezTo>
                      <a:pt x="681" y="194"/>
                      <a:pt x="624" y="1"/>
                      <a:pt x="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2173;p42"/>
              <p:cNvSpPr/>
              <p:nvPr/>
            </p:nvSpPr>
            <p:spPr>
              <a:xfrm>
                <a:off x="8318471" y="2983580"/>
                <a:ext cx="70311" cy="62018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6" extrusionOk="0">
                    <a:moveTo>
                      <a:pt x="396" y="1"/>
                    </a:moveTo>
                    <a:cubicBezTo>
                      <a:pt x="372" y="1"/>
                      <a:pt x="349" y="8"/>
                      <a:pt x="330" y="25"/>
                    </a:cubicBezTo>
                    <a:cubicBezTo>
                      <a:pt x="250" y="105"/>
                      <a:pt x="303" y="159"/>
                      <a:pt x="303" y="168"/>
                    </a:cubicBezTo>
                    <a:cubicBezTo>
                      <a:pt x="241" y="221"/>
                      <a:pt x="0" y="435"/>
                      <a:pt x="0" y="435"/>
                    </a:cubicBezTo>
                    <a:lnTo>
                      <a:pt x="63" y="516"/>
                    </a:lnTo>
                    <a:cubicBezTo>
                      <a:pt x="63" y="516"/>
                      <a:pt x="321" y="275"/>
                      <a:pt x="357" y="248"/>
                    </a:cubicBezTo>
                    <a:cubicBezTo>
                      <a:pt x="358" y="248"/>
                      <a:pt x="359" y="247"/>
                      <a:pt x="360" y="247"/>
                    </a:cubicBezTo>
                    <a:cubicBezTo>
                      <a:pt x="373" y="247"/>
                      <a:pt x="403" y="269"/>
                      <a:pt x="439" y="269"/>
                    </a:cubicBezTo>
                    <a:cubicBezTo>
                      <a:pt x="469" y="269"/>
                      <a:pt x="504" y="253"/>
                      <a:pt x="535" y="194"/>
                    </a:cubicBezTo>
                    <a:cubicBezTo>
                      <a:pt x="585" y="103"/>
                      <a:pt x="484" y="1"/>
                      <a:pt x="3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2174;p42"/>
              <p:cNvSpPr/>
              <p:nvPr/>
            </p:nvSpPr>
            <p:spPr>
              <a:xfrm>
                <a:off x="8277727" y="2948004"/>
                <a:ext cx="38701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22" h="634" extrusionOk="0">
                    <a:moveTo>
                      <a:pt x="163" y="1"/>
                    </a:moveTo>
                    <a:cubicBezTo>
                      <a:pt x="105" y="1"/>
                      <a:pt x="49" y="30"/>
                      <a:pt x="36" y="89"/>
                    </a:cubicBezTo>
                    <a:cubicBezTo>
                      <a:pt x="18" y="196"/>
                      <a:pt x="98" y="214"/>
                      <a:pt x="98" y="214"/>
                    </a:cubicBezTo>
                    <a:cubicBezTo>
                      <a:pt x="80" y="294"/>
                      <a:pt x="0" y="606"/>
                      <a:pt x="0" y="606"/>
                    </a:cubicBezTo>
                    <a:lnTo>
                      <a:pt x="107" y="633"/>
                    </a:lnTo>
                    <a:cubicBezTo>
                      <a:pt x="107" y="633"/>
                      <a:pt x="179" y="294"/>
                      <a:pt x="187" y="250"/>
                    </a:cubicBezTo>
                    <a:cubicBezTo>
                      <a:pt x="187" y="232"/>
                      <a:pt x="321" y="250"/>
                      <a:pt x="303" y="107"/>
                    </a:cubicBezTo>
                    <a:cubicBezTo>
                      <a:pt x="294" y="36"/>
                      <a:pt x="228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2175;p42"/>
              <p:cNvSpPr/>
              <p:nvPr/>
            </p:nvSpPr>
            <p:spPr>
              <a:xfrm>
                <a:off x="8304529" y="3149442"/>
                <a:ext cx="42427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34" extrusionOk="0">
                    <a:moveTo>
                      <a:pt x="98" y="1"/>
                    </a:moveTo>
                    <a:lnTo>
                      <a:pt x="0" y="28"/>
                    </a:lnTo>
                    <a:cubicBezTo>
                      <a:pt x="0" y="28"/>
                      <a:pt x="98" y="367"/>
                      <a:pt x="116" y="411"/>
                    </a:cubicBezTo>
                    <a:cubicBezTo>
                      <a:pt x="116" y="429"/>
                      <a:pt x="0" y="474"/>
                      <a:pt x="89" y="590"/>
                    </a:cubicBezTo>
                    <a:cubicBezTo>
                      <a:pt x="110" y="621"/>
                      <a:pt x="142" y="634"/>
                      <a:pt x="176" y="634"/>
                    </a:cubicBezTo>
                    <a:cubicBezTo>
                      <a:pt x="259" y="634"/>
                      <a:pt x="353" y="556"/>
                      <a:pt x="321" y="474"/>
                    </a:cubicBezTo>
                    <a:cubicBezTo>
                      <a:pt x="298" y="402"/>
                      <a:pt x="258" y="390"/>
                      <a:pt x="234" y="390"/>
                    </a:cubicBezTo>
                    <a:cubicBezTo>
                      <a:pt x="222" y="390"/>
                      <a:pt x="214" y="393"/>
                      <a:pt x="214" y="393"/>
                    </a:cubicBezTo>
                    <a:cubicBezTo>
                      <a:pt x="188" y="313"/>
                      <a:pt x="98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2176;p42"/>
              <p:cNvSpPr/>
              <p:nvPr/>
            </p:nvSpPr>
            <p:spPr>
              <a:xfrm>
                <a:off x="8214627" y="2944158"/>
                <a:ext cx="42788" cy="75720"/>
              </a:xfrm>
              <a:custGeom>
                <a:avLst/>
                <a:gdLst/>
                <a:ahLst/>
                <a:cxnLst/>
                <a:rect l="l" t="t" r="r" b="b"/>
                <a:pathLst>
                  <a:path w="356" h="630" extrusionOk="0">
                    <a:moveTo>
                      <a:pt x="177" y="0"/>
                    </a:moveTo>
                    <a:cubicBezTo>
                      <a:pt x="92" y="0"/>
                      <a:pt x="0" y="74"/>
                      <a:pt x="26" y="157"/>
                    </a:cubicBezTo>
                    <a:cubicBezTo>
                      <a:pt x="61" y="264"/>
                      <a:pt x="142" y="237"/>
                      <a:pt x="142" y="246"/>
                    </a:cubicBezTo>
                    <a:cubicBezTo>
                      <a:pt x="168" y="317"/>
                      <a:pt x="249" y="629"/>
                      <a:pt x="249" y="629"/>
                    </a:cubicBezTo>
                    <a:lnTo>
                      <a:pt x="356" y="603"/>
                    </a:lnTo>
                    <a:cubicBezTo>
                      <a:pt x="356" y="603"/>
                      <a:pt x="249" y="273"/>
                      <a:pt x="240" y="228"/>
                    </a:cubicBezTo>
                    <a:cubicBezTo>
                      <a:pt x="231" y="210"/>
                      <a:pt x="356" y="166"/>
                      <a:pt x="266" y="41"/>
                    </a:cubicBezTo>
                    <a:cubicBezTo>
                      <a:pt x="243" y="12"/>
                      <a:pt x="211" y="0"/>
                      <a:pt x="1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2177;p42"/>
              <p:cNvSpPr/>
              <p:nvPr/>
            </p:nvSpPr>
            <p:spPr>
              <a:xfrm>
                <a:off x="8195156" y="2999085"/>
                <a:ext cx="170550" cy="1611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341" extrusionOk="0">
                    <a:moveTo>
                      <a:pt x="716" y="1"/>
                    </a:moveTo>
                    <a:cubicBezTo>
                      <a:pt x="662" y="1"/>
                      <a:pt x="608" y="7"/>
                      <a:pt x="553" y="21"/>
                    </a:cubicBezTo>
                    <a:cubicBezTo>
                      <a:pt x="420" y="48"/>
                      <a:pt x="304" y="119"/>
                      <a:pt x="214" y="217"/>
                    </a:cubicBezTo>
                    <a:cubicBezTo>
                      <a:pt x="72" y="378"/>
                      <a:pt x="0" y="601"/>
                      <a:pt x="63" y="833"/>
                    </a:cubicBezTo>
                    <a:cubicBezTo>
                      <a:pt x="139" y="1139"/>
                      <a:pt x="413" y="1340"/>
                      <a:pt x="715" y="1340"/>
                    </a:cubicBezTo>
                    <a:cubicBezTo>
                      <a:pt x="765" y="1340"/>
                      <a:pt x="815" y="1335"/>
                      <a:pt x="866" y="1323"/>
                    </a:cubicBezTo>
                    <a:cubicBezTo>
                      <a:pt x="999" y="1288"/>
                      <a:pt x="1106" y="1225"/>
                      <a:pt x="1196" y="1136"/>
                    </a:cubicBezTo>
                    <a:cubicBezTo>
                      <a:pt x="1347" y="975"/>
                      <a:pt x="1419" y="743"/>
                      <a:pt x="1356" y="511"/>
                    </a:cubicBezTo>
                    <a:cubicBezTo>
                      <a:pt x="1281" y="202"/>
                      <a:pt x="1013" y="1"/>
                      <a:pt x="7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2178;p42"/>
              <p:cNvSpPr/>
              <p:nvPr/>
            </p:nvSpPr>
            <p:spPr>
              <a:xfrm>
                <a:off x="8195156" y="3025166"/>
                <a:ext cx="143747" cy="135094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124" extrusionOk="0">
                    <a:moveTo>
                      <a:pt x="214" y="0"/>
                    </a:moveTo>
                    <a:lnTo>
                      <a:pt x="214" y="0"/>
                    </a:lnTo>
                    <a:cubicBezTo>
                      <a:pt x="72" y="161"/>
                      <a:pt x="0" y="384"/>
                      <a:pt x="63" y="616"/>
                    </a:cubicBezTo>
                    <a:cubicBezTo>
                      <a:pt x="139" y="922"/>
                      <a:pt x="413" y="1123"/>
                      <a:pt x="715" y="1123"/>
                    </a:cubicBezTo>
                    <a:cubicBezTo>
                      <a:pt x="765" y="1123"/>
                      <a:pt x="815" y="1118"/>
                      <a:pt x="866" y="1106"/>
                    </a:cubicBezTo>
                    <a:cubicBezTo>
                      <a:pt x="999" y="1071"/>
                      <a:pt x="1106" y="1008"/>
                      <a:pt x="1196" y="919"/>
                    </a:cubicBezTo>
                    <a:lnTo>
                      <a:pt x="1196" y="919"/>
                    </a:lnTo>
                    <a:cubicBezTo>
                      <a:pt x="1110" y="942"/>
                      <a:pt x="1020" y="958"/>
                      <a:pt x="930" y="958"/>
                    </a:cubicBezTo>
                    <a:cubicBezTo>
                      <a:pt x="775" y="958"/>
                      <a:pt x="620" y="911"/>
                      <a:pt x="491" y="776"/>
                    </a:cubicBezTo>
                    <a:cubicBezTo>
                      <a:pt x="223" y="518"/>
                      <a:pt x="197" y="214"/>
                      <a:pt x="214" y="0"/>
                    </a:cubicBezTo>
                    <a:close/>
                  </a:path>
                </a:pathLst>
              </a:custGeom>
              <a:solidFill>
                <a:srgbClr val="4D2392">
                  <a:alpha val="520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9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8" name="Google Shape;2179;p42"/>
            <p:cNvSpPr/>
            <p:nvPr/>
          </p:nvSpPr>
          <p:spPr>
            <a:xfrm>
              <a:off x="7156446" y="3283747"/>
              <a:ext cx="728298" cy="518112"/>
            </a:xfrm>
            <a:custGeom>
              <a:avLst/>
              <a:gdLst/>
              <a:ahLst/>
              <a:cxnLst/>
              <a:rect l="l" t="t" r="r" b="b"/>
              <a:pathLst>
                <a:path w="6746" h="4799" extrusionOk="0">
                  <a:moveTo>
                    <a:pt x="3011" y="1"/>
                  </a:moveTo>
                  <a:cubicBezTo>
                    <a:pt x="2114" y="1"/>
                    <a:pt x="1399" y="122"/>
                    <a:pt x="1260" y="122"/>
                  </a:cubicBezTo>
                  <a:cubicBezTo>
                    <a:pt x="1256" y="122"/>
                    <a:pt x="1253" y="122"/>
                    <a:pt x="1250" y="122"/>
                  </a:cubicBezTo>
                  <a:cubicBezTo>
                    <a:pt x="1249" y="122"/>
                    <a:pt x="1248" y="122"/>
                    <a:pt x="1247" y="122"/>
                  </a:cubicBezTo>
                  <a:cubicBezTo>
                    <a:pt x="1174" y="122"/>
                    <a:pt x="1024" y="414"/>
                    <a:pt x="848" y="818"/>
                  </a:cubicBezTo>
                  <a:cubicBezTo>
                    <a:pt x="822" y="880"/>
                    <a:pt x="795" y="943"/>
                    <a:pt x="768" y="1005"/>
                  </a:cubicBezTo>
                  <a:cubicBezTo>
                    <a:pt x="706" y="1148"/>
                    <a:pt x="652" y="1300"/>
                    <a:pt x="590" y="1451"/>
                  </a:cubicBezTo>
                  <a:cubicBezTo>
                    <a:pt x="572" y="1505"/>
                    <a:pt x="554" y="1549"/>
                    <a:pt x="536" y="1603"/>
                  </a:cubicBezTo>
                  <a:cubicBezTo>
                    <a:pt x="322" y="2165"/>
                    <a:pt x="126" y="2754"/>
                    <a:pt x="46" y="3075"/>
                  </a:cubicBezTo>
                  <a:cubicBezTo>
                    <a:pt x="37" y="3093"/>
                    <a:pt x="37" y="3119"/>
                    <a:pt x="28" y="3137"/>
                  </a:cubicBezTo>
                  <a:cubicBezTo>
                    <a:pt x="19" y="3173"/>
                    <a:pt x="10" y="3209"/>
                    <a:pt x="10" y="3235"/>
                  </a:cubicBezTo>
                  <a:cubicBezTo>
                    <a:pt x="1" y="3280"/>
                    <a:pt x="1" y="3307"/>
                    <a:pt x="1" y="3316"/>
                  </a:cubicBezTo>
                  <a:cubicBezTo>
                    <a:pt x="10" y="3334"/>
                    <a:pt x="28" y="3342"/>
                    <a:pt x="37" y="3360"/>
                  </a:cubicBezTo>
                  <a:cubicBezTo>
                    <a:pt x="964" y="4470"/>
                    <a:pt x="2750" y="4798"/>
                    <a:pt x="4240" y="4798"/>
                  </a:cubicBezTo>
                  <a:cubicBezTo>
                    <a:pt x="5517" y="4798"/>
                    <a:pt x="6576" y="4557"/>
                    <a:pt x="6692" y="4359"/>
                  </a:cubicBezTo>
                  <a:cubicBezTo>
                    <a:pt x="6736" y="4279"/>
                    <a:pt x="6745" y="4119"/>
                    <a:pt x="6736" y="3905"/>
                  </a:cubicBezTo>
                  <a:cubicBezTo>
                    <a:pt x="6736" y="3869"/>
                    <a:pt x="6727" y="3824"/>
                    <a:pt x="6727" y="3780"/>
                  </a:cubicBezTo>
                  <a:cubicBezTo>
                    <a:pt x="6727" y="3771"/>
                    <a:pt x="6727" y="3762"/>
                    <a:pt x="6727" y="3753"/>
                  </a:cubicBezTo>
                  <a:cubicBezTo>
                    <a:pt x="6719" y="3690"/>
                    <a:pt x="6710" y="3637"/>
                    <a:pt x="6710" y="3574"/>
                  </a:cubicBezTo>
                  <a:cubicBezTo>
                    <a:pt x="6701" y="3521"/>
                    <a:pt x="6692" y="3467"/>
                    <a:pt x="6683" y="3414"/>
                  </a:cubicBezTo>
                  <a:cubicBezTo>
                    <a:pt x="6357" y="3483"/>
                    <a:pt x="6065" y="3514"/>
                    <a:pt x="5803" y="3514"/>
                  </a:cubicBezTo>
                  <a:cubicBezTo>
                    <a:pt x="4267" y="3514"/>
                    <a:pt x="3781" y="2427"/>
                    <a:pt x="3659" y="1398"/>
                  </a:cubicBezTo>
                  <a:cubicBezTo>
                    <a:pt x="3650" y="1326"/>
                    <a:pt x="3641" y="1264"/>
                    <a:pt x="3641" y="1193"/>
                  </a:cubicBezTo>
                  <a:cubicBezTo>
                    <a:pt x="3605" y="746"/>
                    <a:pt x="3632" y="327"/>
                    <a:pt x="3668" y="24"/>
                  </a:cubicBezTo>
                  <a:cubicBezTo>
                    <a:pt x="3442" y="7"/>
                    <a:pt x="3221" y="1"/>
                    <a:pt x="3011" y="1"/>
                  </a:cubicBezTo>
                  <a:close/>
                </a:path>
              </a:pathLst>
            </a:custGeom>
            <a:solidFill>
              <a:srgbClr val="78433F">
                <a:alpha val="12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6205998" y="5162912"/>
            <a:ext cx="551227" cy="548640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vi-VN" sz="3600" kern="0">
                <a:solidFill>
                  <a:srgbClr val="EBECF3"/>
                </a:solidFill>
                <a:latin typeface="Arial Rounded MT Bold" pitchFamily="34" charset="0"/>
                <a:sym typeface="Arial"/>
              </a:rPr>
              <a:t>3</a:t>
            </a:r>
            <a:endParaRPr lang="en-US" sz="3600" kern="0">
              <a:solidFill>
                <a:srgbClr val="EBECF3"/>
              </a:solidFill>
              <a:latin typeface="Arial Rounded MT Bol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70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17" grpId="0" animBg="1"/>
      <p:bldP spid="10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750" r="99700">
                        <a14:foregroundMark x1="42579" y1="55968" x2="48126" y2="76935"/>
                        <a14:foregroundMark x1="61469" y1="55968" x2="59370" y2="74032"/>
                        <a14:foregroundMark x1="78861" y1="55323" x2="78861" y2="62742"/>
                        <a14:foregroundMark x1="16792" y1="55968" x2="25187" y2="63548"/>
                        <a14:foregroundMark x1="20990" y1="53710" x2="29985" y2="6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12" y="5181600"/>
            <a:ext cx="1752600" cy="1629104"/>
          </a:xfrm>
          <a:prstGeom prst="rect">
            <a:avLst/>
          </a:prstGeom>
        </p:spPr>
      </p:pic>
      <p:pic>
        <p:nvPicPr>
          <p:cNvPr id="2" name="Hướng dẫn viết chữ N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0712" y="373743"/>
            <a:ext cx="7772400" cy="43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5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B47DA1-4886-45FC-A625-7F96957236C3}"/>
              </a:ext>
            </a:extLst>
          </p:cNvPr>
          <p:cNvSpPr txBox="1"/>
          <p:nvPr/>
        </p:nvSpPr>
        <p:spPr>
          <a:xfrm>
            <a:off x="1991007" y="563526"/>
            <a:ext cx="8598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HƯỚNG DẪN CÁCH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 CHỮ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 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8CFA62-9021-4B7D-9509-55458EA7C109}"/>
              </a:ext>
            </a:extLst>
          </p:cNvPr>
          <p:cNvSpPr txBox="1"/>
          <p:nvPr/>
        </p:nvSpPr>
        <p:spPr>
          <a:xfrm>
            <a:off x="5567681" y="1287262"/>
            <a:ext cx="60655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 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đặt bút trên đường kẻ 2, viết nét móc ngược trái từ dưới lên hơi lượn sang phải khi chạm tới đường kẻ 6 thì dừng lại.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 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từ điểm dừng bút của nét 1, chuyển hướng đầu bút để viết tiếp nét thẳng xiên, dừng bút ở đường kẻ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Nét 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 điểm dừng bút của nét 2, chuyển hướng đầu bút để viết tiếp nét móc xuôi phải từ dưới lên (hơi nghiêng sang phải) đến đường kẻ 6 thì lượn xong xuống, dừng bút ở đường kẻ 5.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F1FE3C-DC79-4F94-9F30-4B78950AC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2" b="6716"/>
          <a:stretch/>
        </p:blipFill>
        <p:spPr>
          <a:xfrm>
            <a:off x="838750" y="1659261"/>
            <a:ext cx="4312074" cy="433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vid Outbreak for Kids by Slidesgo">
  <a:themeElements>
    <a:clrScheme name="Simple Light">
      <a:dk1>
        <a:srgbClr val="322F46"/>
      </a:dk1>
      <a:lt1>
        <a:srgbClr val="EBECF3"/>
      </a:lt1>
      <a:dk2>
        <a:srgbClr val="FC476C"/>
      </a:dk2>
      <a:lt2>
        <a:srgbClr val="AFB9E6"/>
      </a:lt2>
      <a:accent1>
        <a:srgbClr val="3CB3B3"/>
      </a:accent1>
      <a:accent2>
        <a:srgbClr val="F8B047"/>
      </a:accent2>
      <a:accent3>
        <a:srgbClr val="FCEED9"/>
      </a:accent3>
      <a:accent4>
        <a:srgbClr val="7F3DEC"/>
      </a:accent4>
      <a:accent5>
        <a:srgbClr val="7CE6CD"/>
      </a:accent5>
      <a:accent6>
        <a:srgbClr val="B6695E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415</Words>
  <Application>Microsoft Office PowerPoint</Application>
  <PresentationFormat>Custom</PresentationFormat>
  <Paragraphs>88</Paragraphs>
  <Slides>15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Office Theme</vt:lpstr>
      <vt:lpstr>2_Office Theme</vt:lpstr>
      <vt:lpstr>3_Office Theme</vt:lpstr>
      <vt:lpstr>1_千图网海量PPT模板www.58pic.com​​</vt:lpstr>
      <vt:lpstr>4_Office Theme</vt:lpstr>
      <vt:lpstr>Covid Outbreak for Kids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 sát chữ hoa N (cỡ chữ vừa)</vt:lpstr>
      <vt:lpstr>Quan sát chữ hoa N (cỡ chữ nhỏ)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Dao Thuy</cp:lastModifiedBy>
  <cp:revision>55</cp:revision>
  <dcterms:created xsi:type="dcterms:W3CDTF">2021-07-20T01:55:21Z</dcterms:created>
  <dcterms:modified xsi:type="dcterms:W3CDTF">2025-12-07T14:53:29Z</dcterms:modified>
</cp:coreProperties>
</file>