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6" r:id="rId3"/>
    <p:sldId id="408" r:id="rId4"/>
    <p:sldId id="437" r:id="rId5"/>
    <p:sldId id="441" r:id="rId6"/>
    <p:sldId id="438" r:id="rId7"/>
    <p:sldId id="439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NGÀY EM VÀO ĐỘI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19" y="5835595"/>
            <a:ext cx="3320258" cy="23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321481" y="1276142"/>
            <a:ext cx="69347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 </a:t>
            </a: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34292" y="1230422"/>
            <a:ext cx="21945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laque 9"/>
          <p:cNvSpPr/>
          <p:nvPr/>
        </p:nvSpPr>
        <p:spPr>
          <a:xfrm>
            <a:off x="10195719" y="7848600"/>
            <a:ext cx="4495800" cy="9906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 QUAY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4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12384315" y="3515228"/>
            <a:ext cx="0" cy="1196025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0398919" y="4745198"/>
            <a:ext cx="4114801" cy="3103402"/>
            <a:chOff x="10398919" y="4745198"/>
            <a:chExt cx="4114801" cy="310340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392819" y="4745198"/>
              <a:ext cx="0" cy="3103402"/>
            </a:xfrm>
            <a:prstGeom prst="line">
              <a:avLst/>
            </a:prstGeom>
            <a:ln w="228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398919" y="7734300"/>
              <a:ext cx="4114801" cy="0"/>
            </a:xfrm>
            <a:prstGeom prst="line">
              <a:avLst/>
            </a:prstGeom>
            <a:ln w="228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006651" y="4699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0304" y="469865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3233" y="469868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1137" y="315554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0190" y="315519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6319" y="315522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80627" y="3176837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0409" y="31764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1009" y="31765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69458" y="3155195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chõng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39240" y="315487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886" y="6180727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ập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ờn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8339" y="61803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4468" y="61804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9744" y="6180727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òn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03062" y="618037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4355" y="618040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69458" y="6180727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66111" y="61803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2240" y="61804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21" grpId="0" animBg="1"/>
      <p:bldP spid="28" grpId="0" animBg="1"/>
      <p:bldP spid="44" grpId="0"/>
      <p:bldP spid="45" grpId="0"/>
      <p:bldP spid="22" grpId="0" animBg="1"/>
      <p:bldP spid="48" grpId="0"/>
      <p:bldP spid="23" grpId="0" animBg="1"/>
      <p:bldP spid="50" grpId="0"/>
      <p:bldP spid="51" grpId="0"/>
      <p:bldP spid="25" grpId="0" animBg="1"/>
      <p:bldP spid="53" grpId="0"/>
      <p:bldP spid="54" grpId="0"/>
      <p:bldP spid="26" grpId="0" animBg="1"/>
      <p:bldP spid="56" grpId="0"/>
      <p:bldP spid="57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8622"/>
              </p:ext>
            </p:extLst>
          </p:nvPr>
        </p:nvGraphicFramePr>
        <p:xfrm>
          <a:off x="823120" y="57912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>
                  <a:extLst>
                    <a:ext uri="{9D8B030D-6E8A-4147-A177-3AD203B41FA5}">
                      <a16:colId xmlns:a16="http://schemas.microsoft.com/office/drawing/2014/main" xmlns="" val="420234194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3793409396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xmlns="" val="8520786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Người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Đồ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 Hoạt động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875467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687197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các từ ngữ dưới đây vào nhóm thích hợp: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585264" y="1258669"/>
            <a:ext cx="698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16: NGÀY EM VÀO ĐỘI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9395EB-AF14-C071-7129-AEA478002C07}"/>
              </a:ext>
            </a:extLst>
          </p:cNvPr>
          <p:cNvSpPr/>
          <p:nvPr/>
        </p:nvSpPr>
        <p:spPr>
          <a:xfrm>
            <a:off x="2118519" y="3311353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sách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0D0E94D-0D73-46D3-33A0-5434FD67D3BC}"/>
              </a:ext>
            </a:extLst>
          </p:cNvPr>
          <p:cNvSpPr/>
          <p:nvPr/>
        </p:nvSpPr>
        <p:spPr>
          <a:xfrm>
            <a:off x="4785519" y="3311353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thư viện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E42A2D3-99F0-0232-68B7-03B8906CAA7D}"/>
              </a:ext>
            </a:extLst>
          </p:cNvPr>
          <p:cNvSpPr/>
          <p:nvPr/>
        </p:nvSpPr>
        <p:spPr>
          <a:xfrm>
            <a:off x="8012291" y="3318703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mượn sách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D6E167D-9A8E-CD5D-286A-5CD71DF4A476}"/>
              </a:ext>
            </a:extLst>
          </p:cNvPr>
          <p:cNvSpPr/>
          <p:nvPr/>
        </p:nvSpPr>
        <p:spPr>
          <a:xfrm>
            <a:off x="2194719" y="40386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B20E0FF-549E-2073-3ECF-256B80812805}"/>
              </a:ext>
            </a:extLst>
          </p:cNvPr>
          <p:cNvSpPr/>
          <p:nvPr/>
        </p:nvSpPr>
        <p:spPr>
          <a:xfrm>
            <a:off x="5166519" y="40386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204FA0-B1DB-6F94-9F55-8F5EB7584144}"/>
              </a:ext>
            </a:extLst>
          </p:cNvPr>
          <p:cNvSpPr/>
          <p:nvPr/>
        </p:nvSpPr>
        <p:spPr>
          <a:xfrm>
            <a:off x="8012291" y="4046621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sách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CB4B68-536B-ECD1-4750-C1E7424B4DBF}"/>
              </a:ext>
            </a:extLst>
          </p:cNvPr>
          <p:cNvSpPr/>
          <p:nvPr/>
        </p:nvSpPr>
        <p:spPr>
          <a:xfrm>
            <a:off x="12170481" y="4046621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mượn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D3DACC3-630C-E82D-84B6-5E1353BBF078}"/>
              </a:ext>
            </a:extLst>
          </p:cNvPr>
          <p:cNvSpPr/>
          <p:nvPr/>
        </p:nvSpPr>
        <p:spPr>
          <a:xfrm>
            <a:off x="1693354" y="4812632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D5122A9-A52F-9987-6439-AB369870F49F}"/>
              </a:ext>
            </a:extLst>
          </p:cNvPr>
          <p:cNvSpPr/>
          <p:nvPr/>
        </p:nvSpPr>
        <p:spPr>
          <a:xfrm>
            <a:off x="5166519" y="48006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135BD0D-2450-E3F2-E9C8-FF512B4299C7}"/>
              </a:ext>
            </a:extLst>
          </p:cNvPr>
          <p:cNvSpPr/>
          <p:nvPr/>
        </p:nvSpPr>
        <p:spPr>
          <a:xfrm>
            <a:off x="8059504" y="48006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thư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EAECE60-04AA-1015-F379-EF0C62A6821E}"/>
              </a:ext>
            </a:extLst>
          </p:cNvPr>
          <p:cNvSpPr/>
          <p:nvPr/>
        </p:nvSpPr>
        <p:spPr>
          <a:xfrm>
            <a:off x="12634119" y="4812632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69EC780-67E2-2AF0-663A-2A7229AD3920}"/>
              </a:ext>
            </a:extLst>
          </p:cNvPr>
          <p:cNvSpPr/>
          <p:nvPr/>
        </p:nvSpPr>
        <p:spPr>
          <a:xfrm>
            <a:off x="12634119" y="3311353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526E-6 2.77778E-6 L -0.00097 0.19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983E-7 -2.77778E-6 L -0.37897 0.269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9" y="13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534E-6 0 L -0.64101 0.4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6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92E-6 -2.77778E-6 L 0.23873 0.283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37" y="14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62E-6 3.61111E-6 L 0.2164 0.3647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5" y="18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541E-6 -2.77778E-6 L 0.02584 0.285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" y="14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832E-6 -3.61111E-6 L -0.01239 0.4477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" y="22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844E-6 0 L -0.06144 0.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386E-6 3.61111E-6 L 0.58045 0.389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19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1638E-7 0 L 0.52896 0.3083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56E-6 3.61111E-6 L -0.03813 0.4980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" y="24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6 -0.04827 L 0.06485 0.3350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Câu nói nào của mỗi bạn ở tranh A và tranh B có gì khác:</a:t>
            </a:r>
          </a:p>
        </p:txBody>
      </p:sp>
      <p:sp>
        <p:nvSpPr>
          <p:cNvPr id="34" name="Rectangle 95">
            <a:extLst>
              <a:ext uri="{FF2B5EF4-FFF2-40B4-BE49-F238E27FC236}">
                <a16:creationId xmlns:a16="http://schemas.microsoft.com/office/drawing/2014/main" xmlns="" id="{75C76556-146C-1288-1258-338F96BF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264" y="1258669"/>
            <a:ext cx="698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16: NGÀY EM VÀO ĐỘI (T3)</a:t>
            </a: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xmlns="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3" y="2853004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853004"/>
            <a:ext cx="5410200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94163"/>
              </p:ext>
            </p:extLst>
          </p:nvPr>
        </p:nvGraphicFramePr>
        <p:xfrm>
          <a:off x="899319" y="6485693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33992234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17222847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34084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8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9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708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nói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33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Câu nói nào của mỗi bạn ở tranh A và tranh B có gì khác:</a:t>
            </a:r>
          </a:p>
        </p:txBody>
      </p:sp>
      <p:sp>
        <p:nvSpPr>
          <p:cNvPr id="34" name="Rectangle 95">
            <a:extLst>
              <a:ext uri="{FF2B5EF4-FFF2-40B4-BE49-F238E27FC236}">
                <a16:creationId xmlns:a16="http://schemas.microsoft.com/office/drawing/2014/main" xmlns="" id="{75C76556-146C-1288-1258-338F96BF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264" y="1258669"/>
            <a:ext cx="698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16: NGÀY EM VÀO ĐỘI (T3)</a:t>
            </a: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xmlns="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3" y="2853004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853004"/>
            <a:ext cx="5410200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2809"/>
              </p:ext>
            </p:extLst>
          </p:nvPr>
        </p:nvGraphicFramePr>
        <p:xfrm>
          <a:off x="899319" y="6485693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33992234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117222847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34084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8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9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708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nói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3390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A67748-D11C-05DA-3476-B8E5F309C987}"/>
              </a:ext>
            </a:extLst>
          </p:cNvPr>
          <p:cNvSpPr txBox="1"/>
          <p:nvPr/>
        </p:nvSpPr>
        <p:spPr>
          <a:xfrm>
            <a:off x="4583630" y="7049869"/>
            <a:ext cx="393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muộn, vui, đẹp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695757-B3EF-0587-119E-48E08A97BEE9}"/>
              </a:ext>
            </a:extLst>
          </p:cNvPr>
          <p:cNvSpPr txBox="1"/>
          <p:nvPr/>
        </p:nvSpPr>
        <p:spPr>
          <a:xfrm>
            <a:off x="5355504" y="7696200"/>
            <a:ext cx="23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7F29DF-775C-2EDA-7E6F-108A9F54F3BF}"/>
              </a:ext>
            </a:extLst>
          </p:cNvPr>
          <p:cNvSpPr txBox="1"/>
          <p:nvPr/>
        </p:nvSpPr>
        <p:spPr>
          <a:xfrm>
            <a:off x="5479741" y="8399682"/>
            <a:ext cx="12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0FF0A3B-9660-5463-77C6-E13E5A2F0A3D}"/>
              </a:ext>
            </a:extLst>
          </p:cNvPr>
          <p:cNvSpPr txBox="1"/>
          <p:nvPr/>
        </p:nvSpPr>
        <p:spPr>
          <a:xfrm>
            <a:off x="10872192" y="711055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thế, quá, lắm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C6E9A6-ED42-0A79-D8D2-210EEA67E5E2}"/>
              </a:ext>
            </a:extLst>
          </p:cNvPr>
          <p:cNvSpPr txBox="1"/>
          <p:nvPr/>
        </p:nvSpPr>
        <p:spPr>
          <a:xfrm>
            <a:off x="11224420" y="772645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06B0DEE-E6FF-EDC9-EAE8-5D2990BF3282}"/>
              </a:ext>
            </a:extLst>
          </p:cNvPr>
          <p:cNvSpPr txBox="1"/>
          <p:nvPr/>
        </p:nvSpPr>
        <p:spPr>
          <a:xfrm>
            <a:off x="10937793" y="8399682"/>
            <a:ext cx="315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xúc</a:t>
            </a:r>
          </a:p>
        </p:txBody>
      </p:sp>
    </p:spTree>
    <p:extLst>
      <p:ext uri="{BB962C8B-B14F-4D97-AF65-F5344CB8AC3E}">
        <p14:creationId xmlns:p14="http://schemas.microsoft.com/office/powerpoint/2010/main" val="1840662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7901" y="2209800"/>
            <a:ext cx="1401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Những từ in đậm trang bài tập 2: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thế, lắm, quá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 sung điều gì cho câu:</a:t>
            </a:r>
          </a:p>
        </p:txBody>
      </p:sp>
      <p:sp>
        <p:nvSpPr>
          <p:cNvPr id="23" name="Rectangle 95">
            <a:extLst>
              <a:ext uri="{FF2B5EF4-FFF2-40B4-BE49-F238E27FC236}">
                <a16:creationId xmlns:a16="http://schemas.microsoft.com/office/drawing/2014/main" xmlns="" id="{A90DCD00-8DE9-2CF1-975E-252F9B3A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134" y="1131900"/>
            <a:ext cx="698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16: NGÀY EM VÀO ĐỘI 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6981" r="79179" b="44316"/>
          <a:stretch/>
        </p:blipFill>
        <p:spPr bwMode="auto">
          <a:xfrm>
            <a:off x="1809379" y="3683000"/>
            <a:ext cx="4222881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47021" r="64637" b="43509"/>
          <a:stretch/>
        </p:blipFill>
        <p:spPr bwMode="auto">
          <a:xfrm>
            <a:off x="1884781" y="5366084"/>
            <a:ext cx="4186990" cy="15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46140" r="50199" b="43509"/>
          <a:stretch/>
        </p:blipFill>
        <p:spPr bwMode="auto">
          <a:xfrm>
            <a:off x="1809379" y="7060918"/>
            <a:ext cx="420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18" y="3389692"/>
            <a:ext cx="8197541" cy="51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4. Chuyển các câu dưới đây thành câu cảm theo mẫu: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Quyển từ điển này hữu ích.        Quyển từ điển này hữu ích quá!</a:t>
            </a: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xmlns="" id="{6748E8D0-1FA3-E7DD-E6C7-9BFEE823F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264" y="1258669"/>
            <a:ext cx="6981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16: NGÀY EM VÀO ĐỘI (T3)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73185E-CFF2-0032-9655-48C2A0B2F3B6}"/>
              </a:ext>
            </a:extLst>
          </p:cNvPr>
          <p:cNvSpPr/>
          <p:nvPr/>
        </p:nvSpPr>
        <p:spPr>
          <a:xfrm>
            <a:off x="1204119" y="4226317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Bạn ấy đọc nhiều sách.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536ADC-FE82-12BD-83F3-801BE9ABA33B}"/>
              </a:ext>
            </a:extLst>
          </p:cNvPr>
          <p:cNvSpPr/>
          <p:nvPr/>
        </p:nvSpPr>
        <p:spPr>
          <a:xfrm>
            <a:off x="1206967" y="5080576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 viện trường mình rộng.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A3B516F-D3E9-5E28-599F-969402549D31}"/>
              </a:ext>
            </a:extLst>
          </p:cNvPr>
          <p:cNvSpPr/>
          <p:nvPr/>
        </p:nvSpPr>
        <p:spPr>
          <a:xfrm>
            <a:off x="1204119" y="5876092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Thư viện đóng cửa muộn.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880CC44-3D7F-968B-3D1E-74B6AC0968F2}"/>
              </a:ext>
            </a:extLst>
          </p:cNvPr>
          <p:cNvCxnSpPr/>
          <p:nvPr/>
        </p:nvCxnSpPr>
        <p:spPr>
          <a:xfrm>
            <a:off x="8281214" y="3505200"/>
            <a:ext cx="352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380A95F-5BBF-27C5-D7A3-81FD8E84E3FA}"/>
              </a:ext>
            </a:extLst>
          </p:cNvPr>
          <p:cNvSpPr/>
          <p:nvPr/>
        </p:nvSpPr>
        <p:spPr>
          <a:xfrm>
            <a:off x="1508919" y="2514600"/>
            <a:ext cx="1036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4. Chuyển các câu dưới đây thành câu cảm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473185E-CFF2-0032-9655-48C2A0B2F3B6}"/>
              </a:ext>
            </a:extLst>
          </p:cNvPr>
          <p:cNvSpPr/>
          <p:nvPr/>
        </p:nvSpPr>
        <p:spPr>
          <a:xfrm>
            <a:off x="8443119" y="4267200"/>
            <a:ext cx="66939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Bạn ấy đọc nhiều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 quá!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2536ADC-FE82-12BD-83F3-801BE9ABA33B}"/>
              </a:ext>
            </a:extLst>
          </p:cNvPr>
          <p:cNvSpPr/>
          <p:nvPr/>
        </p:nvSpPr>
        <p:spPr>
          <a:xfrm>
            <a:off x="8457309" y="5121459"/>
            <a:ext cx="76058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 viện trường mình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A3B516F-D3E9-5E28-599F-969402549D31}"/>
              </a:ext>
            </a:extLst>
          </p:cNvPr>
          <p:cNvSpPr/>
          <p:nvPr/>
        </p:nvSpPr>
        <p:spPr>
          <a:xfrm>
            <a:off x="8481219" y="5916975"/>
            <a:ext cx="7297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Thư viện đóng cửa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muộn quá!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700425" y="47244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00424" y="55626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00423" y="63246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9625</TotalTime>
  <Words>512</Words>
  <Application>Microsoft Office PowerPoint</Application>
  <PresentationFormat>Custom</PresentationFormat>
  <Paragraphs>113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1073</cp:revision>
  <dcterms:created xsi:type="dcterms:W3CDTF">2008-09-09T22:52:10Z</dcterms:created>
  <dcterms:modified xsi:type="dcterms:W3CDTF">2022-07-17T14:15:07Z</dcterms:modified>
</cp:coreProperties>
</file>