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40" r:id="rId4"/>
    <p:sldId id="441" r:id="rId5"/>
    <p:sldId id="442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ÔN TẬP CHỦ ĐỀ TRƯỜNG HỌC.(T1)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Trần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Thị Lan Hương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3A3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ÔN TẬP CHỦ ĐỀ TRƯỜNG HỌC.(T1)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22728" y="2363948"/>
            <a:ext cx="11663791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9638" y="2999259"/>
            <a:ext cx="14041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- GV tổ chức cho HS thảo luận và trưng bày tranh ảnh của nhóm mình theo nội dung đã chọn.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2728" y="7696200"/>
            <a:ext cx="14025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 HS làm việc nhóm trưng bày các tranh, ảnh của nhóm mình vào khu vực đã quy định.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638" y="1615058"/>
            <a:ext cx="125509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 HĐ 1:</a:t>
            </a:r>
            <a:r>
              <a:rPr lang="nl-NL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Trưng bày tranh, ảnh về chủ đề trường học</a:t>
            </a: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36313" t="28692" r="37733" b="31758"/>
          <a:stretch/>
        </p:blipFill>
        <p:spPr bwMode="auto">
          <a:xfrm>
            <a:off x="3221038" y="4419600"/>
            <a:ext cx="9677400" cy="3404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22728" y="2384499"/>
            <a:ext cx="1449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1. Cùng tham gia trưng bày tranh, ảnh về chủ đề trường học.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ÔN TẬP CHỦ ĐỀ TRƯỜNG HỌC.(T1)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51719" y="2341209"/>
            <a:ext cx="14173200" cy="4616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4820" y="3041673"/>
            <a:ext cx="9838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- C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ác nhóm lên giới thiệu sản phẩm nhóm mình và gải thích vì sao lại lựa chọn những bức tranh đó; nói ý nghĩa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370" y="4746535"/>
            <a:ext cx="9735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Đây là bức tranh vẽ về truyền thống trường mình, nó lưu lại để các lớp đàn em tiếp sau biết trường mình có nhiều truyền thống tốt đẹp.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371" y="1617934"/>
            <a:ext cx="14833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 HĐ 2: Giới thiệu nội dung các tranh, ảnh nhóm em lựa chọn </a:t>
            </a:r>
            <a:r>
              <a:rPr lang="vi-VN" sz="4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và nói ý nghĩa của những hoạt động đó</a:t>
            </a: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36313" t="28692" r="37733" b="31758"/>
          <a:stretch/>
        </p:blipFill>
        <p:spPr bwMode="auto">
          <a:xfrm>
            <a:off x="10767219" y="2743200"/>
            <a:ext cx="4838700" cy="3404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2369" y="6500861"/>
            <a:ext cx="9735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Đây là bức tranh chụp lại khung cảnh cầu thang trường mình. Cầu thang trường mình làm đẹp và rất chắc chắn.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581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ÔN TẬP CHỦ ĐỀ TRƯỜNG HỌC.(T1)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51719" y="2341209"/>
            <a:ext cx="14173200" cy="4616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4820" y="3041673"/>
            <a:ext cx="9838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- C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ác nhóm lên giới thiệu sản phẩm nhóm mình và gải thích vì sao lại lựa chọn những bức tranh đó; nói ý nghĩa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370" y="4746535"/>
            <a:ext cx="9735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Đây là bức tranh vẽ các bạn học sinh cùng cô giáo dọn vệ sinh trước cổng trường. Cổng trường rất đẹp và luôn sạch sẽ.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371" y="1617934"/>
            <a:ext cx="14833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 HĐ 2: Giới thiệu nội dung các tranh, ảnh nhóm em lựa chọn </a:t>
            </a:r>
            <a:r>
              <a:rPr lang="vi-VN" sz="4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và nói ý nghĩa của những hoạt động đó</a:t>
            </a: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36313" t="28692" r="37733" b="31758"/>
          <a:stretch/>
        </p:blipFill>
        <p:spPr bwMode="auto">
          <a:xfrm>
            <a:off x="10767219" y="2743200"/>
            <a:ext cx="4838700" cy="3404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2369" y="6500861"/>
            <a:ext cx="9735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Đây là bức tranh khu vực vệ sinh lúc đi khảo sát mình thấy sàn ướt mất vệ sinh, và gây trơn trượt rất dễ bị ngã.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78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ÔN TẬP CHỦ ĐỀ TRƯỜNG HỌC.(T1)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51719" y="2341209"/>
            <a:ext cx="14173200" cy="46166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4820" y="3041673"/>
            <a:ext cx="9838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- C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ác nhóm lên giới thiệu sản phẩm nhóm mình và gải thích vì sao lại lựa chọn những bức tranh đó; nói ý nghĩa </a:t>
            </a: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2370" y="4746535"/>
            <a:ext cx="9735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Đây là bức tranh vẽ lại những hoạt động giao lưu của trường. Các hoạt động kết nối giúp nhiều người giao lưu với nhau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2371" y="1617934"/>
            <a:ext cx="148335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 HĐ 2: Giới thiệu nội dung các tranh, ảnh nhóm em lựa chọn </a:t>
            </a:r>
            <a:r>
              <a:rPr lang="vi-VN" sz="4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và nói ý nghĩa của những hoạt động đó</a:t>
            </a: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36313" t="28692" r="37733" b="31758"/>
          <a:stretch/>
        </p:blipFill>
        <p:spPr bwMode="auto">
          <a:xfrm>
            <a:off x="10767219" y="2743200"/>
            <a:ext cx="4838700" cy="3404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2369" y="6500861"/>
            <a:ext cx="9735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Đây là bức tranh vẽ các bạn đang giới thiệu về truyền thống của trường.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022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9778</TotalTime>
  <Words>520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1112</cp:revision>
  <dcterms:created xsi:type="dcterms:W3CDTF">2008-09-09T22:52:10Z</dcterms:created>
  <dcterms:modified xsi:type="dcterms:W3CDTF">2025-10-27T02:42:35Z</dcterms:modified>
</cp:coreProperties>
</file>