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4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74FEE-87E5-4127-A284-6A3B056FB491}" v="10" dt="2025-10-27T04:51:21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h Ngọc" userId="eb7a7db6fbce95dd" providerId="LiveId" clId="{3EF88BD4-FFB9-4D02-89A5-85835FB02DF5}"/>
    <pc:docChg chg="modSld">
      <pc:chgData name="Ánh Ngọc" userId="eb7a7db6fbce95dd" providerId="LiveId" clId="{3EF88BD4-FFB9-4D02-89A5-85835FB02DF5}" dt="2025-10-27T04:51:30.179" v="10" actId="1076"/>
      <pc:docMkLst>
        <pc:docMk/>
      </pc:docMkLst>
      <pc:sldChg chg="modSp">
        <pc:chgData name="Ánh Ngọc" userId="eb7a7db6fbce95dd" providerId="LiveId" clId="{3EF88BD4-FFB9-4D02-89A5-85835FB02DF5}" dt="2025-10-27T04:51:21.092" v="9" actId="20577"/>
        <pc:sldMkLst>
          <pc:docMk/>
          <pc:sldMk cId="0" sldId="258"/>
        </pc:sldMkLst>
        <pc:spChg chg="mod">
          <ac:chgData name="Ánh Ngọc" userId="eb7a7db6fbce95dd" providerId="LiveId" clId="{3EF88BD4-FFB9-4D02-89A5-85835FB02DF5}" dt="2025-10-27T04:51:21.092" v="9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Ánh Ngọc" userId="eb7a7db6fbce95dd" providerId="LiveId" clId="{3EF88BD4-FFB9-4D02-89A5-85835FB02DF5}" dt="2025-10-27T04:51:30.179" v="10" actId="1076"/>
        <pc:sldMkLst>
          <pc:docMk/>
          <pc:sldMk cId="0" sldId="260"/>
        </pc:sldMkLst>
        <pc:picChg chg="mod">
          <ac:chgData name="Ánh Ngọc" userId="eb7a7db6fbce95dd" providerId="LiveId" clId="{3EF88BD4-FFB9-4D02-89A5-85835FB02DF5}" dt="2025-10-27T04:51:30.179" v="10" actId="1076"/>
          <ac:picMkLst>
            <pc:docMk/>
            <pc:sldMk cId="0" sldId="260"/>
            <ac:picMk id="1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547A5-44A6-4867-B62F-9A621B12BF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95E2A-13BB-43F8-AE1B-879C39F3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081" name="Text Box 4"/>
          <p:cNvSpPr txBox="1"/>
          <p:nvPr/>
        </p:nvSpPr>
        <p:spPr>
          <a:xfrm>
            <a:off x="241935" y="398780"/>
            <a:ext cx="11007725" cy="58299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742950" lvl="1" indent="-285750" algn="ctr">
              <a:spcBef>
                <a:spcPct val="5000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sym typeface="+mn-ea"/>
              </a:rPr>
              <a:t>  </a:t>
            </a:r>
            <a:r>
              <a:rPr lang="en-US" sz="3200" b="1" i="1" dirty="0">
                <a:solidFill>
                  <a:schemeClr val="accent1"/>
                </a:solidFill>
                <a:sym typeface="+mn-ea"/>
              </a:rPr>
              <a:t>TRƯỜNG TIỂU HỌC HƯNG ĐẠO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5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Chủ đề 4: 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VẺ ĐẸP CỦA KHỐI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4400" b="1" dirty="0" err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400" b="1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GIÁO VIÊN : PHẠM THỊ NGỌC ÁNH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untitled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064000" y="278765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" y="1165860"/>
            <a:ext cx="10343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TÊN VÀ BIỂU CẢM CỦA KHỐI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0" y="3404870"/>
            <a:ext cx="3439795" cy="881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CỨNG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Chắc chắn, mạnh khoẻ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-2147482619" descr="C:\Users\ADMIN\Desktop\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4563" t="32669" r="38100" b="56288"/>
          <a:stretch>
            <a:fillRect/>
          </a:stretch>
        </p:blipFill>
        <p:spPr>
          <a:xfrm>
            <a:off x="838200" y="1868170"/>
            <a:ext cx="1768475" cy="1417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-2147482619" descr="C:\Users\ADMIN\Desktop\7.jpg"/>
          <p:cNvPicPr>
            <a:picLocks noChangeAspect="1"/>
          </p:cNvPicPr>
          <p:nvPr/>
        </p:nvPicPr>
        <p:blipFill>
          <a:blip r:embed="rId3"/>
          <a:srcRect l="44563" t="49916" r="38019" b="37445"/>
          <a:stretch>
            <a:fillRect/>
          </a:stretch>
        </p:blipFill>
        <p:spPr>
          <a:xfrm>
            <a:off x="4583430" y="1835150"/>
            <a:ext cx="1511935" cy="144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: Rounded Corners 82"/>
          <p:cNvSpPr/>
          <p:nvPr/>
        </p:nvSpPr>
        <p:spPr>
          <a:xfrm>
            <a:off x="4220210" y="3437255"/>
            <a:ext cx="2361565" cy="8515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ĐẶC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Nặng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82"/>
          <p:cNvSpPr/>
          <p:nvPr/>
        </p:nvSpPr>
        <p:spPr>
          <a:xfrm>
            <a:off x="8307705" y="3437255"/>
            <a:ext cx="2361565" cy="8058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ĐẶC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Nặng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-2147482619" descr="C:\Users\ADMIN\Desktop\7.jpg"/>
          <p:cNvPicPr>
            <a:picLocks noChangeAspect="1"/>
          </p:cNvPicPr>
          <p:nvPr/>
        </p:nvPicPr>
        <p:blipFill>
          <a:blip r:embed="rId3"/>
          <a:srcRect l="44025" t="68945" r="38019" b="18416"/>
          <a:stretch>
            <a:fillRect/>
          </a:stretch>
        </p:blipFill>
        <p:spPr>
          <a:xfrm>
            <a:off x="8407400" y="1748790"/>
            <a:ext cx="1950720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-2147482619" descr="C:\Users\ADMIN\Desktop\7.jpg"/>
          <p:cNvPicPr>
            <a:picLocks noChangeAspect="1"/>
          </p:cNvPicPr>
          <p:nvPr/>
        </p:nvPicPr>
        <p:blipFill>
          <a:blip r:embed="rId3"/>
          <a:srcRect l="71350" t="31842" r="9633" b="55396"/>
          <a:stretch>
            <a:fillRect/>
          </a:stretch>
        </p:blipFill>
        <p:spPr>
          <a:xfrm>
            <a:off x="730250" y="4404678"/>
            <a:ext cx="1638300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: Rounded Corners 82"/>
          <p:cNvSpPr/>
          <p:nvPr/>
        </p:nvSpPr>
        <p:spPr>
          <a:xfrm>
            <a:off x="69215" y="5840095"/>
            <a:ext cx="3439795" cy="881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MỀM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 mại ,nhẹ  nhàng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82"/>
          <p:cNvSpPr/>
          <p:nvPr/>
        </p:nvSpPr>
        <p:spPr>
          <a:xfrm>
            <a:off x="3888105" y="5840095"/>
            <a:ext cx="3439795" cy="881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RỖNG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Nhẹ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82"/>
          <p:cNvSpPr/>
          <p:nvPr/>
        </p:nvSpPr>
        <p:spPr>
          <a:xfrm>
            <a:off x="8407400" y="5840095"/>
            <a:ext cx="3439795" cy="881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 ĐỘNG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Đang rơi, đang chạy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-2147482619" descr="C:\Users\ADMIN\Desktop\7.jpg"/>
          <p:cNvPicPr>
            <a:picLocks noChangeAspect="1"/>
          </p:cNvPicPr>
          <p:nvPr/>
        </p:nvPicPr>
        <p:blipFill>
          <a:blip r:embed="rId3"/>
          <a:srcRect l="71350" t="49916" r="9633" b="36980"/>
          <a:stretch>
            <a:fillRect/>
          </a:stretch>
        </p:blipFill>
        <p:spPr>
          <a:xfrm>
            <a:off x="4457065" y="4406265"/>
            <a:ext cx="1868805" cy="1328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-2147482619" descr="C:\Users\ADMIN\Desktop\7.jpg"/>
          <p:cNvPicPr>
            <a:picLocks noChangeAspect="1"/>
          </p:cNvPicPr>
          <p:nvPr/>
        </p:nvPicPr>
        <p:blipFill>
          <a:blip r:embed="rId3"/>
          <a:srcRect l="72845" t="69307" r="9633" b="17201"/>
          <a:stretch>
            <a:fillRect/>
          </a:stretch>
        </p:blipFill>
        <p:spPr>
          <a:xfrm>
            <a:off x="8999538" y="4333240"/>
            <a:ext cx="1509395" cy="1325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NHIỀU KHỐI</a:t>
            </a:r>
            <a:b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4103" name="Picture 7" descr="C:\Users\ADMIN\Desktop\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861" t="40941" r="64784" b="42868"/>
          <a:stretch>
            <a:fillRect/>
          </a:stretch>
        </p:blipFill>
        <p:spPr>
          <a:xfrm>
            <a:off x="6238875" y="1633855"/>
            <a:ext cx="5316855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6695" y="2077085"/>
            <a:ext cx="5869305" cy="3742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ĐƯỢC KẾT HỢP NHỮNG KHỐI NÀO 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b.KHỐI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CÓ BIỂU HIỆN GÌ ?</a:t>
            </a:r>
            <a:endParaRPr lang="en-US" b="1" dirty="0"/>
          </a:p>
          <a:p>
            <a:r>
              <a:rPr lang="en-US" dirty="0"/>
              <a:t>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\Desktop\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4717" t="3519" r="13208" b="57186"/>
          <a:stretch>
            <a:fillRect/>
          </a:stretch>
        </p:blipFill>
        <p:spPr>
          <a:xfrm>
            <a:off x="3182620" y="1691005"/>
            <a:ext cx="2948305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:\Users\ADMIN\Desktop\1.jpg"/>
          <p:cNvPicPr>
            <a:picLocks noChangeAspect="1"/>
          </p:cNvPicPr>
          <p:nvPr/>
        </p:nvPicPr>
        <p:blipFill>
          <a:blip r:embed="rId2"/>
          <a:srcRect l="9434" t="27927" r="56604" b="57799"/>
          <a:stretch>
            <a:fillRect/>
          </a:stretch>
        </p:blipFill>
        <p:spPr>
          <a:xfrm>
            <a:off x="6359525" y="2719705"/>
            <a:ext cx="2614930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7" descr="C:\Users\ADMIN\Desktop\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440" t="6386" r="60959" b="76437"/>
          <a:stretch>
            <a:fillRect/>
          </a:stretch>
        </p:blipFill>
        <p:spPr>
          <a:xfrm>
            <a:off x="234315" y="1912905"/>
            <a:ext cx="2948305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7" descr="C:\Users\ADMIN\Desktop\1.jpg"/>
          <p:cNvPicPr>
            <a:picLocks noChangeAspect="1"/>
          </p:cNvPicPr>
          <p:nvPr/>
        </p:nvPicPr>
        <p:blipFill>
          <a:blip r:embed="rId2"/>
          <a:srcRect l="22296" t="46037" r="22642" b="19437"/>
          <a:stretch>
            <a:fillRect/>
          </a:stretch>
        </p:blipFill>
        <p:spPr>
          <a:xfrm>
            <a:off x="9331960" y="3429000"/>
            <a:ext cx="222377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Text Box 4"/>
          <p:cNvSpPr txBox="1"/>
          <p:nvPr/>
        </p:nvSpPr>
        <p:spPr>
          <a:xfrm>
            <a:off x="581025" y="0"/>
            <a:ext cx="10654665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Quan sát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838200" y="381000"/>
            <a:ext cx="6477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/>
              <a:t>Biểu hiện của khối trên SPMT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85800" y="739775"/>
            <a:ext cx="11223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/>
              <a:t>Quan sát một số biểu hiện của khối trên SPMT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NHIỀU KHỐI</a:t>
            </a:r>
          </a:p>
        </p:txBody>
      </p:sp>
      <p:pic>
        <p:nvPicPr>
          <p:cNvPr id="4103" name="Picture 7" descr="C:\Users\ADMIN\Desktop\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9894" r="60475" b="24868"/>
          <a:stretch>
            <a:fillRect/>
          </a:stretch>
        </p:blipFill>
        <p:spPr>
          <a:xfrm>
            <a:off x="736600" y="1921510"/>
            <a:ext cx="11052175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-116840" y="19304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838200" y="1918335"/>
            <a:ext cx="10964545" cy="924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đất nặn hoặc vật liệu sẵn có tạo một sản phẩm mĩ thuật có biểu hiện của khối 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yêu thích.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7" name="Picture 15" descr="Heart-and-Ros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340" y="4033520"/>
            <a:ext cx="8053070" cy="1644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2041525"/>
            <a:ext cx="10515600" cy="4351338"/>
          </a:xfrm>
        </p:spPr>
        <p:txBody>
          <a:bodyPr/>
          <a:lstStyle/>
          <a:p>
            <a:r>
              <a:rPr lang="en-US" sz="4400"/>
              <a:t>SẢN PHẨM KẾT HỢP NHỮNG KHỐI NÀO ?</a:t>
            </a:r>
          </a:p>
          <a:p>
            <a:r>
              <a:rPr lang="en-US" sz="4400"/>
              <a:t>SẢN PHẨM CÓ BIỂU HIỆN GÌ ?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0" y="3529965"/>
            <a:ext cx="12192000" cy="3328035"/>
            <a:chOff x="0" y="5207000"/>
            <a:chExt cx="12192000" cy="16509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SỰ KẾT HỢP NHIỀU KHỐI (tiết 2)</vt:lpstr>
      <vt:lpstr>PowerPoint Presentation</vt:lpstr>
      <vt:lpstr>PowerPoint Presentation</vt:lpstr>
      <vt:lpstr>THỰC HIỆN</vt:lpstr>
      <vt:lpstr>THẢO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Ánh Ngọc</cp:lastModifiedBy>
  <cp:revision>10</cp:revision>
  <dcterms:created xsi:type="dcterms:W3CDTF">2023-10-22T08:50:00Z</dcterms:created>
  <dcterms:modified xsi:type="dcterms:W3CDTF">2025-10-27T04:51:35Z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35C2708DD5BE4D448ACE7A4D0F031D94_13</vt:lpwstr>
  </property>
  <property fmtid="{D5CDD505-2E9C-101B-9397-08002B2CF9AE}" pid="3" name="KSOProductBuildVer">
    <vt:lpwstr>1033-12.2.0.13266</vt:lpwstr>
  </property>
</Properties>
</file>