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8630" r:id="rId3"/>
    <p:sldId id="8666" r:id="rId4"/>
    <p:sldId id="269" r:id="rId5"/>
    <p:sldId id="271" r:id="rId6"/>
    <p:sldId id="8663" r:id="rId7"/>
    <p:sldId id="86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5077E3-A902-48BE-9F79-5900E9C7FF03}" v="4" dt="2025-11-01T14:15:33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Ánh Ngọc" userId="eb7a7db6fbce95dd" providerId="LiveId" clId="{3EF88BD4-FFB9-4D02-89A5-85835FB02DF5}"/>
    <pc:docChg chg="addSld modSld">
      <pc:chgData name="Ánh Ngọc" userId="eb7a7db6fbce95dd" providerId="LiveId" clId="{3EF88BD4-FFB9-4D02-89A5-85835FB02DF5}" dt="2025-11-01T14:15:33.250" v="3"/>
      <pc:docMkLst>
        <pc:docMk/>
      </pc:docMkLst>
      <pc:sldChg chg="add">
        <pc:chgData name="Ánh Ngọc" userId="eb7a7db6fbce95dd" providerId="LiveId" clId="{3EF88BD4-FFB9-4D02-89A5-85835FB02DF5}" dt="2025-11-01T14:15:33.250" v="3"/>
        <pc:sldMkLst>
          <pc:docMk/>
          <pc:sldMk cId="0" sldId="8630"/>
        </pc:sldMkLst>
      </pc:sldChg>
      <pc:sldChg chg="add">
        <pc:chgData name="Ánh Ngọc" userId="eb7a7db6fbce95dd" providerId="LiveId" clId="{3EF88BD4-FFB9-4D02-89A5-85835FB02DF5}" dt="2025-11-01T14:15:13.928" v="2"/>
        <pc:sldMkLst>
          <pc:docMk/>
          <pc:sldMk cId="0" sldId="8658"/>
        </pc:sldMkLst>
      </pc:sldChg>
      <pc:sldChg chg="add">
        <pc:chgData name="Ánh Ngọc" userId="eb7a7db6fbce95dd" providerId="LiveId" clId="{3EF88BD4-FFB9-4D02-89A5-85835FB02DF5}" dt="2025-11-01T14:15:02.368" v="1"/>
        <pc:sldMkLst>
          <pc:docMk/>
          <pc:sldMk cId="1351994676" sldId="8663"/>
        </pc:sldMkLst>
      </pc:sldChg>
      <pc:sldChg chg="add">
        <pc:chgData name="Ánh Ngọc" userId="eb7a7db6fbce95dd" providerId="LiveId" clId="{3EF88BD4-FFB9-4D02-89A5-85835FB02DF5}" dt="2025-11-01T14:14:38.760" v="0"/>
        <pc:sldMkLst>
          <pc:docMk/>
          <pc:sldMk cId="3056283819" sldId="86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6DE19-9EED-572C-5E7D-4B266C1AAB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22A9B-6B33-E435-800F-6648CCD45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831D3-FE4F-AE29-B858-359F94CD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ABA9D-D5F2-BB5E-67D3-5CFB071C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AA424-466E-2D7C-9996-A2DBB23A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1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160D-3CB2-BBFA-E199-39C1F78F9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FA7AA-9358-17CC-64B2-80F2C560A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885FB-ACA3-0A52-E879-E205E6216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87ECF-AD94-8625-A6F5-67811C9AD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B9EA0-1CED-2BB8-22FB-E6AB89188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280D13-1632-720F-8F0B-DE3355C81B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1E280-A3F2-1347-207D-EC13C46B4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1CC12-E9F7-348D-0FF2-6A1C810FF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06767-3191-3F59-8F9B-D5D2A0734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2BE4B-2E46-3D5A-F4E6-6EA275B2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8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8CB4F-B710-2B18-5513-95CF3BA0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C7A58-FC1B-6858-83AD-19E7B236F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B86A6-B695-ED5F-3ED5-E86D9B19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BBD96-A255-05AD-8873-4B60E85D9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5B184-5564-E97E-E1A8-63C4E9456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2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40A2-FDDC-721D-E8C0-BD9C4F50B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B561-A981-E642-BF81-EE3F7D9F2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0CF61-D680-BBCE-868D-750417F8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EC26A-E4C1-4A15-39C5-46B2EF19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47A51-0FF7-B47E-37A8-29AD974B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6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A9968-2985-0FE3-26FD-3383EC8D0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A0293-E63C-A8FD-A79D-B40D96843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5D8B3-815F-5D28-C555-79F2EF805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50428-F029-B493-8E51-DE82F347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58D6A-9F22-BC32-7383-0FB950608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D3BB1-25EC-E1D8-861F-B255EF7A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50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089F6-02DC-A2B4-9E38-7336545AC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E1B66-C7D2-0608-9E58-F4B594323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AF04A-BD5A-C117-2588-1C9FFEDA5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65CC6-5F7A-21CC-79F0-14B85AAF7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0F7A2-4ADA-5E78-DA35-B59C64133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E98A7-11B6-94BD-CBD2-0FAD3DFB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50C786-8264-4E67-7D61-A782023D8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0164C-7D6D-F6C6-DCAD-22D9E5C03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D977F-23E4-14C1-54FA-B9853408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0E1AE-6099-92A1-CA12-961F56F6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2B15E-16B1-9D7C-0D96-9ED48EDCD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3F43C9-F8B5-11CB-26A4-F21369A8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4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F917EB-2AF6-2D00-405E-84C453E27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814B8F-D50D-5BDE-533F-3C61FC87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DFEB6-8FC4-B88B-CBC7-83256E134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5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CA88-41EB-D9D4-89FE-34C8B3C2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8443F-3706-9E80-0601-8BA3B82BA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15B46E-D621-C64C-F4C4-B00CA7DCF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96EA63-E159-8F90-46EA-55083AA0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E492D-401B-D2D6-0B00-A4B1F2ABF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6A472-E3F9-416C-BE1D-3F463602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2F878-0CD7-8CE7-D285-01DB00DFA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390206-1F05-1175-8046-E5172C7B9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689E5B-335A-517E-468D-5E179206D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6C440-65B7-4DF9-E5B7-6ABFD0C6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C7FA3-BFA1-E2FF-AE2A-5CDE8019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5ADB7-8A9E-363D-B182-1A0AD55D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9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B38AC-D7DD-03DB-6925-EE120575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82C77-3966-D94A-2997-E925E7DB5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22A7C-D812-8F6D-42CB-42A6579AC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AE659-00B4-40AE-B3B6-289F91EA4EB4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D3782-E323-6233-736F-239971C617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4414E-12FB-6993-3105-4A3C967AA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E032-3B73-4FE2-A92D-AF9CFC27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3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3081" name="Text Box 4"/>
          <p:cNvSpPr txBox="1"/>
          <p:nvPr/>
        </p:nvSpPr>
        <p:spPr>
          <a:xfrm>
            <a:off x="241935" y="398780"/>
            <a:ext cx="11007725" cy="58299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742950" lvl="1" indent="-285750" algn="ctr">
              <a:spcBef>
                <a:spcPct val="5000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sym typeface="+mn-ea"/>
              </a:rPr>
              <a:t>  </a:t>
            </a:r>
            <a:r>
              <a:rPr lang="en-US" sz="3200" b="1" i="1" dirty="0">
                <a:solidFill>
                  <a:schemeClr val="accent1"/>
                </a:solidFill>
                <a:sym typeface="+mn-ea"/>
              </a:rPr>
              <a:t>TRƯỜNG TIỂU HỌC HƯNG ĐẠO</a:t>
            </a:r>
          </a:p>
          <a:p>
            <a:pPr marL="742950" lvl="1" indent="-285750" algn="ctr">
              <a:spcBef>
                <a:spcPct val="50000"/>
              </a:spcBef>
              <a:buNone/>
            </a:pPr>
            <a:r>
              <a:rPr lang="en-US" altLang="en-US" sz="54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Chủ đề 4: </a:t>
            </a:r>
          </a:p>
          <a:p>
            <a:pPr marL="742950" lvl="1" indent="-285750" algn="ctr">
              <a:spcBef>
                <a:spcPct val="50000"/>
              </a:spcBef>
              <a:buNone/>
            </a:pPr>
            <a:r>
              <a:rPr lang="en-US" altLang="en-US" sz="7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VẺ ĐẸP CỦA KHỐI</a:t>
            </a:r>
          </a:p>
          <a:p>
            <a:pPr marL="742950" lvl="1" indent="-285750" algn="ctr">
              <a:spcBef>
                <a:spcPct val="50000"/>
              </a:spcBef>
              <a:buNone/>
            </a:pPr>
            <a:r>
              <a:rPr lang="en-US" altLang="en-US" sz="4400" b="1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</a:rPr>
              <a:t>Tiết 3</a:t>
            </a:r>
            <a:r>
              <a:rPr lang="en-US" altLang="en-US" sz="4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marL="742950" lvl="1" indent="-285750" algn="ctr">
              <a:spcBef>
                <a:spcPct val="50000"/>
              </a:spcBef>
              <a:buNone/>
            </a:pPr>
            <a:endParaRPr lang="en-US" alt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742950" lvl="1" indent="-285750" algn="ctr">
              <a:spcBef>
                <a:spcPct val="50000"/>
              </a:spcBef>
              <a:buNone/>
            </a:pPr>
            <a:endParaRPr lang="en-US" altLang="en-US" sz="2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742950" lvl="1" indent="-285750" algn="ctr">
              <a:spcBef>
                <a:spcPct val="50000"/>
              </a:spcBef>
              <a:buNone/>
            </a:pPr>
            <a:r>
              <a:rPr lang="en-US" altLang="en-US" sz="20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GIÁO VIÊN : PHẠM THỊ NGỌC ÁNH</a:t>
            </a:r>
          </a:p>
          <a:p>
            <a:pPr marL="742950" lvl="1" indent="-285750" algn="ctr">
              <a:spcBef>
                <a:spcPct val="50000"/>
              </a:spcBef>
              <a:buNone/>
            </a:pPr>
            <a:endParaRPr lang="en-US" altLang="en-US" sz="2000" b="1" dirty="0">
              <a:gradFill>
                <a:gsLst>
                  <a:gs pos="0">
                    <a:srgbClr val="FECF40"/>
                  </a:gs>
                  <a:gs pos="100000">
                    <a:srgbClr val="846C21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221" y="1416665"/>
            <a:ext cx="6986622" cy="2462997"/>
          </a:xfrm>
          <a:prstGeom prst="rect">
            <a:avLst/>
          </a:prstGeom>
        </p:spPr>
      </p:pic>
      <p:pic>
        <p:nvPicPr>
          <p:cNvPr id="5" name="Picture 4" descr="A child and child planting a plant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1943099"/>
            <a:ext cx="5448301" cy="5448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390" y="635"/>
            <a:ext cx="12264390" cy="6857365"/>
          </a:xfrm>
          <a:prstGeom prst="rect">
            <a:avLst/>
          </a:prstGeom>
        </p:spPr>
      </p:pic>
      <p:pic>
        <p:nvPicPr>
          <p:cNvPr id="11" name="Picture 10" descr="A picture containing toy, doll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9882" y="2990778"/>
            <a:ext cx="2357254" cy="3144249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0" y="5207000"/>
            <a:ext cx="12192000" cy="1650999"/>
            <a:chOff x="0" y="5207000"/>
            <a:chExt cx="12192000" cy="165099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4" name="TextBox 3"/>
          <p:cNvSpPr txBox="1"/>
          <p:nvPr/>
        </p:nvSpPr>
        <p:spPr>
          <a:xfrm>
            <a:off x="3665159" y="992883"/>
            <a:ext cx="61656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VNI-Franko" pitchFamily="2" charset="0"/>
              </a:rPr>
              <a:t>VAÄN DUÏNG</a:t>
            </a:r>
          </a:p>
        </p:txBody>
      </p:sp>
    </p:spTree>
    <p:extLst>
      <p:ext uri="{BB962C8B-B14F-4D97-AF65-F5344CB8AC3E}">
        <p14:creationId xmlns:p14="http://schemas.microsoft.com/office/powerpoint/2010/main" val="305628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/>
          <p:nvPr/>
        </p:nvSpPr>
        <p:spPr>
          <a:xfrm>
            <a:off x="4613910" y="208915"/>
            <a:ext cx="36156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4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59385" y="1038860"/>
            <a:ext cx="1191196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sự chuyển động của khối trên một số tác phẩm mĩ thuật của nh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điêu khắc An-béc-tô Gia-cô-mét-ti (Alberto Giacometti)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3" name="Picture 7" descr="C:\Users\ADMIN\Desktop\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626" t="36706" r="35693" b="41933"/>
          <a:stretch>
            <a:fillRect/>
          </a:stretch>
        </p:blipFill>
        <p:spPr>
          <a:xfrm>
            <a:off x="994410" y="1994535"/>
            <a:ext cx="4704080" cy="31991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7" descr="C:\Users\ADMIN\Desktop\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5735" t="35689" b="19555"/>
          <a:stretch>
            <a:fillRect/>
          </a:stretch>
        </p:blipFill>
        <p:spPr>
          <a:xfrm>
            <a:off x="8479155" y="2206625"/>
            <a:ext cx="2122170" cy="2987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7" descr="C:\Users\ADMIN\Desktop\4.jpg"/>
          <p:cNvPicPr>
            <a:picLocks noChangeAspect="1"/>
          </p:cNvPicPr>
          <p:nvPr/>
        </p:nvPicPr>
        <p:blipFill>
          <a:blip r:embed="rId2"/>
          <a:srcRect l="5770" t="63153" r="38548" b="30744"/>
          <a:stretch>
            <a:fillRect/>
          </a:stretch>
        </p:blipFill>
        <p:spPr>
          <a:xfrm>
            <a:off x="234315" y="5260975"/>
            <a:ext cx="5983605" cy="14300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 descr="C:\Users\ADMIN\Desktop\4.jpg"/>
          <p:cNvPicPr>
            <a:picLocks noChangeAspect="1"/>
          </p:cNvPicPr>
          <p:nvPr/>
        </p:nvPicPr>
        <p:blipFill>
          <a:blip r:embed="rId2"/>
          <a:srcRect l="60024" t="89599" r="2855" b="5315"/>
          <a:stretch>
            <a:fillRect/>
          </a:stretch>
        </p:blipFill>
        <p:spPr>
          <a:xfrm>
            <a:off x="6668770" y="5497830"/>
            <a:ext cx="5046345" cy="11563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4502150" y="75565"/>
            <a:ext cx="283368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VẬN DỤNG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77875" y="720725"/>
            <a:ext cx="1094549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một sản phẩm mĩ thuật thể hiện cảm giác về sự chuyển động của khối.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14" t="10495" r="50661" b="55443"/>
          <a:stretch>
            <a:fillRect/>
          </a:stretch>
        </p:blipFill>
        <p:spPr>
          <a:xfrm>
            <a:off x="360045" y="2754630"/>
            <a:ext cx="2721610" cy="3045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388" t="19933" r="8370" b="46190"/>
          <a:stretch>
            <a:fillRect/>
          </a:stretch>
        </p:blipFill>
        <p:spPr>
          <a:xfrm>
            <a:off x="3621405" y="2755265"/>
            <a:ext cx="2584450" cy="30454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48" t="52555" r="47137" b="23605"/>
          <a:stretch>
            <a:fillRect/>
          </a:stretch>
        </p:blipFill>
        <p:spPr>
          <a:xfrm>
            <a:off x="6673850" y="2753995"/>
            <a:ext cx="2382520" cy="30460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150" t="67612" r="6608" b="11058"/>
          <a:stretch>
            <a:fillRect/>
          </a:stretch>
        </p:blipFill>
        <p:spPr>
          <a:xfrm>
            <a:off x="9367520" y="2755265"/>
            <a:ext cx="2573020" cy="3045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" b="3169"/>
          <a:stretch>
            <a:fillRect/>
          </a:stretch>
        </p:blipFill>
        <p:spPr bwMode="auto">
          <a:xfrm>
            <a:off x="6400799" y="102736"/>
            <a:ext cx="5181599" cy="668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2311399" y="2667000"/>
            <a:ext cx="2736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Tham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khảo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các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bước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tạo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được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biểu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đạt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hình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động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SPMT </a:t>
            </a:r>
            <a:r>
              <a:rPr lang="en-US" altLang="en-US" sz="1800" dirty="0" err="1"/>
              <a:t>trong</a:t>
            </a:r>
            <a:r>
              <a:rPr lang="en-US" altLang="en-US" sz="1800" dirty="0"/>
              <a:t> SGK MT3, </a:t>
            </a:r>
            <a:r>
              <a:rPr lang="en-US" altLang="en-US" sz="1800" dirty="0" err="1"/>
              <a:t>trang</a:t>
            </a:r>
            <a:r>
              <a:rPr lang="en-US" altLang="en-US" sz="1800" dirty="0"/>
              <a:t> 27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24115" y="198212"/>
            <a:ext cx="494937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99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970020" y="537210"/>
            <a:ext cx="4064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08000" y="1727200"/>
            <a:ext cx="11236960" cy="3505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QUA TIẾT HỌC NÀY EM ĐÃ BIẾT ĐƯỢC NHỮNG KHỐI NÀO? KHỐI ĐÓ CÓ BIỂU HIÊN GÌ ?</a:t>
            </a:r>
          </a:p>
          <a:p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130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VNI-Franko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Ánh Ngọc</dc:creator>
  <cp:lastModifiedBy>Ánh Ngọc</cp:lastModifiedBy>
  <cp:revision>1</cp:revision>
  <dcterms:created xsi:type="dcterms:W3CDTF">2025-10-27T04:49:28Z</dcterms:created>
  <dcterms:modified xsi:type="dcterms:W3CDTF">2025-11-01T14:15:33Z</dcterms:modified>
</cp:coreProperties>
</file>