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27" r:id="rId2"/>
    <p:sldId id="407" r:id="rId3"/>
    <p:sldId id="440" r:id="rId4"/>
    <p:sldId id="441" r:id="rId5"/>
    <p:sldId id="442" r:id="rId6"/>
    <p:sldId id="340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>
        <p:scale>
          <a:sx n="50" d="100"/>
          <a:sy n="50" d="100"/>
        </p:scale>
        <p:origin x="-780" y="-51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HƯNG ĐẠO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70919" y="4343401"/>
            <a:ext cx="12191999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 ĐẠC TRONG NHÀ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(T3)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viên:Trần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Chuyến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3A2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096000"/>
            <a:ext cx="4334745" cy="21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BÉ YÊ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381000"/>
            <a:ext cx="15087600" cy="842557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82267" y="1266918"/>
            <a:ext cx="714832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3628" y="2828390"/>
            <a:ext cx="13164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trò chuyện, rừng xanh, quạt nan, thiết tha, trời khuya</a:t>
            </a:r>
            <a:r>
              <a:rPr lang="nl-NL" sz="40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/>
              <a:ea typeface="Times New Roman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Viết từ khó.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603628" y="4854714"/>
            <a:ext cx="10268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8919" y="4007524"/>
            <a:ext cx="7086600" cy="677108"/>
            <a:chOff x="1508919" y="1888664"/>
            <a:chExt cx="6313517" cy="67710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6313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Đổi vở, soát lỗi cho nhau.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673227" y="2519755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38180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7620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1508920" y="6411371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40174" y="6620658"/>
            <a:ext cx="1662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hươu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52119" y="6620658"/>
            <a:ext cx="1800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khướu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674484" y="6606316"/>
            <a:ext cx="2119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 điểu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65268" y="6620658"/>
            <a:ext cx="2207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45339" t="50000" r="31619" b="35904"/>
          <a:stretch/>
        </p:blipFill>
        <p:spPr bwMode="auto">
          <a:xfrm>
            <a:off x="951921" y="2971799"/>
            <a:ext cx="13274531" cy="3756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471319" y="1266918"/>
            <a:ext cx="6802344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Chọn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thay cho ô vuông.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813719" y="3886200"/>
            <a:ext cx="1310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 loa kèn       bác thợ rèn          giấy khen       tiếng kèn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3719" y="4800600"/>
            <a:ext cx="1287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Hứa hẹn            nguyên v ẹn           dế mèn       chen chúc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01747" y="39624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327176" y="3984486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783233" y="3984486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3624719" y="39243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288576" y="48387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7327176" y="4833257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0326032" y="4877115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2273663" y="4877115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9744</TotalTime>
  <Words>205</Words>
  <Application>Microsoft Office PowerPoint</Application>
  <PresentationFormat>Custom</PresentationFormat>
  <Paragraphs>33</Paragraphs>
  <Slides>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1070</cp:revision>
  <dcterms:created xsi:type="dcterms:W3CDTF">2008-09-09T22:52:10Z</dcterms:created>
  <dcterms:modified xsi:type="dcterms:W3CDTF">2025-11-11T03:16:53Z</dcterms:modified>
</cp:coreProperties>
</file>