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3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2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3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6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notesSlides/notesSlide7.xml" ContentType="application/vnd.openxmlformats-officedocument.presentationml.notesSlide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8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notesSlides/notesSlide9.xml" ContentType="application/vnd.openxmlformats-officedocument.presentationml.notesSlide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notesSlides/notesSlide10.xml" ContentType="application/vnd.openxmlformats-officedocument.presentationml.notesSlide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7"/>
  </p:notesMasterIdLst>
  <p:sldIdLst>
    <p:sldId id="334" r:id="rId3"/>
    <p:sldId id="362" r:id="rId4"/>
    <p:sldId id="415" r:id="rId5"/>
    <p:sldId id="416" r:id="rId6"/>
    <p:sldId id="375" r:id="rId7"/>
    <p:sldId id="333" r:id="rId8"/>
    <p:sldId id="265" r:id="rId9"/>
    <p:sldId id="417" r:id="rId10"/>
    <p:sldId id="418" r:id="rId11"/>
    <p:sldId id="419" r:id="rId12"/>
    <p:sldId id="420" r:id="rId13"/>
    <p:sldId id="421" r:id="rId14"/>
    <p:sldId id="422" r:id="rId15"/>
    <p:sldId id="35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Ánh Ngọc" userId="eb7a7db6fbce95dd" providerId="LiveId" clId="{3EF88BD4-FFB9-4D02-89A5-85835FB02DF5}"/>
    <pc:docChg chg="delSld">
      <pc:chgData name="Ánh Ngọc" userId="eb7a7db6fbce95dd" providerId="LiveId" clId="{3EF88BD4-FFB9-4D02-89A5-85835FB02DF5}" dt="2025-11-12T01:59:53.687" v="0" actId="47"/>
      <pc:docMkLst>
        <pc:docMk/>
      </pc:docMkLst>
      <pc:sldChg chg="del">
        <pc:chgData name="Ánh Ngọc" userId="eb7a7db6fbce95dd" providerId="LiveId" clId="{3EF88BD4-FFB9-4D02-89A5-85835FB02DF5}" dt="2025-11-12T01:59:53.687" v="0" actId="47"/>
        <pc:sldMkLst>
          <pc:docMk/>
          <pc:sldMk cId="1974414356" sldId="4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3F352-8C24-42CC-9401-197769CC7EED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02231-5C7D-49C5-A7CD-005DF4542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1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61CD6-970F-4150-AE6B-34F6E2F79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CN Light" panose="020B030000000000000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CN Light" panose="020B030000000000000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D77E6-D474-2596-D2A9-96BD92A6B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F5BCDA3-3890-95A3-ADF3-2F9A2813E1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51E70E0-D3EB-D5FE-6804-260FF92C4D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C536F2-775E-E115-6BB3-1E8C5AEACB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61CD6-970F-4150-AE6B-34F6E2F79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CN Light" panose="020B030000000000000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CN Light" panose="020B030000000000000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662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61CD6-970F-4150-AE6B-34F6E2F79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CN Light" panose="020B030000000000000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CN Light" panose="020B030000000000000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61CD6-970F-4150-AE6B-34F6E2F79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CN Light" panose="020B030000000000000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CN Light" panose="020B030000000000000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5690E-BC54-2C0B-9452-4916ACD70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7CB0A3B-1D6F-26FB-4063-110B24F231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FAC7AE4-0FF7-D221-A107-FE419FC8D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288F2B-F098-5DCF-5175-018F1763B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61CD6-970F-4150-AE6B-34F6E2F79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CN Light" panose="020B030000000000000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CN Light" panose="020B030000000000000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532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61CD6-970F-4150-AE6B-34F6E2F79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CN Light" panose="020B030000000000000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CN Light" panose="020B030000000000000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C173A-3DA8-4893-B28A-1E15F55C33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985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33E7B-44A7-A1D9-C50F-D2CEF3EE9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12B3ABA-7BB6-D482-D839-20E3CAA39B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6DFCB65-0D9E-E887-2A3B-D3A070654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841B44-3B5E-4A16-41E7-6F9208C16F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61CD6-970F-4150-AE6B-34F6E2F79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CN Light" panose="020B030000000000000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CN Light" panose="020B030000000000000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342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F9F3A-44FA-AB5A-5D90-95282648C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8D998B9-187A-5BDD-4E28-95C7CDF428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916860C-6BCA-89B3-3782-F8D958C8E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980330-C281-FCE6-3081-809E023E85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61CD6-970F-4150-AE6B-34F6E2F79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CN Light" panose="020B030000000000000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CN Light" panose="020B030000000000000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851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25669-5DDF-8224-B4CB-AB0A21285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DF19692-D661-F35A-3EEF-F879ECFE5E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DA80E77-8DE3-5C19-A965-4A65131190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5034237-4A60-309C-76F8-5E159D1715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61CD6-970F-4150-AE6B-34F6E2F79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CN Light" panose="020B030000000000000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CN Light" panose="020B030000000000000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747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FB3A6-DC16-43AA-E878-E42EB4EFD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5ABFBC8-F09B-63F7-E62F-503227B4C4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6D52A4E-C6CF-6B13-8F55-901B1A33D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A1DD61-C9A2-90AD-4286-3EF0D67D4F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F61CD6-970F-4150-AE6B-34F6E2F79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CN Light" panose="020B030000000000000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CN Light" panose="020B030000000000000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09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56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4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0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94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53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74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00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tags" Target="../tags/tag8.xml"/><Relationship Id="rId18" Type="http://schemas.openxmlformats.org/officeDocument/2006/relationships/tags" Target="../tags/tag13.xml"/><Relationship Id="rId26" Type="http://schemas.openxmlformats.org/officeDocument/2006/relationships/tags" Target="../tags/tag21.xml"/><Relationship Id="rId39" Type="http://schemas.openxmlformats.org/officeDocument/2006/relationships/tags" Target="../tags/tag34.xml"/><Relationship Id="rId21" Type="http://schemas.openxmlformats.org/officeDocument/2006/relationships/tags" Target="../tags/tag16.xml"/><Relationship Id="rId34" Type="http://schemas.openxmlformats.org/officeDocument/2006/relationships/tags" Target="../tags/tag29.xml"/><Relationship Id="rId42" Type="http://schemas.openxmlformats.org/officeDocument/2006/relationships/tags" Target="../tags/tag37.xml"/><Relationship Id="rId47" Type="http://schemas.openxmlformats.org/officeDocument/2006/relationships/image" Target="../media/image4.png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5.xml"/><Relationship Id="rId16" Type="http://schemas.openxmlformats.org/officeDocument/2006/relationships/tags" Target="../tags/tag11.xml"/><Relationship Id="rId29" Type="http://schemas.openxmlformats.org/officeDocument/2006/relationships/tags" Target="../tags/tag24.xml"/><Relationship Id="rId1" Type="http://schemas.openxmlformats.org/officeDocument/2006/relationships/slideLayout" Target="../slideLayouts/slideLayout4.xml"/><Relationship Id="rId6" Type="http://schemas.openxmlformats.org/officeDocument/2006/relationships/tags" Target="../tags/tag1.xml"/><Relationship Id="rId11" Type="http://schemas.openxmlformats.org/officeDocument/2006/relationships/tags" Target="../tags/tag6.xml"/><Relationship Id="rId24" Type="http://schemas.openxmlformats.org/officeDocument/2006/relationships/tags" Target="../tags/tag19.xml"/><Relationship Id="rId32" Type="http://schemas.openxmlformats.org/officeDocument/2006/relationships/tags" Target="../tags/tag27.xml"/><Relationship Id="rId37" Type="http://schemas.openxmlformats.org/officeDocument/2006/relationships/tags" Target="../tags/tag32.xml"/><Relationship Id="rId40" Type="http://schemas.openxmlformats.org/officeDocument/2006/relationships/tags" Target="../tags/tag35.xml"/><Relationship Id="rId45" Type="http://schemas.openxmlformats.org/officeDocument/2006/relationships/tags" Target="../tags/tag40.xml"/><Relationship Id="rId5" Type="http://schemas.openxmlformats.org/officeDocument/2006/relationships/theme" Target="../theme/theme2.xml"/><Relationship Id="rId15" Type="http://schemas.openxmlformats.org/officeDocument/2006/relationships/tags" Target="../tags/tag10.xml"/><Relationship Id="rId23" Type="http://schemas.openxmlformats.org/officeDocument/2006/relationships/tags" Target="../tags/tag18.xml"/><Relationship Id="rId28" Type="http://schemas.openxmlformats.org/officeDocument/2006/relationships/tags" Target="../tags/tag23.xml"/><Relationship Id="rId36" Type="http://schemas.openxmlformats.org/officeDocument/2006/relationships/tags" Target="../tags/tag31.xml"/><Relationship Id="rId10" Type="http://schemas.openxmlformats.org/officeDocument/2006/relationships/tags" Target="../tags/tag5.xml"/><Relationship Id="rId19" Type="http://schemas.openxmlformats.org/officeDocument/2006/relationships/tags" Target="../tags/tag14.xml"/><Relationship Id="rId31" Type="http://schemas.openxmlformats.org/officeDocument/2006/relationships/tags" Target="../tags/tag26.xml"/><Relationship Id="rId44" Type="http://schemas.openxmlformats.org/officeDocument/2006/relationships/tags" Target="../tags/tag39.xml"/><Relationship Id="rId4" Type="http://schemas.openxmlformats.org/officeDocument/2006/relationships/slideLayout" Target="../slideLayouts/slideLayout7.xml"/><Relationship Id="rId9" Type="http://schemas.openxmlformats.org/officeDocument/2006/relationships/tags" Target="../tags/tag4.xml"/><Relationship Id="rId14" Type="http://schemas.openxmlformats.org/officeDocument/2006/relationships/tags" Target="../tags/tag9.xml"/><Relationship Id="rId22" Type="http://schemas.openxmlformats.org/officeDocument/2006/relationships/tags" Target="../tags/tag17.xml"/><Relationship Id="rId27" Type="http://schemas.openxmlformats.org/officeDocument/2006/relationships/tags" Target="../tags/tag22.xml"/><Relationship Id="rId30" Type="http://schemas.openxmlformats.org/officeDocument/2006/relationships/tags" Target="../tags/tag25.xml"/><Relationship Id="rId35" Type="http://schemas.openxmlformats.org/officeDocument/2006/relationships/tags" Target="../tags/tag30.xml"/><Relationship Id="rId43" Type="http://schemas.openxmlformats.org/officeDocument/2006/relationships/tags" Target="../tags/tag38.xml"/><Relationship Id="rId8" Type="http://schemas.openxmlformats.org/officeDocument/2006/relationships/tags" Target="../tags/tag3.xml"/><Relationship Id="rId3" Type="http://schemas.openxmlformats.org/officeDocument/2006/relationships/slideLayout" Target="../slideLayouts/slideLayout6.xml"/><Relationship Id="rId12" Type="http://schemas.openxmlformats.org/officeDocument/2006/relationships/tags" Target="../tags/tag7.xml"/><Relationship Id="rId17" Type="http://schemas.openxmlformats.org/officeDocument/2006/relationships/tags" Target="../tags/tag12.xml"/><Relationship Id="rId25" Type="http://schemas.openxmlformats.org/officeDocument/2006/relationships/tags" Target="../tags/tag20.xml"/><Relationship Id="rId33" Type="http://schemas.openxmlformats.org/officeDocument/2006/relationships/tags" Target="../tags/tag28.xml"/><Relationship Id="rId38" Type="http://schemas.openxmlformats.org/officeDocument/2006/relationships/tags" Target="../tags/tag33.xml"/><Relationship Id="rId46" Type="http://schemas.openxmlformats.org/officeDocument/2006/relationships/image" Target="../media/image3.png"/><Relationship Id="rId20" Type="http://schemas.openxmlformats.org/officeDocument/2006/relationships/tags" Target="../tags/tag15.xml"/><Relationship Id="rId41" Type="http://schemas.openxmlformats.org/officeDocument/2006/relationships/tags" Target="../tags/tag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3BA4E24-E647-42BB-BCF6-100202554B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7001"/>
            <a:ext cx="6858000" cy="1219200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B0888AF-9003-45B9-81D2-EFB1D7E6532E}"/>
              </a:ext>
            </a:extLst>
          </p:cNvPr>
          <p:cNvSpPr/>
          <p:nvPr userDrawn="1"/>
        </p:nvSpPr>
        <p:spPr>
          <a:xfrm>
            <a:off x="298601" y="261381"/>
            <a:ext cx="11594797" cy="633523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9129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088284" rtl="0" eaLnBrk="1" latinLnBrk="0" hangingPunct="1">
        <a:spcBef>
          <a:spcPct val="0"/>
        </a:spcBef>
        <a:buNone/>
        <a:defRPr sz="51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06" indent="-408106" algn="l" defTabSz="1088284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231" indent="-340089" algn="l" defTabSz="1088284" rtl="0" eaLnBrk="1" latinLnBrk="0" hangingPunct="1">
        <a:spcBef>
          <a:spcPct val="20000"/>
        </a:spcBef>
        <a:buFont typeface="Arial" pitchFamily="34" charset="0"/>
        <a:buChar char="–"/>
        <a:defRPr sz="3299" kern="1200">
          <a:solidFill>
            <a:schemeClr val="tx1"/>
          </a:solidFill>
          <a:latin typeface="+mn-lt"/>
          <a:ea typeface="+mn-ea"/>
          <a:cs typeface="+mn-cs"/>
        </a:defRPr>
      </a:lvl2pPr>
      <a:lvl3pPr marL="1360355" indent="-272071" algn="l" defTabSz="1088284" rtl="0" eaLnBrk="1" latinLnBrk="0" hangingPunct="1">
        <a:spcBef>
          <a:spcPct val="20000"/>
        </a:spcBef>
        <a:buFont typeface="Arial" pitchFamily="34" charset="0"/>
        <a:buChar char="•"/>
        <a:defRPr sz="2899" kern="1200">
          <a:solidFill>
            <a:schemeClr val="tx1"/>
          </a:solidFill>
          <a:latin typeface="+mn-lt"/>
          <a:ea typeface="+mn-ea"/>
          <a:cs typeface="+mn-cs"/>
        </a:defRPr>
      </a:lvl3pPr>
      <a:lvl4pPr marL="1904497" indent="-272071" algn="l" defTabSz="108828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639" indent="-272071" algn="l" defTabSz="108828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81" indent="-272071" algn="l" defTabSz="10882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923" indent="-272071" algn="l" defTabSz="10882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066" indent="-272071" algn="l" defTabSz="10882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207" indent="-272071" algn="l" defTabSz="10882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42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84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26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69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10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52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994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136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CCBFC"/>
            </a:gs>
            <a:gs pos="100000">
              <a:srgbClr val="6BC4F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0730" cy="6858000"/>
            <a:chOff x="0" y="0"/>
            <a:chExt cx="19198" cy="10800"/>
          </a:xfrm>
        </p:grpSpPr>
        <p:grpSp>
          <p:nvGrpSpPr>
            <p:cNvPr id="123" name="组合 122"/>
            <p:cNvGrpSpPr/>
            <p:nvPr/>
          </p:nvGrpSpPr>
          <p:grpSpPr>
            <a:xfrm>
              <a:off x="0" y="0"/>
              <a:ext cx="19199" cy="10800"/>
              <a:chOff x="0" y="0"/>
              <a:chExt cx="19199" cy="10800"/>
            </a:xfrm>
          </p:grpSpPr>
          <p:grpSp>
            <p:nvGrpSpPr>
              <p:cNvPr id="115" name="组合 114"/>
              <p:cNvGrpSpPr/>
              <p:nvPr/>
            </p:nvGrpSpPr>
            <p:grpSpPr>
              <a:xfrm>
                <a:off x="0" y="0"/>
                <a:ext cx="19199" cy="2924"/>
                <a:chOff x="0" y="0"/>
                <a:chExt cx="19199" cy="2924"/>
              </a:xfrm>
            </p:grpSpPr>
            <p:grpSp>
              <p:nvGrpSpPr>
                <p:cNvPr id="111" name="组合 110"/>
                <p:cNvGrpSpPr/>
                <p:nvPr/>
              </p:nvGrpSpPr>
              <p:grpSpPr>
                <a:xfrm>
                  <a:off x="15985" y="0"/>
                  <a:ext cx="3215" cy="2925"/>
                  <a:chOff x="15985" y="0"/>
                  <a:chExt cx="3215" cy="2925"/>
                </a:xfrm>
                <a:solidFill>
                  <a:schemeClr val="bg1">
                    <a:alpha val="24000"/>
                  </a:schemeClr>
                </a:solidFill>
              </p:grpSpPr>
              <p:sp>
                <p:nvSpPr>
                  <p:cNvPr id="108" name="矩形 107"/>
                  <p:cNvSpPr/>
                  <p:nvPr>
                    <p:custDataLst>
                      <p:tags r:id="rId44"/>
                    </p:custDataLst>
                  </p:nvPr>
                </p:nvSpPr>
                <p:spPr>
                  <a:xfrm>
                    <a:off x="17490" y="0"/>
                    <a:ext cx="1710" cy="29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9" name="矩形 108"/>
                  <p:cNvSpPr/>
                  <p:nvPr>
                    <p:custDataLst>
                      <p:tags r:id="rId45"/>
                    </p:custDataLst>
                  </p:nvPr>
                </p:nvSpPr>
                <p:spPr>
                  <a:xfrm>
                    <a:off x="15985" y="0"/>
                    <a:ext cx="2399" cy="87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12" name="组合 111"/>
                <p:cNvGrpSpPr/>
                <p:nvPr/>
              </p:nvGrpSpPr>
              <p:grpSpPr>
                <a:xfrm flipH="1">
                  <a:off x="0" y="0"/>
                  <a:ext cx="3215" cy="2925"/>
                  <a:chOff x="15985" y="0"/>
                  <a:chExt cx="3215" cy="2925"/>
                </a:xfrm>
                <a:solidFill>
                  <a:schemeClr val="bg1">
                    <a:alpha val="24000"/>
                  </a:schemeClr>
                </a:solidFill>
              </p:grpSpPr>
              <p:sp>
                <p:nvSpPr>
                  <p:cNvPr id="113" name="矩形 112"/>
                  <p:cNvSpPr/>
                  <p:nvPr>
                    <p:custDataLst>
                      <p:tags r:id="rId42"/>
                    </p:custDataLst>
                  </p:nvPr>
                </p:nvSpPr>
                <p:spPr>
                  <a:xfrm>
                    <a:off x="17490" y="0"/>
                    <a:ext cx="1710" cy="29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4" name="矩形 113"/>
                  <p:cNvSpPr/>
                  <p:nvPr>
                    <p:custDataLst>
                      <p:tags r:id="rId43"/>
                    </p:custDataLst>
                  </p:nvPr>
                </p:nvSpPr>
                <p:spPr>
                  <a:xfrm>
                    <a:off x="15985" y="0"/>
                    <a:ext cx="2399" cy="87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16" name="组合 115"/>
              <p:cNvGrpSpPr/>
              <p:nvPr/>
            </p:nvGrpSpPr>
            <p:grpSpPr>
              <a:xfrm flipV="1">
                <a:off x="1" y="7876"/>
                <a:ext cx="19199" cy="2924"/>
                <a:chOff x="0" y="0"/>
                <a:chExt cx="19199" cy="2924"/>
              </a:xfrm>
            </p:grpSpPr>
            <p:grpSp>
              <p:nvGrpSpPr>
                <p:cNvPr id="117" name="组合 116"/>
                <p:cNvGrpSpPr/>
                <p:nvPr/>
              </p:nvGrpSpPr>
              <p:grpSpPr>
                <a:xfrm>
                  <a:off x="15985" y="0"/>
                  <a:ext cx="3215" cy="2925"/>
                  <a:chOff x="15985" y="0"/>
                  <a:chExt cx="3215" cy="2925"/>
                </a:xfrm>
                <a:solidFill>
                  <a:schemeClr val="bg1">
                    <a:alpha val="24000"/>
                  </a:schemeClr>
                </a:solidFill>
              </p:grpSpPr>
              <p:sp>
                <p:nvSpPr>
                  <p:cNvPr id="118" name="矩形 117"/>
                  <p:cNvSpPr/>
                  <p:nvPr>
                    <p:custDataLst>
                      <p:tags r:id="rId40"/>
                    </p:custDataLst>
                  </p:nvPr>
                </p:nvSpPr>
                <p:spPr>
                  <a:xfrm>
                    <a:off x="17490" y="0"/>
                    <a:ext cx="1710" cy="29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9" name="矩形 118"/>
                  <p:cNvSpPr/>
                  <p:nvPr>
                    <p:custDataLst>
                      <p:tags r:id="rId41"/>
                    </p:custDataLst>
                  </p:nvPr>
                </p:nvSpPr>
                <p:spPr>
                  <a:xfrm>
                    <a:off x="15985" y="0"/>
                    <a:ext cx="2399" cy="87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0" name="组合 119"/>
                <p:cNvGrpSpPr/>
                <p:nvPr/>
              </p:nvGrpSpPr>
              <p:grpSpPr>
                <a:xfrm flipH="1">
                  <a:off x="0" y="0"/>
                  <a:ext cx="3215" cy="2925"/>
                  <a:chOff x="15985" y="0"/>
                  <a:chExt cx="3215" cy="2925"/>
                </a:xfrm>
                <a:solidFill>
                  <a:schemeClr val="bg1">
                    <a:alpha val="24000"/>
                  </a:schemeClr>
                </a:solidFill>
              </p:grpSpPr>
              <p:sp>
                <p:nvSpPr>
                  <p:cNvPr id="121" name="矩形 120"/>
                  <p:cNvSpPr/>
                  <p:nvPr>
                    <p:custDataLst>
                      <p:tags r:id="rId38"/>
                    </p:custDataLst>
                  </p:nvPr>
                </p:nvSpPr>
                <p:spPr>
                  <a:xfrm>
                    <a:off x="17490" y="0"/>
                    <a:ext cx="1710" cy="29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2" name="矩形 121"/>
                  <p:cNvSpPr/>
                  <p:nvPr>
                    <p:custDataLst>
                      <p:tags r:id="rId39"/>
                    </p:custDataLst>
                  </p:nvPr>
                </p:nvSpPr>
                <p:spPr>
                  <a:xfrm>
                    <a:off x="15985" y="0"/>
                    <a:ext cx="2399" cy="87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  <p:sp>
          <p:nvSpPr>
            <p:cNvPr id="3" name="圆角矩形 2"/>
            <p:cNvSpPr/>
            <p:nvPr userDrawn="1">
              <p:custDataLst>
                <p:tags r:id="rId6"/>
              </p:custDataLst>
            </p:nvPr>
          </p:nvSpPr>
          <p:spPr>
            <a:xfrm>
              <a:off x="517" y="452"/>
              <a:ext cx="18167" cy="9896"/>
            </a:xfrm>
            <a:prstGeom prst="roundRect">
              <a:avLst>
                <a:gd name="adj" fmla="val 1485"/>
              </a:avLst>
            </a:prstGeom>
            <a:gradFill>
              <a:gsLst>
                <a:gs pos="0">
                  <a:srgbClr val="CBF2FC"/>
                </a:gs>
                <a:gs pos="22000">
                  <a:schemeClr val="bg1"/>
                </a:gs>
              </a:gsLst>
              <a:lin ang="16140000" scaled="0"/>
            </a:gra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1" name="任意多边形 130"/>
            <p:cNvSpPr/>
            <p:nvPr>
              <p:custDataLst>
                <p:tags r:id="rId7"/>
              </p:custDataLst>
            </p:nvPr>
          </p:nvSpPr>
          <p:spPr>
            <a:xfrm rot="5400000">
              <a:off x="16741" y="893"/>
              <a:ext cx="1266" cy="1806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940" h="2765">
                  <a:moveTo>
                    <a:pt x="0" y="60"/>
                  </a:moveTo>
                  <a:cubicBezTo>
                    <a:pt x="0" y="27"/>
                    <a:pt x="27" y="0"/>
                    <a:pt x="60" y="0"/>
                  </a:cubicBezTo>
                  <a:cubicBezTo>
                    <a:pt x="93" y="0"/>
                    <a:pt x="120" y="27"/>
                    <a:pt x="120" y="60"/>
                  </a:cubicBezTo>
                  <a:cubicBezTo>
                    <a:pt x="120" y="93"/>
                    <a:pt x="93" y="120"/>
                    <a:pt x="60" y="120"/>
                  </a:cubicBezTo>
                  <a:cubicBezTo>
                    <a:pt x="27" y="120"/>
                    <a:pt x="0" y="93"/>
                    <a:pt x="0" y="60"/>
                  </a:cubicBezTo>
                  <a:close/>
                  <a:moveTo>
                    <a:pt x="0" y="589"/>
                  </a:moveTo>
                  <a:cubicBezTo>
                    <a:pt x="0" y="556"/>
                    <a:pt x="27" y="529"/>
                    <a:pt x="60" y="529"/>
                  </a:cubicBezTo>
                  <a:cubicBezTo>
                    <a:pt x="93" y="529"/>
                    <a:pt x="120" y="556"/>
                    <a:pt x="120" y="589"/>
                  </a:cubicBezTo>
                  <a:cubicBezTo>
                    <a:pt x="120" y="622"/>
                    <a:pt x="93" y="649"/>
                    <a:pt x="60" y="649"/>
                  </a:cubicBezTo>
                  <a:cubicBezTo>
                    <a:pt x="27" y="649"/>
                    <a:pt x="0" y="622"/>
                    <a:pt x="0" y="589"/>
                  </a:cubicBezTo>
                  <a:close/>
                  <a:moveTo>
                    <a:pt x="0" y="1118"/>
                  </a:moveTo>
                  <a:cubicBezTo>
                    <a:pt x="0" y="1085"/>
                    <a:pt x="27" y="1058"/>
                    <a:pt x="60" y="1058"/>
                  </a:cubicBezTo>
                  <a:cubicBezTo>
                    <a:pt x="93" y="1058"/>
                    <a:pt x="120" y="1085"/>
                    <a:pt x="120" y="1118"/>
                  </a:cubicBezTo>
                  <a:cubicBezTo>
                    <a:pt x="120" y="1151"/>
                    <a:pt x="93" y="1178"/>
                    <a:pt x="60" y="1178"/>
                  </a:cubicBezTo>
                  <a:cubicBezTo>
                    <a:pt x="27" y="1178"/>
                    <a:pt x="0" y="1151"/>
                    <a:pt x="0" y="1118"/>
                  </a:cubicBezTo>
                  <a:close/>
                  <a:moveTo>
                    <a:pt x="0" y="1647"/>
                  </a:moveTo>
                  <a:cubicBezTo>
                    <a:pt x="0" y="1614"/>
                    <a:pt x="27" y="1587"/>
                    <a:pt x="60" y="1587"/>
                  </a:cubicBezTo>
                  <a:cubicBezTo>
                    <a:pt x="93" y="1587"/>
                    <a:pt x="120" y="1614"/>
                    <a:pt x="120" y="1647"/>
                  </a:cubicBezTo>
                  <a:cubicBezTo>
                    <a:pt x="120" y="1680"/>
                    <a:pt x="93" y="1707"/>
                    <a:pt x="60" y="1707"/>
                  </a:cubicBezTo>
                  <a:cubicBezTo>
                    <a:pt x="27" y="1707"/>
                    <a:pt x="0" y="1680"/>
                    <a:pt x="0" y="1647"/>
                  </a:cubicBezTo>
                  <a:close/>
                  <a:moveTo>
                    <a:pt x="0" y="2176"/>
                  </a:moveTo>
                  <a:cubicBezTo>
                    <a:pt x="0" y="2143"/>
                    <a:pt x="27" y="2116"/>
                    <a:pt x="60" y="2116"/>
                  </a:cubicBezTo>
                  <a:cubicBezTo>
                    <a:pt x="93" y="2116"/>
                    <a:pt x="120" y="2143"/>
                    <a:pt x="120" y="2176"/>
                  </a:cubicBezTo>
                  <a:cubicBezTo>
                    <a:pt x="120" y="2209"/>
                    <a:pt x="93" y="2236"/>
                    <a:pt x="60" y="2236"/>
                  </a:cubicBezTo>
                  <a:cubicBezTo>
                    <a:pt x="27" y="2236"/>
                    <a:pt x="0" y="2209"/>
                    <a:pt x="0" y="2176"/>
                  </a:cubicBezTo>
                  <a:close/>
                  <a:moveTo>
                    <a:pt x="0" y="2705"/>
                  </a:moveTo>
                  <a:cubicBezTo>
                    <a:pt x="0" y="2672"/>
                    <a:pt x="27" y="2645"/>
                    <a:pt x="60" y="2645"/>
                  </a:cubicBezTo>
                  <a:cubicBezTo>
                    <a:pt x="93" y="2645"/>
                    <a:pt x="120" y="2672"/>
                    <a:pt x="120" y="2705"/>
                  </a:cubicBezTo>
                  <a:cubicBezTo>
                    <a:pt x="120" y="2738"/>
                    <a:pt x="93" y="2765"/>
                    <a:pt x="60" y="2765"/>
                  </a:cubicBezTo>
                  <a:cubicBezTo>
                    <a:pt x="27" y="2765"/>
                    <a:pt x="0" y="2738"/>
                    <a:pt x="0" y="2705"/>
                  </a:cubicBezTo>
                  <a:close/>
                  <a:moveTo>
                    <a:pt x="455" y="60"/>
                  </a:moveTo>
                  <a:cubicBezTo>
                    <a:pt x="455" y="27"/>
                    <a:pt x="482" y="0"/>
                    <a:pt x="515" y="0"/>
                  </a:cubicBezTo>
                  <a:cubicBezTo>
                    <a:pt x="548" y="0"/>
                    <a:pt x="575" y="27"/>
                    <a:pt x="575" y="60"/>
                  </a:cubicBezTo>
                  <a:cubicBezTo>
                    <a:pt x="575" y="93"/>
                    <a:pt x="548" y="120"/>
                    <a:pt x="515" y="120"/>
                  </a:cubicBezTo>
                  <a:cubicBezTo>
                    <a:pt x="482" y="120"/>
                    <a:pt x="455" y="93"/>
                    <a:pt x="455" y="60"/>
                  </a:cubicBezTo>
                  <a:close/>
                  <a:moveTo>
                    <a:pt x="455" y="589"/>
                  </a:moveTo>
                  <a:cubicBezTo>
                    <a:pt x="455" y="556"/>
                    <a:pt x="482" y="529"/>
                    <a:pt x="515" y="529"/>
                  </a:cubicBezTo>
                  <a:cubicBezTo>
                    <a:pt x="548" y="529"/>
                    <a:pt x="575" y="556"/>
                    <a:pt x="575" y="589"/>
                  </a:cubicBezTo>
                  <a:cubicBezTo>
                    <a:pt x="575" y="622"/>
                    <a:pt x="548" y="649"/>
                    <a:pt x="515" y="649"/>
                  </a:cubicBezTo>
                  <a:cubicBezTo>
                    <a:pt x="482" y="649"/>
                    <a:pt x="455" y="622"/>
                    <a:pt x="455" y="589"/>
                  </a:cubicBezTo>
                  <a:close/>
                  <a:moveTo>
                    <a:pt x="455" y="1118"/>
                  </a:moveTo>
                  <a:cubicBezTo>
                    <a:pt x="455" y="1085"/>
                    <a:pt x="482" y="1058"/>
                    <a:pt x="515" y="1058"/>
                  </a:cubicBezTo>
                  <a:cubicBezTo>
                    <a:pt x="548" y="1058"/>
                    <a:pt x="575" y="1085"/>
                    <a:pt x="575" y="1118"/>
                  </a:cubicBezTo>
                  <a:cubicBezTo>
                    <a:pt x="575" y="1151"/>
                    <a:pt x="548" y="1178"/>
                    <a:pt x="515" y="1178"/>
                  </a:cubicBezTo>
                  <a:cubicBezTo>
                    <a:pt x="482" y="1178"/>
                    <a:pt x="455" y="1151"/>
                    <a:pt x="455" y="1118"/>
                  </a:cubicBezTo>
                  <a:close/>
                  <a:moveTo>
                    <a:pt x="455" y="1647"/>
                  </a:moveTo>
                  <a:cubicBezTo>
                    <a:pt x="455" y="1614"/>
                    <a:pt x="482" y="1587"/>
                    <a:pt x="515" y="1587"/>
                  </a:cubicBezTo>
                  <a:cubicBezTo>
                    <a:pt x="548" y="1587"/>
                    <a:pt x="575" y="1614"/>
                    <a:pt x="575" y="1647"/>
                  </a:cubicBezTo>
                  <a:cubicBezTo>
                    <a:pt x="575" y="1680"/>
                    <a:pt x="548" y="1707"/>
                    <a:pt x="515" y="1707"/>
                  </a:cubicBezTo>
                  <a:cubicBezTo>
                    <a:pt x="482" y="1707"/>
                    <a:pt x="455" y="1680"/>
                    <a:pt x="455" y="1647"/>
                  </a:cubicBezTo>
                  <a:close/>
                  <a:moveTo>
                    <a:pt x="455" y="2176"/>
                  </a:moveTo>
                  <a:cubicBezTo>
                    <a:pt x="455" y="2143"/>
                    <a:pt x="482" y="2116"/>
                    <a:pt x="515" y="2116"/>
                  </a:cubicBezTo>
                  <a:cubicBezTo>
                    <a:pt x="548" y="2116"/>
                    <a:pt x="575" y="2143"/>
                    <a:pt x="575" y="2176"/>
                  </a:cubicBezTo>
                  <a:cubicBezTo>
                    <a:pt x="575" y="2209"/>
                    <a:pt x="548" y="2236"/>
                    <a:pt x="515" y="2236"/>
                  </a:cubicBezTo>
                  <a:cubicBezTo>
                    <a:pt x="482" y="2236"/>
                    <a:pt x="455" y="2209"/>
                    <a:pt x="455" y="2176"/>
                  </a:cubicBezTo>
                  <a:close/>
                  <a:moveTo>
                    <a:pt x="455" y="2705"/>
                  </a:moveTo>
                  <a:cubicBezTo>
                    <a:pt x="455" y="2672"/>
                    <a:pt x="482" y="2645"/>
                    <a:pt x="515" y="2645"/>
                  </a:cubicBezTo>
                  <a:cubicBezTo>
                    <a:pt x="548" y="2645"/>
                    <a:pt x="575" y="2672"/>
                    <a:pt x="575" y="2705"/>
                  </a:cubicBezTo>
                  <a:cubicBezTo>
                    <a:pt x="575" y="2738"/>
                    <a:pt x="548" y="2765"/>
                    <a:pt x="515" y="2765"/>
                  </a:cubicBezTo>
                  <a:cubicBezTo>
                    <a:pt x="482" y="2765"/>
                    <a:pt x="455" y="2738"/>
                    <a:pt x="455" y="2705"/>
                  </a:cubicBezTo>
                  <a:close/>
                  <a:moveTo>
                    <a:pt x="910" y="60"/>
                  </a:moveTo>
                  <a:cubicBezTo>
                    <a:pt x="910" y="27"/>
                    <a:pt x="937" y="0"/>
                    <a:pt x="970" y="0"/>
                  </a:cubicBezTo>
                  <a:cubicBezTo>
                    <a:pt x="1003" y="0"/>
                    <a:pt x="1030" y="27"/>
                    <a:pt x="1030" y="60"/>
                  </a:cubicBezTo>
                  <a:cubicBezTo>
                    <a:pt x="1030" y="93"/>
                    <a:pt x="1003" y="120"/>
                    <a:pt x="970" y="120"/>
                  </a:cubicBezTo>
                  <a:cubicBezTo>
                    <a:pt x="937" y="120"/>
                    <a:pt x="910" y="93"/>
                    <a:pt x="910" y="60"/>
                  </a:cubicBezTo>
                  <a:close/>
                  <a:moveTo>
                    <a:pt x="910" y="589"/>
                  </a:moveTo>
                  <a:cubicBezTo>
                    <a:pt x="910" y="556"/>
                    <a:pt x="937" y="529"/>
                    <a:pt x="970" y="529"/>
                  </a:cubicBezTo>
                  <a:cubicBezTo>
                    <a:pt x="1003" y="529"/>
                    <a:pt x="1030" y="556"/>
                    <a:pt x="1030" y="589"/>
                  </a:cubicBezTo>
                  <a:cubicBezTo>
                    <a:pt x="1030" y="622"/>
                    <a:pt x="1003" y="649"/>
                    <a:pt x="970" y="649"/>
                  </a:cubicBezTo>
                  <a:cubicBezTo>
                    <a:pt x="937" y="649"/>
                    <a:pt x="910" y="622"/>
                    <a:pt x="910" y="589"/>
                  </a:cubicBezTo>
                  <a:close/>
                  <a:moveTo>
                    <a:pt x="910" y="1118"/>
                  </a:moveTo>
                  <a:cubicBezTo>
                    <a:pt x="910" y="1085"/>
                    <a:pt x="937" y="1058"/>
                    <a:pt x="970" y="1058"/>
                  </a:cubicBezTo>
                  <a:cubicBezTo>
                    <a:pt x="1003" y="1058"/>
                    <a:pt x="1030" y="1085"/>
                    <a:pt x="1030" y="1118"/>
                  </a:cubicBezTo>
                  <a:cubicBezTo>
                    <a:pt x="1030" y="1151"/>
                    <a:pt x="1003" y="1178"/>
                    <a:pt x="970" y="1178"/>
                  </a:cubicBezTo>
                  <a:cubicBezTo>
                    <a:pt x="937" y="1178"/>
                    <a:pt x="910" y="1151"/>
                    <a:pt x="910" y="1118"/>
                  </a:cubicBezTo>
                  <a:close/>
                  <a:moveTo>
                    <a:pt x="910" y="1647"/>
                  </a:moveTo>
                  <a:cubicBezTo>
                    <a:pt x="910" y="1614"/>
                    <a:pt x="937" y="1587"/>
                    <a:pt x="970" y="1587"/>
                  </a:cubicBezTo>
                  <a:cubicBezTo>
                    <a:pt x="1003" y="1587"/>
                    <a:pt x="1030" y="1614"/>
                    <a:pt x="1030" y="1647"/>
                  </a:cubicBezTo>
                  <a:cubicBezTo>
                    <a:pt x="1030" y="1680"/>
                    <a:pt x="1003" y="1707"/>
                    <a:pt x="970" y="1707"/>
                  </a:cubicBezTo>
                  <a:cubicBezTo>
                    <a:pt x="937" y="1707"/>
                    <a:pt x="910" y="1680"/>
                    <a:pt x="910" y="1647"/>
                  </a:cubicBezTo>
                  <a:close/>
                  <a:moveTo>
                    <a:pt x="910" y="2176"/>
                  </a:moveTo>
                  <a:cubicBezTo>
                    <a:pt x="910" y="2143"/>
                    <a:pt x="937" y="2116"/>
                    <a:pt x="970" y="2116"/>
                  </a:cubicBezTo>
                  <a:cubicBezTo>
                    <a:pt x="1003" y="2116"/>
                    <a:pt x="1030" y="2143"/>
                    <a:pt x="1030" y="2176"/>
                  </a:cubicBezTo>
                  <a:cubicBezTo>
                    <a:pt x="1030" y="2209"/>
                    <a:pt x="1003" y="2236"/>
                    <a:pt x="970" y="2236"/>
                  </a:cubicBezTo>
                  <a:cubicBezTo>
                    <a:pt x="937" y="2236"/>
                    <a:pt x="910" y="2209"/>
                    <a:pt x="910" y="2176"/>
                  </a:cubicBezTo>
                  <a:close/>
                  <a:moveTo>
                    <a:pt x="910" y="2705"/>
                  </a:moveTo>
                  <a:cubicBezTo>
                    <a:pt x="910" y="2672"/>
                    <a:pt x="937" y="2645"/>
                    <a:pt x="970" y="2645"/>
                  </a:cubicBezTo>
                  <a:cubicBezTo>
                    <a:pt x="1003" y="2645"/>
                    <a:pt x="1030" y="2672"/>
                    <a:pt x="1030" y="2705"/>
                  </a:cubicBezTo>
                  <a:cubicBezTo>
                    <a:pt x="1030" y="2738"/>
                    <a:pt x="1003" y="2765"/>
                    <a:pt x="970" y="2765"/>
                  </a:cubicBezTo>
                  <a:cubicBezTo>
                    <a:pt x="937" y="2765"/>
                    <a:pt x="910" y="2738"/>
                    <a:pt x="910" y="2705"/>
                  </a:cubicBezTo>
                  <a:close/>
                  <a:moveTo>
                    <a:pt x="1365" y="60"/>
                  </a:moveTo>
                  <a:cubicBezTo>
                    <a:pt x="1365" y="27"/>
                    <a:pt x="1392" y="0"/>
                    <a:pt x="1425" y="0"/>
                  </a:cubicBezTo>
                  <a:cubicBezTo>
                    <a:pt x="1458" y="0"/>
                    <a:pt x="1485" y="27"/>
                    <a:pt x="1485" y="60"/>
                  </a:cubicBezTo>
                  <a:cubicBezTo>
                    <a:pt x="1485" y="93"/>
                    <a:pt x="1458" y="120"/>
                    <a:pt x="1425" y="120"/>
                  </a:cubicBezTo>
                  <a:cubicBezTo>
                    <a:pt x="1392" y="120"/>
                    <a:pt x="1365" y="93"/>
                    <a:pt x="1365" y="60"/>
                  </a:cubicBezTo>
                  <a:close/>
                  <a:moveTo>
                    <a:pt x="1365" y="589"/>
                  </a:moveTo>
                  <a:cubicBezTo>
                    <a:pt x="1365" y="556"/>
                    <a:pt x="1392" y="529"/>
                    <a:pt x="1425" y="529"/>
                  </a:cubicBezTo>
                  <a:cubicBezTo>
                    <a:pt x="1458" y="529"/>
                    <a:pt x="1485" y="556"/>
                    <a:pt x="1485" y="589"/>
                  </a:cubicBezTo>
                  <a:cubicBezTo>
                    <a:pt x="1485" y="622"/>
                    <a:pt x="1458" y="649"/>
                    <a:pt x="1425" y="649"/>
                  </a:cubicBezTo>
                  <a:cubicBezTo>
                    <a:pt x="1392" y="649"/>
                    <a:pt x="1365" y="622"/>
                    <a:pt x="1365" y="589"/>
                  </a:cubicBezTo>
                  <a:close/>
                  <a:moveTo>
                    <a:pt x="1365" y="1118"/>
                  </a:moveTo>
                  <a:cubicBezTo>
                    <a:pt x="1365" y="1085"/>
                    <a:pt x="1392" y="1058"/>
                    <a:pt x="1425" y="1058"/>
                  </a:cubicBezTo>
                  <a:cubicBezTo>
                    <a:pt x="1458" y="1058"/>
                    <a:pt x="1485" y="1085"/>
                    <a:pt x="1485" y="1118"/>
                  </a:cubicBezTo>
                  <a:cubicBezTo>
                    <a:pt x="1485" y="1151"/>
                    <a:pt x="1458" y="1178"/>
                    <a:pt x="1425" y="1178"/>
                  </a:cubicBezTo>
                  <a:cubicBezTo>
                    <a:pt x="1392" y="1178"/>
                    <a:pt x="1365" y="1151"/>
                    <a:pt x="1365" y="1118"/>
                  </a:cubicBezTo>
                  <a:close/>
                  <a:moveTo>
                    <a:pt x="1365" y="1647"/>
                  </a:moveTo>
                  <a:cubicBezTo>
                    <a:pt x="1365" y="1614"/>
                    <a:pt x="1392" y="1587"/>
                    <a:pt x="1425" y="1587"/>
                  </a:cubicBezTo>
                  <a:cubicBezTo>
                    <a:pt x="1458" y="1587"/>
                    <a:pt x="1485" y="1614"/>
                    <a:pt x="1485" y="1647"/>
                  </a:cubicBezTo>
                  <a:cubicBezTo>
                    <a:pt x="1485" y="1680"/>
                    <a:pt x="1458" y="1707"/>
                    <a:pt x="1425" y="1707"/>
                  </a:cubicBezTo>
                  <a:cubicBezTo>
                    <a:pt x="1392" y="1707"/>
                    <a:pt x="1365" y="1680"/>
                    <a:pt x="1365" y="1647"/>
                  </a:cubicBezTo>
                  <a:close/>
                  <a:moveTo>
                    <a:pt x="1365" y="2176"/>
                  </a:moveTo>
                  <a:cubicBezTo>
                    <a:pt x="1365" y="2143"/>
                    <a:pt x="1392" y="2116"/>
                    <a:pt x="1425" y="2116"/>
                  </a:cubicBezTo>
                  <a:cubicBezTo>
                    <a:pt x="1458" y="2116"/>
                    <a:pt x="1485" y="2143"/>
                    <a:pt x="1485" y="2176"/>
                  </a:cubicBezTo>
                  <a:cubicBezTo>
                    <a:pt x="1485" y="2209"/>
                    <a:pt x="1458" y="2236"/>
                    <a:pt x="1425" y="2236"/>
                  </a:cubicBezTo>
                  <a:cubicBezTo>
                    <a:pt x="1392" y="2236"/>
                    <a:pt x="1365" y="2209"/>
                    <a:pt x="1365" y="2176"/>
                  </a:cubicBezTo>
                  <a:close/>
                  <a:moveTo>
                    <a:pt x="1365" y="2705"/>
                  </a:moveTo>
                  <a:cubicBezTo>
                    <a:pt x="1365" y="2672"/>
                    <a:pt x="1392" y="2645"/>
                    <a:pt x="1425" y="2645"/>
                  </a:cubicBezTo>
                  <a:cubicBezTo>
                    <a:pt x="1458" y="2645"/>
                    <a:pt x="1485" y="2672"/>
                    <a:pt x="1485" y="2705"/>
                  </a:cubicBezTo>
                  <a:cubicBezTo>
                    <a:pt x="1485" y="2738"/>
                    <a:pt x="1458" y="2765"/>
                    <a:pt x="1425" y="2765"/>
                  </a:cubicBezTo>
                  <a:cubicBezTo>
                    <a:pt x="1392" y="2765"/>
                    <a:pt x="1365" y="2738"/>
                    <a:pt x="1365" y="2705"/>
                  </a:cubicBezTo>
                  <a:close/>
                  <a:moveTo>
                    <a:pt x="1820" y="60"/>
                  </a:moveTo>
                  <a:cubicBezTo>
                    <a:pt x="1820" y="27"/>
                    <a:pt x="1847" y="0"/>
                    <a:pt x="1880" y="0"/>
                  </a:cubicBezTo>
                  <a:cubicBezTo>
                    <a:pt x="1913" y="0"/>
                    <a:pt x="1940" y="27"/>
                    <a:pt x="1940" y="60"/>
                  </a:cubicBezTo>
                  <a:cubicBezTo>
                    <a:pt x="1940" y="93"/>
                    <a:pt x="1913" y="120"/>
                    <a:pt x="1880" y="120"/>
                  </a:cubicBezTo>
                  <a:cubicBezTo>
                    <a:pt x="1847" y="120"/>
                    <a:pt x="1820" y="93"/>
                    <a:pt x="1820" y="60"/>
                  </a:cubicBezTo>
                  <a:close/>
                  <a:moveTo>
                    <a:pt x="1820" y="589"/>
                  </a:moveTo>
                  <a:cubicBezTo>
                    <a:pt x="1820" y="556"/>
                    <a:pt x="1847" y="529"/>
                    <a:pt x="1880" y="529"/>
                  </a:cubicBezTo>
                  <a:cubicBezTo>
                    <a:pt x="1913" y="529"/>
                    <a:pt x="1940" y="556"/>
                    <a:pt x="1940" y="589"/>
                  </a:cubicBezTo>
                  <a:cubicBezTo>
                    <a:pt x="1940" y="622"/>
                    <a:pt x="1913" y="649"/>
                    <a:pt x="1880" y="649"/>
                  </a:cubicBezTo>
                  <a:cubicBezTo>
                    <a:pt x="1847" y="649"/>
                    <a:pt x="1820" y="622"/>
                    <a:pt x="1820" y="589"/>
                  </a:cubicBezTo>
                  <a:close/>
                  <a:moveTo>
                    <a:pt x="1820" y="1118"/>
                  </a:moveTo>
                  <a:cubicBezTo>
                    <a:pt x="1820" y="1085"/>
                    <a:pt x="1847" y="1058"/>
                    <a:pt x="1880" y="1058"/>
                  </a:cubicBezTo>
                  <a:cubicBezTo>
                    <a:pt x="1913" y="1058"/>
                    <a:pt x="1940" y="1085"/>
                    <a:pt x="1940" y="1118"/>
                  </a:cubicBezTo>
                  <a:cubicBezTo>
                    <a:pt x="1940" y="1151"/>
                    <a:pt x="1913" y="1178"/>
                    <a:pt x="1880" y="1178"/>
                  </a:cubicBezTo>
                  <a:cubicBezTo>
                    <a:pt x="1847" y="1178"/>
                    <a:pt x="1820" y="1151"/>
                    <a:pt x="1820" y="1118"/>
                  </a:cubicBezTo>
                  <a:close/>
                  <a:moveTo>
                    <a:pt x="1820" y="1647"/>
                  </a:moveTo>
                  <a:cubicBezTo>
                    <a:pt x="1820" y="1614"/>
                    <a:pt x="1847" y="1587"/>
                    <a:pt x="1880" y="1587"/>
                  </a:cubicBezTo>
                  <a:cubicBezTo>
                    <a:pt x="1913" y="1587"/>
                    <a:pt x="1940" y="1614"/>
                    <a:pt x="1940" y="1647"/>
                  </a:cubicBezTo>
                  <a:cubicBezTo>
                    <a:pt x="1940" y="1680"/>
                    <a:pt x="1913" y="1707"/>
                    <a:pt x="1880" y="1707"/>
                  </a:cubicBezTo>
                  <a:cubicBezTo>
                    <a:pt x="1847" y="1707"/>
                    <a:pt x="1820" y="1680"/>
                    <a:pt x="1820" y="1647"/>
                  </a:cubicBezTo>
                  <a:close/>
                  <a:moveTo>
                    <a:pt x="1820" y="2176"/>
                  </a:moveTo>
                  <a:cubicBezTo>
                    <a:pt x="1820" y="2143"/>
                    <a:pt x="1847" y="2116"/>
                    <a:pt x="1880" y="2116"/>
                  </a:cubicBezTo>
                  <a:cubicBezTo>
                    <a:pt x="1913" y="2116"/>
                    <a:pt x="1940" y="2143"/>
                    <a:pt x="1940" y="2176"/>
                  </a:cubicBezTo>
                  <a:cubicBezTo>
                    <a:pt x="1940" y="2209"/>
                    <a:pt x="1913" y="2236"/>
                    <a:pt x="1880" y="2236"/>
                  </a:cubicBezTo>
                  <a:cubicBezTo>
                    <a:pt x="1847" y="2236"/>
                    <a:pt x="1820" y="2209"/>
                    <a:pt x="1820" y="2176"/>
                  </a:cubicBezTo>
                  <a:close/>
                  <a:moveTo>
                    <a:pt x="1820" y="2705"/>
                  </a:moveTo>
                  <a:cubicBezTo>
                    <a:pt x="1820" y="2672"/>
                    <a:pt x="1847" y="2645"/>
                    <a:pt x="1880" y="2645"/>
                  </a:cubicBezTo>
                  <a:cubicBezTo>
                    <a:pt x="1913" y="2645"/>
                    <a:pt x="1940" y="2672"/>
                    <a:pt x="1940" y="2705"/>
                  </a:cubicBezTo>
                  <a:cubicBezTo>
                    <a:pt x="1940" y="2738"/>
                    <a:pt x="1913" y="2765"/>
                    <a:pt x="1880" y="2765"/>
                  </a:cubicBezTo>
                  <a:cubicBezTo>
                    <a:pt x="1847" y="2765"/>
                    <a:pt x="1820" y="2738"/>
                    <a:pt x="1820" y="2705"/>
                  </a:cubicBezTo>
                  <a:close/>
                </a:path>
              </a:pathLst>
            </a:custGeom>
            <a:gradFill>
              <a:gsLst>
                <a:gs pos="0">
                  <a:srgbClr val="6EC6F0"/>
                </a:gs>
                <a:gs pos="100000">
                  <a:srgbClr val="479EF4"/>
                </a:gs>
              </a:gsLst>
              <a:lin ang="162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ea typeface="思源黑体 CN Light" panose="020B0300000000000000" charset="-122"/>
                <a:cs typeface="思源黑体 CN Light" panose="020B0300000000000000" charset="-122"/>
              </a:endParaRPr>
            </a:p>
          </p:txBody>
        </p:sp>
        <p:grpSp>
          <p:nvGrpSpPr>
            <p:cNvPr id="95" name="组合 94"/>
            <p:cNvGrpSpPr/>
            <p:nvPr/>
          </p:nvGrpSpPr>
          <p:grpSpPr>
            <a:xfrm>
              <a:off x="1941" y="98"/>
              <a:ext cx="15318" cy="802"/>
              <a:chOff x="2418" y="872"/>
              <a:chExt cx="15318" cy="802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2418" y="872"/>
                <a:ext cx="394" cy="803"/>
                <a:chOff x="2418" y="876"/>
                <a:chExt cx="394" cy="803"/>
              </a:xfrm>
            </p:grpSpPr>
            <p:sp>
              <p:nvSpPr>
                <p:cNvPr id="12" name="椭圆 11"/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5" name="图片 14" descr="图片1"/>
                <p:cNvPicPr>
                  <a:picLocks noChangeAspect="1"/>
                </p:cNvPicPr>
                <p:nvPr>
                  <p:custDataLst>
                    <p:tags r:id="rId37"/>
                  </p:custDataLst>
                </p:nvPr>
              </p:nvPicPr>
              <p:blipFill>
                <a:blip r:embed="rId46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0" name="组合 19"/>
              <p:cNvGrpSpPr/>
              <p:nvPr/>
            </p:nvGrpSpPr>
            <p:grpSpPr>
              <a:xfrm>
                <a:off x="3484" y="872"/>
                <a:ext cx="394" cy="803"/>
                <a:chOff x="2418" y="876"/>
                <a:chExt cx="394" cy="803"/>
              </a:xfrm>
            </p:grpSpPr>
            <p:sp>
              <p:nvSpPr>
                <p:cNvPr id="4" name="椭圆 3"/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22" name="图片 21" descr="图片1"/>
                <p:cNvPicPr>
                  <a:picLocks noChangeAspect="1"/>
                </p:cNvPicPr>
                <p:nvPr>
                  <p:custDataLst>
                    <p:tags r:id="rId35"/>
                  </p:custDataLst>
                </p:nvPr>
              </p:nvPicPr>
              <p:blipFill>
                <a:blip r:embed="rId46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3" name="组合 22"/>
              <p:cNvGrpSpPr/>
              <p:nvPr/>
            </p:nvGrpSpPr>
            <p:grpSpPr>
              <a:xfrm>
                <a:off x="4550" y="872"/>
                <a:ext cx="394" cy="803"/>
                <a:chOff x="2418" y="876"/>
                <a:chExt cx="394" cy="803"/>
              </a:xfrm>
            </p:grpSpPr>
            <p:sp>
              <p:nvSpPr>
                <p:cNvPr id="5" name="椭圆 4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6" name="图片 5" descr="图片1"/>
                <p:cNvPicPr>
                  <a:picLocks noChangeAspect="1"/>
                </p:cNvPicPr>
                <p:nvPr>
                  <p:custDataLst>
                    <p:tags r:id="rId33"/>
                  </p:custDataLst>
                </p:nvPr>
              </p:nvPicPr>
              <p:blipFill>
                <a:blip r:embed="rId46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7" name="组合 6"/>
              <p:cNvGrpSpPr/>
              <p:nvPr/>
            </p:nvGrpSpPr>
            <p:grpSpPr>
              <a:xfrm>
                <a:off x="5616" y="872"/>
                <a:ext cx="394" cy="803"/>
                <a:chOff x="2418" y="876"/>
                <a:chExt cx="394" cy="803"/>
              </a:xfrm>
            </p:grpSpPr>
            <p:sp>
              <p:nvSpPr>
                <p:cNvPr id="14" name="椭圆 13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7" name="图片 16" descr="图片1"/>
                <p:cNvPicPr>
                  <a:picLocks noChangeAspect="1"/>
                </p:cNvPicPr>
                <p:nvPr>
                  <p:custDataLst>
                    <p:tags r:id="rId31"/>
                  </p:custDataLst>
                </p:nvPr>
              </p:nvPicPr>
              <p:blipFill>
                <a:blip r:embed="rId46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3" name="组合 32"/>
              <p:cNvGrpSpPr/>
              <p:nvPr/>
            </p:nvGrpSpPr>
            <p:grpSpPr>
              <a:xfrm>
                <a:off x="6682" y="872"/>
                <a:ext cx="394" cy="803"/>
                <a:chOff x="2418" y="876"/>
                <a:chExt cx="394" cy="803"/>
              </a:xfrm>
            </p:grpSpPr>
            <p:sp>
              <p:nvSpPr>
                <p:cNvPr id="34" name="椭圆 33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35" name="图片 34" descr="图片1"/>
                <p:cNvPicPr>
                  <a:picLocks noChangeAspect="1"/>
                </p:cNvPicPr>
                <p:nvPr>
                  <p:custDataLst>
                    <p:tags r:id="rId29"/>
                  </p:custDataLst>
                </p:nvPr>
              </p:nvPicPr>
              <p:blipFill>
                <a:blip r:embed="rId46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6" name="组合 35"/>
              <p:cNvGrpSpPr/>
              <p:nvPr/>
            </p:nvGrpSpPr>
            <p:grpSpPr>
              <a:xfrm>
                <a:off x="7748" y="872"/>
                <a:ext cx="394" cy="803"/>
                <a:chOff x="2418" y="876"/>
                <a:chExt cx="394" cy="803"/>
              </a:xfrm>
            </p:grpSpPr>
            <p:sp>
              <p:nvSpPr>
                <p:cNvPr id="37" name="椭圆 36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38" name="图片 37" descr="图片1"/>
                <p:cNvPicPr>
                  <a:picLocks noChangeAspect="1"/>
                </p:cNvPicPr>
                <p:nvPr>
                  <p:custDataLst>
                    <p:tags r:id="rId27"/>
                  </p:custDataLst>
                </p:nvPr>
              </p:nvPicPr>
              <p:blipFill>
                <a:blip r:embed="rId46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9" name="组合 38"/>
              <p:cNvGrpSpPr/>
              <p:nvPr/>
            </p:nvGrpSpPr>
            <p:grpSpPr>
              <a:xfrm>
                <a:off x="8814" y="872"/>
                <a:ext cx="394" cy="803"/>
                <a:chOff x="2418" y="876"/>
                <a:chExt cx="394" cy="803"/>
              </a:xfrm>
            </p:grpSpPr>
            <p:sp>
              <p:nvSpPr>
                <p:cNvPr id="40" name="椭圆 39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41" name="图片 40" descr="图片1"/>
                <p:cNvPicPr>
                  <a:picLocks noChangeAspect="1"/>
                </p:cNvPicPr>
                <p:nvPr>
                  <p:custDataLst>
                    <p:tags r:id="rId25"/>
                  </p:custDataLst>
                </p:nvPr>
              </p:nvPicPr>
              <p:blipFill>
                <a:blip r:embed="rId46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42" name="组合 41"/>
              <p:cNvGrpSpPr/>
              <p:nvPr/>
            </p:nvGrpSpPr>
            <p:grpSpPr>
              <a:xfrm>
                <a:off x="9880" y="872"/>
                <a:ext cx="394" cy="803"/>
                <a:chOff x="2418" y="876"/>
                <a:chExt cx="394" cy="803"/>
              </a:xfrm>
            </p:grpSpPr>
            <p:sp>
              <p:nvSpPr>
                <p:cNvPr id="43" name="椭圆 42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44" name="图片 43" descr="图片1"/>
                <p:cNvPicPr>
                  <a:picLocks noChangeAspect="1"/>
                </p:cNvPicPr>
                <p:nvPr>
                  <p:custDataLst>
                    <p:tags r:id="rId23"/>
                  </p:custDataLst>
                </p:nvPr>
              </p:nvPicPr>
              <p:blipFill>
                <a:blip r:embed="rId46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45" name="组合 44"/>
              <p:cNvGrpSpPr/>
              <p:nvPr/>
            </p:nvGrpSpPr>
            <p:grpSpPr>
              <a:xfrm>
                <a:off x="10946" y="872"/>
                <a:ext cx="394" cy="803"/>
                <a:chOff x="2418" y="876"/>
                <a:chExt cx="394" cy="803"/>
              </a:xfrm>
            </p:grpSpPr>
            <p:sp>
              <p:nvSpPr>
                <p:cNvPr id="46" name="椭圆 45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51" name="图片 50" descr="图片1"/>
                <p:cNvPicPr>
                  <a:picLocks noChangeAspect="1"/>
                </p:cNvPicPr>
                <p:nvPr>
                  <p:custDataLst>
                    <p:tags r:id="rId21"/>
                  </p:custDataLst>
                </p:nvPr>
              </p:nvPicPr>
              <p:blipFill>
                <a:blip r:embed="rId46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52" name="组合 51"/>
              <p:cNvGrpSpPr/>
              <p:nvPr/>
            </p:nvGrpSpPr>
            <p:grpSpPr>
              <a:xfrm>
                <a:off x="12012" y="872"/>
                <a:ext cx="394" cy="803"/>
                <a:chOff x="2418" y="876"/>
                <a:chExt cx="394" cy="803"/>
              </a:xfrm>
            </p:grpSpPr>
            <p:sp>
              <p:nvSpPr>
                <p:cNvPr id="58" name="椭圆 57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59" name="图片 58" descr="图片1"/>
                <p:cNvPicPr>
                  <a:picLocks noChangeAspect="1"/>
                </p:cNvPicPr>
                <p:nvPr>
                  <p:custDataLst>
                    <p:tags r:id="rId19"/>
                  </p:custDataLst>
                </p:nvPr>
              </p:nvPicPr>
              <p:blipFill>
                <a:blip r:embed="rId46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60" name="组合 59"/>
              <p:cNvGrpSpPr/>
              <p:nvPr/>
            </p:nvGrpSpPr>
            <p:grpSpPr>
              <a:xfrm>
                <a:off x="13078" y="872"/>
                <a:ext cx="394" cy="803"/>
                <a:chOff x="2418" y="876"/>
                <a:chExt cx="394" cy="803"/>
              </a:xfrm>
            </p:grpSpPr>
            <p:sp>
              <p:nvSpPr>
                <p:cNvPr id="61" name="椭圆 60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62" name="图片 61" descr="图片1"/>
                <p:cNvPicPr>
                  <a:picLocks noChangeAspect="1"/>
                </p:cNvPicPr>
                <p:nvPr>
                  <p:custDataLst>
                    <p:tags r:id="rId17"/>
                  </p:custDataLst>
                </p:nvPr>
              </p:nvPicPr>
              <p:blipFill>
                <a:blip r:embed="rId46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63" name="组合 62"/>
              <p:cNvGrpSpPr/>
              <p:nvPr/>
            </p:nvGrpSpPr>
            <p:grpSpPr>
              <a:xfrm>
                <a:off x="14144" y="872"/>
                <a:ext cx="394" cy="803"/>
                <a:chOff x="2418" y="876"/>
                <a:chExt cx="394" cy="803"/>
              </a:xfrm>
            </p:grpSpPr>
            <p:sp>
              <p:nvSpPr>
                <p:cNvPr id="64" name="椭圆 63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65" name="图片 64" descr="图片1"/>
                <p:cNvPicPr>
                  <a:picLocks noChangeAspect="1"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46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66" name="组合 65"/>
              <p:cNvGrpSpPr/>
              <p:nvPr/>
            </p:nvGrpSpPr>
            <p:grpSpPr>
              <a:xfrm>
                <a:off x="15210" y="872"/>
                <a:ext cx="394" cy="803"/>
                <a:chOff x="2418" y="876"/>
                <a:chExt cx="394" cy="803"/>
              </a:xfrm>
            </p:grpSpPr>
            <p:sp>
              <p:nvSpPr>
                <p:cNvPr id="67" name="椭圆 66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68" name="图片 67" descr="图片1"/>
                <p:cNvPicPr>
                  <a:picLocks noChangeAspect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46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69" name="组合 68"/>
              <p:cNvGrpSpPr/>
              <p:nvPr/>
            </p:nvGrpSpPr>
            <p:grpSpPr>
              <a:xfrm>
                <a:off x="16276" y="872"/>
                <a:ext cx="394" cy="803"/>
                <a:chOff x="2418" y="876"/>
                <a:chExt cx="394" cy="803"/>
              </a:xfrm>
            </p:grpSpPr>
            <p:sp>
              <p:nvSpPr>
                <p:cNvPr id="70" name="椭圆 69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71" name="图片 70" descr="图片1"/>
                <p:cNvPicPr>
                  <a:picLocks noChangeAspect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46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72" name="组合 71"/>
              <p:cNvGrpSpPr/>
              <p:nvPr/>
            </p:nvGrpSpPr>
            <p:grpSpPr>
              <a:xfrm>
                <a:off x="17342" y="872"/>
                <a:ext cx="394" cy="803"/>
                <a:chOff x="2418" y="876"/>
                <a:chExt cx="394" cy="803"/>
              </a:xfrm>
            </p:grpSpPr>
            <p:sp>
              <p:nvSpPr>
                <p:cNvPr id="73" name="椭圆 72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74" name="图片 73" descr="图片1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46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</p:grpSp>
      </p:grpSp>
      <p:pic>
        <p:nvPicPr>
          <p:cNvPr id="18" name="Picture 1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00BF16E-673F-FAD4-0B5F-F0F2A71DE591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759" y="259772"/>
            <a:ext cx="1592676" cy="159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0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9" Type="http://schemas.openxmlformats.org/officeDocument/2006/relationships/tags" Target="../tags/tag79.xml"/><Relationship Id="rId21" Type="http://schemas.openxmlformats.org/officeDocument/2006/relationships/tags" Target="../tags/tag61.xml"/><Relationship Id="rId34" Type="http://schemas.openxmlformats.org/officeDocument/2006/relationships/tags" Target="../tags/tag74.xml"/><Relationship Id="rId42" Type="http://schemas.openxmlformats.org/officeDocument/2006/relationships/slideLayout" Target="../slideLayouts/slideLayout4.xml"/><Relationship Id="rId47" Type="http://schemas.openxmlformats.org/officeDocument/2006/relationships/image" Target="../media/image7.png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9" Type="http://schemas.openxmlformats.org/officeDocument/2006/relationships/tags" Target="../tags/tag69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tags" Target="../tags/tag72.xml"/><Relationship Id="rId37" Type="http://schemas.openxmlformats.org/officeDocument/2006/relationships/tags" Target="../tags/tag77.xml"/><Relationship Id="rId40" Type="http://schemas.openxmlformats.org/officeDocument/2006/relationships/tags" Target="../tags/tag80.xml"/><Relationship Id="rId45" Type="http://schemas.openxmlformats.org/officeDocument/2006/relationships/image" Target="../media/image5.png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tags" Target="../tags/tag76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tags" Target="../tags/tag71.xml"/><Relationship Id="rId44" Type="http://schemas.openxmlformats.org/officeDocument/2006/relationships/image" Target="../media/image3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Relationship Id="rId35" Type="http://schemas.openxmlformats.org/officeDocument/2006/relationships/tags" Target="../tags/tag75.xml"/><Relationship Id="rId43" Type="http://schemas.openxmlformats.org/officeDocument/2006/relationships/notesSlide" Target="../notesSlides/notesSlide1.xml"/><Relationship Id="rId48" Type="http://schemas.openxmlformats.org/officeDocument/2006/relationships/image" Target="../media/image4.png"/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tags" Target="../tags/tag73.xml"/><Relationship Id="rId38" Type="http://schemas.openxmlformats.org/officeDocument/2006/relationships/tags" Target="../tags/tag78.xml"/><Relationship Id="rId46" Type="http://schemas.openxmlformats.org/officeDocument/2006/relationships/image" Target="../media/image6.png"/><Relationship Id="rId20" Type="http://schemas.openxmlformats.org/officeDocument/2006/relationships/tags" Target="../tags/tag60.xml"/><Relationship Id="rId41" Type="http://schemas.openxmlformats.org/officeDocument/2006/relationships/tags" Target="../tags/tag8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301.xml"/><Relationship Id="rId18" Type="http://schemas.openxmlformats.org/officeDocument/2006/relationships/tags" Target="../tags/tag306.xml"/><Relationship Id="rId26" Type="http://schemas.openxmlformats.org/officeDocument/2006/relationships/tags" Target="../tags/tag314.xml"/><Relationship Id="rId39" Type="http://schemas.openxmlformats.org/officeDocument/2006/relationships/slideLayout" Target="../slideLayouts/slideLayout4.xml"/><Relationship Id="rId21" Type="http://schemas.openxmlformats.org/officeDocument/2006/relationships/tags" Target="../tags/tag309.xml"/><Relationship Id="rId34" Type="http://schemas.openxmlformats.org/officeDocument/2006/relationships/tags" Target="../tags/tag322.xml"/><Relationship Id="rId42" Type="http://schemas.openxmlformats.org/officeDocument/2006/relationships/image" Target="../media/image22.png"/><Relationship Id="rId7" Type="http://schemas.openxmlformats.org/officeDocument/2006/relationships/tags" Target="../tags/tag295.xml"/><Relationship Id="rId2" Type="http://schemas.openxmlformats.org/officeDocument/2006/relationships/tags" Target="../tags/tag290.xml"/><Relationship Id="rId16" Type="http://schemas.openxmlformats.org/officeDocument/2006/relationships/tags" Target="../tags/tag304.xml"/><Relationship Id="rId20" Type="http://schemas.openxmlformats.org/officeDocument/2006/relationships/tags" Target="../tags/tag308.xml"/><Relationship Id="rId29" Type="http://schemas.openxmlformats.org/officeDocument/2006/relationships/tags" Target="../tags/tag317.xml"/><Relationship Id="rId41" Type="http://schemas.openxmlformats.org/officeDocument/2006/relationships/image" Target="../media/image3.png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24" Type="http://schemas.openxmlformats.org/officeDocument/2006/relationships/tags" Target="../tags/tag312.xml"/><Relationship Id="rId32" Type="http://schemas.openxmlformats.org/officeDocument/2006/relationships/tags" Target="../tags/tag320.xml"/><Relationship Id="rId37" Type="http://schemas.openxmlformats.org/officeDocument/2006/relationships/tags" Target="../tags/tag325.xml"/><Relationship Id="rId40" Type="http://schemas.openxmlformats.org/officeDocument/2006/relationships/notesSlide" Target="../notesSlides/notesSlide8.xml"/><Relationship Id="rId5" Type="http://schemas.openxmlformats.org/officeDocument/2006/relationships/tags" Target="../tags/tag293.xml"/><Relationship Id="rId15" Type="http://schemas.openxmlformats.org/officeDocument/2006/relationships/tags" Target="../tags/tag303.xml"/><Relationship Id="rId23" Type="http://schemas.openxmlformats.org/officeDocument/2006/relationships/tags" Target="../tags/tag311.xml"/><Relationship Id="rId28" Type="http://schemas.openxmlformats.org/officeDocument/2006/relationships/tags" Target="../tags/tag316.xml"/><Relationship Id="rId36" Type="http://schemas.openxmlformats.org/officeDocument/2006/relationships/tags" Target="../tags/tag324.xml"/><Relationship Id="rId10" Type="http://schemas.openxmlformats.org/officeDocument/2006/relationships/tags" Target="../tags/tag298.xml"/><Relationship Id="rId19" Type="http://schemas.openxmlformats.org/officeDocument/2006/relationships/tags" Target="../tags/tag307.xml"/><Relationship Id="rId31" Type="http://schemas.openxmlformats.org/officeDocument/2006/relationships/tags" Target="../tags/tag319.xml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tags" Target="../tags/tag302.xml"/><Relationship Id="rId22" Type="http://schemas.openxmlformats.org/officeDocument/2006/relationships/tags" Target="../tags/tag310.xml"/><Relationship Id="rId27" Type="http://schemas.openxmlformats.org/officeDocument/2006/relationships/tags" Target="../tags/tag315.xml"/><Relationship Id="rId30" Type="http://schemas.openxmlformats.org/officeDocument/2006/relationships/tags" Target="../tags/tag318.xml"/><Relationship Id="rId35" Type="http://schemas.openxmlformats.org/officeDocument/2006/relationships/tags" Target="../tags/tag323.xml"/><Relationship Id="rId8" Type="http://schemas.openxmlformats.org/officeDocument/2006/relationships/tags" Target="../tags/tag296.xml"/><Relationship Id="rId3" Type="http://schemas.openxmlformats.org/officeDocument/2006/relationships/tags" Target="../tags/tag291.xml"/><Relationship Id="rId12" Type="http://schemas.openxmlformats.org/officeDocument/2006/relationships/tags" Target="../tags/tag300.xml"/><Relationship Id="rId17" Type="http://schemas.openxmlformats.org/officeDocument/2006/relationships/tags" Target="../tags/tag305.xml"/><Relationship Id="rId25" Type="http://schemas.openxmlformats.org/officeDocument/2006/relationships/tags" Target="../tags/tag313.xml"/><Relationship Id="rId33" Type="http://schemas.openxmlformats.org/officeDocument/2006/relationships/tags" Target="../tags/tag321.xml"/><Relationship Id="rId38" Type="http://schemas.openxmlformats.org/officeDocument/2006/relationships/tags" Target="../tags/tag32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39.xml"/><Relationship Id="rId18" Type="http://schemas.openxmlformats.org/officeDocument/2006/relationships/tags" Target="../tags/tag344.xml"/><Relationship Id="rId26" Type="http://schemas.openxmlformats.org/officeDocument/2006/relationships/tags" Target="../tags/tag352.xml"/><Relationship Id="rId39" Type="http://schemas.openxmlformats.org/officeDocument/2006/relationships/tags" Target="../tags/tag365.xml"/><Relationship Id="rId21" Type="http://schemas.openxmlformats.org/officeDocument/2006/relationships/tags" Target="../tags/tag347.xml"/><Relationship Id="rId34" Type="http://schemas.openxmlformats.org/officeDocument/2006/relationships/tags" Target="../tags/tag360.xml"/><Relationship Id="rId42" Type="http://schemas.openxmlformats.org/officeDocument/2006/relationships/slideLayout" Target="../slideLayouts/slideLayout4.xml"/><Relationship Id="rId47" Type="http://schemas.openxmlformats.org/officeDocument/2006/relationships/image" Target="../media/image4.png"/><Relationship Id="rId7" Type="http://schemas.openxmlformats.org/officeDocument/2006/relationships/tags" Target="../tags/tag333.xml"/><Relationship Id="rId2" Type="http://schemas.openxmlformats.org/officeDocument/2006/relationships/tags" Target="../tags/tag328.xml"/><Relationship Id="rId16" Type="http://schemas.openxmlformats.org/officeDocument/2006/relationships/tags" Target="../tags/tag342.xml"/><Relationship Id="rId29" Type="http://schemas.openxmlformats.org/officeDocument/2006/relationships/tags" Target="../tags/tag355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24" Type="http://schemas.openxmlformats.org/officeDocument/2006/relationships/tags" Target="../tags/tag350.xml"/><Relationship Id="rId32" Type="http://schemas.openxmlformats.org/officeDocument/2006/relationships/tags" Target="../tags/tag358.xml"/><Relationship Id="rId37" Type="http://schemas.openxmlformats.org/officeDocument/2006/relationships/tags" Target="../tags/tag363.xml"/><Relationship Id="rId40" Type="http://schemas.openxmlformats.org/officeDocument/2006/relationships/tags" Target="../tags/tag366.xml"/><Relationship Id="rId45" Type="http://schemas.openxmlformats.org/officeDocument/2006/relationships/image" Target="../media/image5.png"/><Relationship Id="rId5" Type="http://schemas.openxmlformats.org/officeDocument/2006/relationships/tags" Target="../tags/tag331.xml"/><Relationship Id="rId15" Type="http://schemas.openxmlformats.org/officeDocument/2006/relationships/tags" Target="../tags/tag341.xml"/><Relationship Id="rId23" Type="http://schemas.openxmlformats.org/officeDocument/2006/relationships/tags" Target="../tags/tag349.xml"/><Relationship Id="rId28" Type="http://schemas.openxmlformats.org/officeDocument/2006/relationships/tags" Target="../tags/tag354.xml"/><Relationship Id="rId36" Type="http://schemas.openxmlformats.org/officeDocument/2006/relationships/tags" Target="../tags/tag362.xml"/><Relationship Id="rId10" Type="http://schemas.openxmlformats.org/officeDocument/2006/relationships/tags" Target="../tags/tag336.xml"/><Relationship Id="rId19" Type="http://schemas.openxmlformats.org/officeDocument/2006/relationships/tags" Target="../tags/tag345.xml"/><Relationship Id="rId31" Type="http://schemas.openxmlformats.org/officeDocument/2006/relationships/tags" Target="../tags/tag357.xml"/><Relationship Id="rId44" Type="http://schemas.openxmlformats.org/officeDocument/2006/relationships/image" Target="../media/image3.png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tags" Target="../tags/tag340.xml"/><Relationship Id="rId22" Type="http://schemas.openxmlformats.org/officeDocument/2006/relationships/tags" Target="../tags/tag348.xml"/><Relationship Id="rId27" Type="http://schemas.openxmlformats.org/officeDocument/2006/relationships/tags" Target="../tags/tag353.xml"/><Relationship Id="rId30" Type="http://schemas.openxmlformats.org/officeDocument/2006/relationships/tags" Target="../tags/tag356.xml"/><Relationship Id="rId35" Type="http://schemas.openxmlformats.org/officeDocument/2006/relationships/tags" Target="../tags/tag361.xml"/><Relationship Id="rId43" Type="http://schemas.openxmlformats.org/officeDocument/2006/relationships/notesSlide" Target="../notesSlides/notesSlide9.xml"/><Relationship Id="rId48" Type="http://schemas.openxmlformats.org/officeDocument/2006/relationships/image" Target="../media/image23.png"/><Relationship Id="rId8" Type="http://schemas.openxmlformats.org/officeDocument/2006/relationships/tags" Target="../tags/tag334.xml"/><Relationship Id="rId3" Type="http://schemas.openxmlformats.org/officeDocument/2006/relationships/tags" Target="../tags/tag329.xml"/><Relationship Id="rId12" Type="http://schemas.openxmlformats.org/officeDocument/2006/relationships/tags" Target="../tags/tag338.xml"/><Relationship Id="rId17" Type="http://schemas.openxmlformats.org/officeDocument/2006/relationships/tags" Target="../tags/tag343.xml"/><Relationship Id="rId25" Type="http://schemas.openxmlformats.org/officeDocument/2006/relationships/tags" Target="../tags/tag351.xml"/><Relationship Id="rId33" Type="http://schemas.openxmlformats.org/officeDocument/2006/relationships/tags" Target="../tags/tag359.xml"/><Relationship Id="rId38" Type="http://schemas.openxmlformats.org/officeDocument/2006/relationships/tags" Target="../tags/tag364.xml"/><Relationship Id="rId46" Type="http://schemas.openxmlformats.org/officeDocument/2006/relationships/image" Target="../media/image6.png"/><Relationship Id="rId20" Type="http://schemas.openxmlformats.org/officeDocument/2006/relationships/tags" Target="../tags/tag346.xml"/><Relationship Id="rId41" Type="http://schemas.openxmlformats.org/officeDocument/2006/relationships/tags" Target="../tags/tag36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380.xml"/><Relationship Id="rId18" Type="http://schemas.openxmlformats.org/officeDocument/2006/relationships/tags" Target="../tags/tag385.xml"/><Relationship Id="rId26" Type="http://schemas.openxmlformats.org/officeDocument/2006/relationships/tags" Target="../tags/tag393.xml"/><Relationship Id="rId39" Type="http://schemas.openxmlformats.org/officeDocument/2006/relationships/slideLayout" Target="../slideLayouts/slideLayout4.xml"/><Relationship Id="rId21" Type="http://schemas.openxmlformats.org/officeDocument/2006/relationships/tags" Target="../tags/tag388.xml"/><Relationship Id="rId34" Type="http://schemas.openxmlformats.org/officeDocument/2006/relationships/tags" Target="../tags/tag401.xml"/><Relationship Id="rId42" Type="http://schemas.openxmlformats.org/officeDocument/2006/relationships/image" Target="../media/image24.png"/><Relationship Id="rId7" Type="http://schemas.openxmlformats.org/officeDocument/2006/relationships/tags" Target="../tags/tag374.xml"/><Relationship Id="rId2" Type="http://schemas.openxmlformats.org/officeDocument/2006/relationships/tags" Target="../tags/tag369.xml"/><Relationship Id="rId16" Type="http://schemas.openxmlformats.org/officeDocument/2006/relationships/tags" Target="../tags/tag383.xml"/><Relationship Id="rId20" Type="http://schemas.openxmlformats.org/officeDocument/2006/relationships/tags" Target="../tags/tag387.xml"/><Relationship Id="rId29" Type="http://schemas.openxmlformats.org/officeDocument/2006/relationships/tags" Target="../tags/tag396.xml"/><Relationship Id="rId41" Type="http://schemas.openxmlformats.org/officeDocument/2006/relationships/image" Target="../media/image3.png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11" Type="http://schemas.openxmlformats.org/officeDocument/2006/relationships/tags" Target="../tags/tag378.xml"/><Relationship Id="rId24" Type="http://schemas.openxmlformats.org/officeDocument/2006/relationships/tags" Target="../tags/tag391.xml"/><Relationship Id="rId32" Type="http://schemas.openxmlformats.org/officeDocument/2006/relationships/tags" Target="../tags/tag399.xml"/><Relationship Id="rId37" Type="http://schemas.openxmlformats.org/officeDocument/2006/relationships/tags" Target="../tags/tag404.xml"/><Relationship Id="rId40" Type="http://schemas.openxmlformats.org/officeDocument/2006/relationships/notesSlide" Target="../notesSlides/notesSlide10.xml"/><Relationship Id="rId5" Type="http://schemas.openxmlformats.org/officeDocument/2006/relationships/tags" Target="../tags/tag372.xml"/><Relationship Id="rId15" Type="http://schemas.openxmlformats.org/officeDocument/2006/relationships/tags" Target="../tags/tag382.xml"/><Relationship Id="rId23" Type="http://schemas.openxmlformats.org/officeDocument/2006/relationships/tags" Target="../tags/tag390.xml"/><Relationship Id="rId28" Type="http://schemas.openxmlformats.org/officeDocument/2006/relationships/tags" Target="../tags/tag395.xml"/><Relationship Id="rId36" Type="http://schemas.openxmlformats.org/officeDocument/2006/relationships/tags" Target="../tags/tag403.xml"/><Relationship Id="rId10" Type="http://schemas.openxmlformats.org/officeDocument/2006/relationships/tags" Target="../tags/tag377.xml"/><Relationship Id="rId19" Type="http://schemas.openxmlformats.org/officeDocument/2006/relationships/tags" Target="../tags/tag386.xml"/><Relationship Id="rId31" Type="http://schemas.openxmlformats.org/officeDocument/2006/relationships/tags" Target="../tags/tag398.xml"/><Relationship Id="rId44" Type="http://schemas.microsoft.com/office/2007/relationships/hdphoto" Target="../media/hdphoto1.wdp"/><Relationship Id="rId4" Type="http://schemas.openxmlformats.org/officeDocument/2006/relationships/tags" Target="../tags/tag371.xml"/><Relationship Id="rId9" Type="http://schemas.openxmlformats.org/officeDocument/2006/relationships/tags" Target="../tags/tag376.xml"/><Relationship Id="rId14" Type="http://schemas.openxmlformats.org/officeDocument/2006/relationships/tags" Target="../tags/tag381.xml"/><Relationship Id="rId22" Type="http://schemas.openxmlformats.org/officeDocument/2006/relationships/tags" Target="../tags/tag389.xml"/><Relationship Id="rId27" Type="http://schemas.openxmlformats.org/officeDocument/2006/relationships/tags" Target="../tags/tag394.xml"/><Relationship Id="rId30" Type="http://schemas.openxmlformats.org/officeDocument/2006/relationships/tags" Target="../tags/tag397.xml"/><Relationship Id="rId35" Type="http://schemas.openxmlformats.org/officeDocument/2006/relationships/tags" Target="../tags/tag402.xml"/><Relationship Id="rId43" Type="http://schemas.openxmlformats.org/officeDocument/2006/relationships/image" Target="../media/image25.png"/><Relationship Id="rId8" Type="http://schemas.openxmlformats.org/officeDocument/2006/relationships/tags" Target="../tags/tag375.xml"/><Relationship Id="rId3" Type="http://schemas.openxmlformats.org/officeDocument/2006/relationships/tags" Target="../tags/tag370.xml"/><Relationship Id="rId12" Type="http://schemas.openxmlformats.org/officeDocument/2006/relationships/tags" Target="../tags/tag379.xml"/><Relationship Id="rId17" Type="http://schemas.openxmlformats.org/officeDocument/2006/relationships/tags" Target="../tags/tag384.xml"/><Relationship Id="rId25" Type="http://schemas.openxmlformats.org/officeDocument/2006/relationships/tags" Target="../tags/tag392.xml"/><Relationship Id="rId33" Type="http://schemas.openxmlformats.org/officeDocument/2006/relationships/tags" Target="../tags/tag400.xml"/><Relationship Id="rId38" Type="http://schemas.openxmlformats.org/officeDocument/2006/relationships/tags" Target="../tags/tag40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418.xml"/><Relationship Id="rId18" Type="http://schemas.openxmlformats.org/officeDocument/2006/relationships/tags" Target="../tags/tag423.xml"/><Relationship Id="rId26" Type="http://schemas.openxmlformats.org/officeDocument/2006/relationships/tags" Target="../tags/tag431.xml"/><Relationship Id="rId39" Type="http://schemas.openxmlformats.org/officeDocument/2006/relationships/tags" Target="../tags/tag444.xml"/><Relationship Id="rId21" Type="http://schemas.openxmlformats.org/officeDocument/2006/relationships/tags" Target="../tags/tag426.xml"/><Relationship Id="rId34" Type="http://schemas.openxmlformats.org/officeDocument/2006/relationships/tags" Target="../tags/tag439.xml"/><Relationship Id="rId42" Type="http://schemas.openxmlformats.org/officeDocument/2006/relationships/tags" Target="../tags/tag447.xml"/><Relationship Id="rId47" Type="http://schemas.openxmlformats.org/officeDocument/2006/relationships/notesSlide" Target="../notesSlides/notesSlide11.xml"/><Relationship Id="rId50" Type="http://schemas.openxmlformats.org/officeDocument/2006/relationships/image" Target="../media/image5.png"/><Relationship Id="rId7" Type="http://schemas.openxmlformats.org/officeDocument/2006/relationships/tags" Target="../tags/tag412.xml"/><Relationship Id="rId2" Type="http://schemas.openxmlformats.org/officeDocument/2006/relationships/tags" Target="../tags/tag407.xml"/><Relationship Id="rId16" Type="http://schemas.openxmlformats.org/officeDocument/2006/relationships/tags" Target="../tags/tag421.xml"/><Relationship Id="rId29" Type="http://schemas.openxmlformats.org/officeDocument/2006/relationships/tags" Target="../tags/tag434.xml"/><Relationship Id="rId11" Type="http://schemas.openxmlformats.org/officeDocument/2006/relationships/tags" Target="../tags/tag416.xml"/><Relationship Id="rId24" Type="http://schemas.openxmlformats.org/officeDocument/2006/relationships/tags" Target="../tags/tag429.xml"/><Relationship Id="rId32" Type="http://schemas.openxmlformats.org/officeDocument/2006/relationships/tags" Target="../tags/tag437.xml"/><Relationship Id="rId37" Type="http://schemas.openxmlformats.org/officeDocument/2006/relationships/tags" Target="../tags/tag442.xml"/><Relationship Id="rId40" Type="http://schemas.openxmlformats.org/officeDocument/2006/relationships/tags" Target="../tags/tag445.xml"/><Relationship Id="rId45" Type="http://schemas.openxmlformats.org/officeDocument/2006/relationships/tags" Target="../tags/tag450.xml"/><Relationship Id="rId5" Type="http://schemas.openxmlformats.org/officeDocument/2006/relationships/tags" Target="../tags/tag410.xml"/><Relationship Id="rId15" Type="http://schemas.openxmlformats.org/officeDocument/2006/relationships/tags" Target="../tags/tag420.xml"/><Relationship Id="rId23" Type="http://schemas.openxmlformats.org/officeDocument/2006/relationships/tags" Target="../tags/tag428.xml"/><Relationship Id="rId28" Type="http://schemas.openxmlformats.org/officeDocument/2006/relationships/tags" Target="../tags/tag433.xml"/><Relationship Id="rId36" Type="http://schemas.openxmlformats.org/officeDocument/2006/relationships/tags" Target="../tags/tag441.xml"/><Relationship Id="rId49" Type="http://schemas.openxmlformats.org/officeDocument/2006/relationships/image" Target="../media/image28.png"/><Relationship Id="rId10" Type="http://schemas.openxmlformats.org/officeDocument/2006/relationships/tags" Target="../tags/tag415.xml"/><Relationship Id="rId19" Type="http://schemas.openxmlformats.org/officeDocument/2006/relationships/tags" Target="../tags/tag424.xml"/><Relationship Id="rId31" Type="http://schemas.openxmlformats.org/officeDocument/2006/relationships/tags" Target="../tags/tag436.xml"/><Relationship Id="rId44" Type="http://schemas.openxmlformats.org/officeDocument/2006/relationships/tags" Target="../tags/tag449.xml"/><Relationship Id="rId52" Type="http://schemas.openxmlformats.org/officeDocument/2006/relationships/image" Target="../media/image29.png"/><Relationship Id="rId4" Type="http://schemas.openxmlformats.org/officeDocument/2006/relationships/tags" Target="../tags/tag409.xml"/><Relationship Id="rId9" Type="http://schemas.openxmlformats.org/officeDocument/2006/relationships/tags" Target="../tags/tag414.xml"/><Relationship Id="rId14" Type="http://schemas.openxmlformats.org/officeDocument/2006/relationships/tags" Target="../tags/tag419.xml"/><Relationship Id="rId22" Type="http://schemas.openxmlformats.org/officeDocument/2006/relationships/tags" Target="../tags/tag427.xml"/><Relationship Id="rId27" Type="http://schemas.openxmlformats.org/officeDocument/2006/relationships/tags" Target="../tags/tag432.xml"/><Relationship Id="rId30" Type="http://schemas.openxmlformats.org/officeDocument/2006/relationships/tags" Target="../tags/tag435.xml"/><Relationship Id="rId35" Type="http://schemas.openxmlformats.org/officeDocument/2006/relationships/tags" Target="../tags/tag440.xml"/><Relationship Id="rId43" Type="http://schemas.openxmlformats.org/officeDocument/2006/relationships/tags" Target="../tags/tag448.xml"/><Relationship Id="rId48" Type="http://schemas.openxmlformats.org/officeDocument/2006/relationships/image" Target="../media/image3.png"/><Relationship Id="rId8" Type="http://schemas.openxmlformats.org/officeDocument/2006/relationships/tags" Target="../tags/tag413.xml"/><Relationship Id="rId51" Type="http://schemas.openxmlformats.org/officeDocument/2006/relationships/image" Target="../media/image12.png"/><Relationship Id="rId3" Type="http://schemas.openxmlformats.org/officeDocument/2006/relationships/tags" Target="../tags/tag408.xml"/><Relationship Id="rId12" Type="http://schemas.openxmlformats.org/officeDocument/2006/relationships/tags" Target="../tags/tag417.xml"/><Relationship Id="rId17" Type="http://schemas.openxmlformats.org/officeDocument/2006/relationships/tags" Target="../tags/tag422.xml"/><Relationship Id="rId25" Type="http://schemas.openxmlformats.org/officeDocument/2006/relationships/tags" Target="../tags/tag430.xml"/><Relationship Id="rId33" Type="http://schemas.openxmlformats.org/officeDocument/2006/relationships/tags" Target="../tags/tag438.xml"/><Relationship Id="rId38" Type="http://schemas.openxmlformats.org/officeDocument/2006/relationships/tags" Target="../tags/tag443.xml"/><Relationship Id="rId46" Type="http://schemas.openxmlformats.org/officeDocument/2006/relationships/slideLayout" Target="../slideLayouts/slideLayout4.xml"/><Relationship Id="rId20" Type="http://schemas.openxmlformats.org/officeDocument/2006/relationships/tags" Target="../tags/tag425.xml"/><Relationship Id="rId41" Type="http://schemas.openxmlformats.org/officeDocument/2006/relationships/tags" Target="../tags/tag446.xml"/><Relationship Id="rId1" Type="http://schemas.openxmlformats.org/officeDocument/2006/relationships/tags" Target="../tags/tag406.xml"/><Relationship Id="rId6" Type="http://schemas.openxmlformats.org/officeDocument/2006/relationships/tags" Target="../tags/tag4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26" Type="http://schemas.openxmlformats.org/officeDocument/2006/relationships/tags" Target="../tags/tag107.xml"/><Relationship Id="rId39" Type="http://schemas.openxmlformats.org/officeDocument/2006/relationships/tags" Target="../tags/tag120.xml"/><Relationship Id="rId21" Type="http://schemas.openxmlformats.org/officeDocument/2006/relationships/tags" Target="../tags/tag102.xml"/><Relationship Id="rId34" Type="http://schemas.openxmlformats.org/officeDocument/2006/relationships/tags" Target="../tags/tag115.xml"/><Relationship Id="rId42" Type="http://schemas.openxmlformats.org/officeDocument/2006/relationships/tags" Target="../tags/tag123.xml"/><Relationship Id="rId47" Type="http://schemas.openxmlformats.org/officeDocument/2006/relationships/notesSlide" Target="../notesSlides/notesSlide2.xml"/><Relationship Id="rId50" Type="http://schemas.openxmlformats.org/officeDocument/2006/relationships/image" Target="../media/image11.png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9" Type="http://schemas.openxmlformats.org/officeDocument/2006/relationships/tags" Target="../tags/tag110.xml"/><Relationship Id="rId11" Type="http://schemas.openxmlformats.org/officeDocument/2006/relationships/tags" Target="../tags/tag92.xml"/><Relationship Id="rId24" Type="http://schemas.openxmlformats.org/officeDocument/2006/relationships/tags" Target="../tags/tag105.xml"/><Relationship Id="rId32" Type="http://schemas.openxmlformats.org/officeDocument/2006/relationships/tags" Target="../tags/tag113.xml"/><Relationship Id="rId37" Type="http://schemas.openxmlformats.org/officeDocument/2006/relationships/tags" Target="../tags/tag118.xml"/><Relationship Id="rId40" Type="http://schemas.openxmlformats.org/officeDocument/2006/relationships/tags" Target="../tags/tag121.xml"/><Relationship Id="rId45" Type="http://schemas.openxmlformats.org/officeDocument/2006/relationships/tags" Target="../tags/tag126.xml"/><Relationship Id="rId53" Type="http://schemas.openxmlformats.org/officeDocument/2006/relationships/image" Target="../media/image13.png"/><Relationship Id="rId5" Type="http://schemas.openxmlformats.org/officeDocument/2006/relationships/tags" Target="../tags/tag86.xml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31" Type="http://schemas.openxmlformats.org/officeDocument/2006/relationships/tags" Target="../tags/tag112.xml"/><Relationship Id="rId44" Type="http://schemas.openxmlformats.org/officeDocument/2006/relationships/tags" Target="../tags/tag125.xml"/><Relationship Id="rId52" Type="http://schemas.openxmlformats.org/officeDocument/2006/relationships/slide" Target="slide6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tags" Target="../tags/tag103.xml"/><Relationship Id="rId27" Type="http://schemas.openxmlformats.org/officeDocument/2006/relationships/tags" Target="../tags/tag108.xml"/><Relationship Id="rId30" Type="http://schemas.openxmlformats.org/officeDocument/2006/relationships/tags" Target="../tags/tag111.xml"/><Relationship Id="rId35" Type="http://schemas.openxmlformats.org/officeDocument/2006/relationships/tags" Target="../tags/tag116.xml"/><Relationship Id="rId43" Type="http://schemas.openxmlformats.org/officeDocument/2006/relationships/tags" Target="../tags/tag124.xml"/><Relationship Id="rId48" Type="http://schemas.openxmlformats.org/officeDocument/2006/relationships/image" Target="../media/image3.png"/><Relationship Id="rId8" Type="http://schemas.openxmlformats.org/officeDocument/2006/relationships/tags" Target="../tags/tag89.xml"/><Relationship Id="rId51" Type="http://schemas.openxmlformats.org/officeDocument/2006/relationships/image" Target="../media/image12.png"/><Relationship Id="rId3" Type="http://schemas.openxmlformats.org/officeDocument/2006/relationships/tags" Target="../tags/tag84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tags" Target="../tags/tag106.xml"/><Relationship Id="rId33" Type="http://schemas.openxmlformats.org/officeDocument/2006/relationships/tags" Target="../tags/tag114.xml"/><Relationship Id="rId38" Type="http://schemas.openxmlformats.org/officeDocument/2006/relationships/tags" Target="../tags/tag119.xml"/><Relationship Id="rId46" Type="http://schemas.openxmlformats.org/officeDocument/2006/relationships/slideLayout" Target="../slideLayouts/slideLayout4.xml"/><Relationship Id="rId20" Type="http://schemas.openxmlformats.org/officeDocument/2006/relationships/tags" Target="../tags/tag101.xml"/><Relationship Id="rId41" Type="http://schemas.openxmlformats.org/officeDocument/2006/relationships/tags" Target="../tags/tag122.xml"/><Relationship Id="rId54" Type="http://schemas.openxmlformats.org/officeDocument/2006/relationships/image" Target="../media/image14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5" Type="http://schemas.openxmlformats.org/officeDocument/2006/relationships/tags" Target="../tags/tag96.xml"/><Relationship Id="rId23" Type="http://schemas.openxmlformats.org/officeDocument/2006/relationships/tags" Target="../tags/tag104.xml"/><Relationship Id="rId28" Type="http://schemas.openxmlformats.org/officeDocument/2006/relationships/tags" Target="../tags/tag109.xml"/><Relationship Id="rId36" Type="http://schemas.openxmlformats.org/officeDocument/2006/relationships/tags" Target="../tags/tag117.xml"/><Relationship Id="rId4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tags" Target="../tags/tag152.xml"/><Relationship Id="rId39" Type="http://schemas.openxmlformats.org/officeDocument/2006/relationships/tags" Target="../tags/tag165.xml"/><Relationship Id="rId21" Type="http://schemas.openxmlformats.org/officeDocument/2006/relationships/tags" Target="../tags/tag147.xml"/><Relationship Id="rId34" Type="http://schemas.openxmlformats.org/officeDocument/2006/relationships/tags" Target="../tags/tag160.xml"/><Relationship Id="rId42" Type="http://schemas.openxmlformats.org/officeDocument/2006/relationships/slideLayout" Target="../slideLayouts/slideLayout4.xml"/><Relationship Id="rId47" Type="http://schemas.openxmlformats.org/officeDocument/2006/relationships/image" Target="../media/image4.png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9" Type="http://schemas.openxmlformats.org/officeDocument/2006/relationships/tags" Target="../tags/tag155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tags" Target="../tags/tag150.xml"/><Relationship Id="rId32" Type="http://schemas.openxmlformats.org/officeDocument/2006/relationships/tags" Target="../tags/tag158.xml"/><Relationship Id="rId37" Type="http://schemas.openxmlformats.org/officeDocument/2006/relationships/tags" Target="../tags/tag163.xml"/><Relationship Id="rId40" Type="http://schemas.openxmlformats.org/officeDocument/2006/relationships/tags" Target="../tags/tag166.xml"/><Relationship Id="rId45" Type="http://schemas.openxmlformats.org/officeDocument/2006/relationships/image" Target="../media/image5.png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tags" Target="../tags/tag149.xml"/><Relationship Id="rId28" Type="http://schemas.openxmlformats.org/officeDocument/2006/relationships/tags" Target="../tags/tag154.xml"/><Relationship Id="rId36" Type="http://schemas.openxmlformats.org/officeDocument/2006/relationships/tags" Target="../tags/tag162.xml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31" Type="http://schemas.openxmlformats.org/officeDocument/2006/relationships/tags" Target="../tags/tag157.xml"/><Relationship Id="rId44" Type="http://schemas.openxmlformats.org/officeDocument/2006/relationships/image" Target="../media/image3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tags" Target="../tags/tag148.xml"/><Relationship Id="rId27" Type="http://schemas.openxmlformats.org/officeDocument/2006/relationships/tags" Target="../tags/tag153.xml"/><Relationship Id="rId30" Type="http://schemas.openxmlformats.org/officeDocument/2006/relationships/tags" Target="../tags/tag156.xml"/><Relationship Id="rId35" Type="http://schemas.openxmlformats.org/officeDocument/2006/relationships/tags" Target="../tags/tag161.xml"/><Relationship Id="rId43" Type="http://schemas.openxmlformats.org/officeDocument/2006/relationships/notesSlide" Target="../notesSlides/notesSlide3.xml"/><Relationship Id="rId48" Type="http://schemas.openxmlformats.org/officeDocument/2006/relationships/image" Target="../media/image15.png"/><Relationship Id="rId8" Type="http://schemas.openxmlformats.org/officeDocument/2006/relationships/tags" Target="../tags/tag134.xml"/><Relationship Id="rId3" Type="http://schemas.openxmlformats.org/officeDocument/2006/relationships/tags" Target="../tags/tag129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tags" Target="../tags/tag151.xml"/><Relationship Id="rId33" Type="http://schemas.openxmlformats.org/officeDocument/2006/relationships/tags" Target="../tags/tag159.xml"/><Relationship Id="rId38" Type="http://schemas.openxmlformats.org/officeDocument/2006/relationships/tags" Target="../tags/tag164.xml"/><Relationship Id="rId46" Type="http://schemas.openxmlformats.org/officeDocument/2006/relationships/image" Target="../media/image6.png"/><Relationship Id="rId20" Type="http://schemas.openxmlformats.org/officeDocument/2006/relationships/tags" Target="../tags/tag146.xml"/><Relationship Id="rId41" Type="http://schemas.openxmlformats.org/officeDocument/2006/relationships/tags" Target="../tags/tag1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tags" Target="../tags/tag193.xml"/><Relationship Id="rId39" Type="http://schemas.openxmlformats.org/officeDocument/2006/relationships/tags" Target="../tags/tag206.xml"/><Relationship Id="rId21" Type="http://schemas.openxmlformats.org/officeDocument/2006/relationships/tags" Target="../tags/tag188.xml"/><Relationship Id="rId34" Type="http://schemas.openxmlformats.org/officeDocument/2006/relationships/tags" Target="../tags/tag201.xml"/><Relationship Id="rId42" Type="http://schemas.openxmlformats.org/officeDocument/2006/relationships/tags" Target="../tags/tag209.xml"/><Relationship Id="rId7" Type="http://schemas.openxmlformats.org/officeDocument/2006/relationships/tags" Target="../tags/tag174.xml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9" Type="http://schemas.openxmlformats.org/officeDocument/2006/relationships/tags" Target="../tags/tag196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tags" Target="../tags/tag191.xml"/><Relationship Id="rId32" Type="http://schemas.openxmlformats.org/officeDocument/2006/relationships/tags" Target="../tags/tag199.xml"/><Relationship Id="rId37" Type="http://schemas.openxmlformats.org/officeDocument/2006/relationships/tags" Target="../tags/tag204.xml"/><Relationship Id="rId40" Type="http://schemas.openxmlformats.org/officeDocument/2006/relationships/tags" Target="../tags/tag207.xml"/><Relationship Id="rId45" Type="http://schemas.openxmlformats.org/officeDocument/2006/relationships/image" Target="../media/image3.png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tags" Target="../tags/tag190.xml"/><Relationship Id="rId28" Type="http://schemas.openxmlformats.org/officeDocument/2006/relationships/tags" Target="../tags/tag195.xml"/><Relationship Id="rId36" Type="http://schemas.openxmlformats.org/officeDocument/2006/relationships/tags" Target="../tags/tag203.xml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31" Type="http://schemas.openxmlformats.org/officeDocument/2006/relationships/tags" Target="../tags/tag198.xml"/><Relationship Id="rId44" Type="http://schemas.openxmlformats.org/officeDocument/2006/relationships/notesSlide" Target="../notesSlides/notesSlide4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tags" Target="../tags/tag189.xml"/><Relationship Id="rId27" Type="http://schemas.openxmlformats.org/officeDocument/2006/relationships/tags" Target="../tags/tag194.xml"/><Relationship Id="rId30" Type="http://schemas.openxmlformats.org/officeDocument/2006/relationships/tags" Target="../tags/tag197.xml"/><Relationship Id="rId35" Type="http://schemas.openxmlformats.org/officeDocument/2006/relationships/tags" Target="../tags/tag202.xml"/><Relationship Id="rId43" Type="http://schemas.openxmlformats.org/officeDocument/2006/relationships/slideLayout" Target="../slideLayouts/slideLayout4.xml"/><Relationship Id="rId8" Type="http://schemas.openxmlformats.org/officeDocument/2006/relationships/tags" Target="../tags/tag175.xml"/><Relationship Id="rId3" Type="http://schemas.openxmlformats.org/officeDocument/2006/relationships/tags" Target="../tags/tag170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tags" Target="../tags/tag192.xml"/><Relationship Id="rId33" Type="http://schemas.openxmlformats.org/officeDocument/2006/relationships/tags" Target="../tags/tag200.xml"/><Relationship Id="rId38" Type="http://schemas.openxmlformats.org/officeDocument/2006/relationships/tags" Target="../tags/tag205.xml"/><Relationship Id="rId46" Type="http://schemas.openxmlformats.org/officeDocument/2006/relationships/image" Target="../media/image20.png"/><Relationship Id="rId20" Type="http://schemas.openxmlformats.org/officeDocument/2006/relationships/tags" Target="../tags/tag187.xml"/><Relationship Id="rId41" Type="http://schemas.openxmlformats.org/officeDocument/2006/relationships/tags" Target="../tags/tag20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22.xml"/><Relationship Id="rId18" Type="http://schemas.openxmlformats.org/officeDocument/2006/relationships/tags" Target="../tags/tag227.xml"/><Relationship Id="rId26" Type="http://schemas.openxmlformats.org/officeDocument/2006/relationships/tags" Target="../tags/tag235.xml"/><Relationship Id="rId39" Type="http://schemas.openxmlformats.org/officeDocument/2006/relationships/tags" Target="../tags/tag248.xml"/><Relationship Id="rId21" Type="http://schemas.openxmlformats.org/officeDocument/2006/relationships/tags" Target="../tags/tag230.xml"/><Relationship Id="rId34" Type="http://schemas.openxmlformats.org/officeDocument/2006/relationships/tags" Target="../tags/tag243.xml"/><Relationship Id="rId42" Type="http://schemas.openxmlformats.org/officeDocument/2006/relationships/slideLayout" Target="../slideLayouts/slideLayout4.xml"/><Relationship Id="rId47" Type="http://schemas.openxmlformats.org/officeDocument/2006/relationships/image" Target="../media/image4.png"/><Relationship Id="rId7" Type="http://schemas.openxmlformats.org/officeDocument/2006/relationships/tags" Target="../tags/tag216.xml"/><Relationship Id="rId2" Type="http://schemas.openxmlformats.org/officeDocument/2006/relationships/tags" Target="../tags/tag211.xml"/><Relationship Id="rId16" Type="http://schemas.openxmlformats.org/officeDocument/2006/relationships/tags" Target="../tags/tag225.xml"/><Relationship Id="rId29" Type="http://schemas.openxmlformats.org/officeDocument/2006/relationships/tags" Target="../tags/tag238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24" Type="http://schemas.openxmlformats.org/officeDocument/2006/relationships/tags" Target="../tags/tag233.xml"/><Relationship Id="rId32" Type="http://schemas.openxmlformats.org/officeDocument/2006/relationships/tags" Target="../tags/tag241.xml"/><Relationship Id="rId37" Type="http://schemas.openxmlformats.org/officeDocument/2006/relationships/tags" Target="../tags/tag246.xml"/><Relationship Id="rId40" Type="http://schemas.openxmlformats.org/officeDocument/2006/relationships/tags" Target="../tags/tag249.xml"/><Relationship Id="rId45" Type="http://schemas.openxmlformats.org/officeDocument/2006/relationships/image" Target="../media/image5.png"/><Relationship Id="rId5" Type="http://schemas.openxmlformats.org/officeDocument/2006/relationships/tags" Target="../tags/tag214.xml"/><Relationship Id="rId15" Type="http://schemas.openxmlformats.org/officeDocument/2006/relationships/tags" Target="../tags/tag224.xml"/><Relationship Id="rId23" Type="http://schemas.openxmlformats.org/officeDocument/2006/relationships/tags" Target="../tags/tag232.xml"/><Relationship Id="rId28" Type="http://schemas.openxmlformats.org/officeDocument/2006/relationships/tags" Target="../tags/tag237.xml"/><Relationship Id="rId36" Type="http://schemas.openxmlformats.org/officeDocument/2006/relationships/tags" Target="../tags/tag245.xml"/><Relationship Id="rId10" Type="http://schemas.openxmlformats.org/officeDocument/2006/relationships/tags" Target="../tags/tag219.xml"/><Relationship Id="rId19" Type="http://schemas.openxmlformats.org/officeDocument/2006/relationships/tags" Target="../tags/tag228.xml"/><Relationship Id="rId31" Type="http://schemas.openxmlformats.org/officeDocument/2006/relationships/tags" Target="../tags/tag240.xml"/><Relationship Id="rId44" Type="http://schemas.openxmlformats.org/officeDocument/2006/relationships/image" Target="../media/image3.png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Relationship Id="rId22" Type="http://schemas.openxmlformats.org/officeDocument/2006/relationships/tags" Target="../tags/tag231.xml"/><Relationship Id="rId27" Type="http://schemas.openxmlformats.org/officeDocument/2006/relationships/tags" Target="../tags/tag236.xml"/><Relationship Id="rId30" Type="http://schemas.openxmlformats.org/officeDocument/2006/relationships/tags" Target="../tags/tag239.xml"/><Relationship Id="rId35" Type="http://schemas.openxmlformats.org/officeDocument/2006/relationships/tags" Target="../tags/tag244.xml"/><Relationship Id="rId43" Type="http://schemas.openxmlformats.org/officeDocument/2006/relationships/notesSlide" Target="../notesSlides/notesSlide6.xml"/><Relationship Id="rId48" Type="http://schemas.openxmlformats.org/officeDocument/2006/relationships/image" Target="../media/image21.png"/><Relationship Id="rId8" Type="http://schemas.openxmlformats.org/officeDocument/2006/relationships/tags" Target="../tags/tag217.xml"/><Relationship Id="rId3" Type="http://schemas.openxmlformats.org/officeDocument/2006/relationships/tags" Target="../tags/tag212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5" Type="http://schemas.openxmlformats.org/officeDocument/2006/relationships/tags" Target="../tags/tag234.xml"/><Relationship Id="rId33" Type="http://schemas.openxmlformats.org/officeDocument/2006/relationships/tags" Target="../tags/tag242.xml"/><Relationship Id="rId38" Type="http://schemas.openxmlformats.org/officeDocument/2006/relationships/tags" Target="../tags/tag247.xml"/><Relationship Id="rId46" Type="http://schemas.openxmlformats.org/officeDocument/2006/relationships/image" Target="../media/image6.png"/><Relationship Id="rId20" Type="http://schemas.openxmlformats.org/officeDocument/2006/relationships/tags" Target="../tags/tag229.xml"/><Relationship Id="rId41" Type="http://schemas.openxmlformats.org/officeDocument/2006/relationships/tags" Target="../tags/tag250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63.xml"/><Relationship Id="rId18" Type="http://schemas.openxmlformats.org/officeDocument/2006/relationships/tags" Target="../tags/tag268.xml"/><Relationship Id="rId26" Type="http://schemas.openxmlformats.org/officeDocument/2006/relationships/tags" Target="../tags/tag276.xml"/><Relationship Id="rId39" Type="http://schemas.openxmlformats.org/officeDocument/2006/relationships/slideLayout" Target="../slideLayouts/slideLayout4.xml"/><Relationship Id="rId21" Type="http://schemas.openxmlformats.org/officeDocument/2006/relationships/tags" Target="../tags/tag271.xml"/><Relationship Id="rId34" Type="http://schemas.openxmlformats.org/officeDocument/2006/relationships/tags" Target="../tags/tag284.xml"/><Relationship Id="rId7" Type="http://schemas.openxmlformats.org/officeDocument/2006/relationships/tags" Target="../tags/tag257.xml"/><Relationship Id="rId2" Type="http://schemas.openxmlformats.org/officeDocument/2006/relationships/tags" Target="../tags/tag252.xml"/><Relationship Id="rId16" Type="http://schemas.openxmlformats.org/officeDocument/2006/relationships/tags" Target="../tags/tag266.xml"/><Relationship Id="rId20" Type="http://schemas.openxmlformats.org/officeDocument/2006/relationships/tags" Target="../tags/tag270.xml"/><Relationship Id="rId29" Type="http://schemas.openxmlformats.org/officeDocument/2006/relationships/tags" Target="../tags/tag279.xml"/><Relationship Id="rId41" Type="http://schemas.openxmlformats.org/officeDocument/2006/relationships/image" Target="../media/image3.png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tags" Target="../tags/tag261.xml"/><Relationship Id="rId24" Type="http://schemas.openxmlformats.org/officeDocument/2006/relationships/tags" Target="../tags/tag274.xml"/><Relationship Id="rId32" Type="http://schemas.openxmlformats.org/officeDocument/2006/relationships/tags" Target="../tags/tag282.xml"/><Relationship Id="rId37" Type="http://schemas.openxmlformats.org/officeDocument/2006/relationships/tags" Target="../tags/tag287.xml"/><Relationship Id="rId40" Type="http://schemas.openxmlformats.org/officeDocument/2006/relationships/notesSlide" Target="../notesSlides/notesSlide7.xml"/><Relationship Id="rId5" Type="http://schemas.openxmlformats.org/officeDocument/2006/relationships/tags" Target="../tags/tag255.xml"/><Relationship Id="rId15" Type="http://schemas.openxmlformats.org/officeDocument/2006/relationships/tags" Target="../tags/tag265.xml"/><Relationship Id="rId23" Type="http://schemas.openxmlformats.org/officeDocument/2006/relationships/tags" Target="../tags/tag273.xml"/><Relationship Id="rId28" Type="http://schemas.openxmlformats.org/officeDocument/2006/relationships/tags" Target="../tags/tag278.xml"/><Relationship Id="rId36" Type="http://schemas.openxmlformats.org/officeDocument/2006/relationships/tags" Target="../tags/tag286.xml"/><Relationship Id="rId10" Type="http://schemas.openxmlformats.org/officeDocument/2006/relationships/tags" Target="../tags/tag260.xml"/><Relationship Id="rId19" Type="http://schemas.openxmlformats.org/officeDocument/2006/relationships/tags" Target="../tags/tag269.xml"/><Relationship Id="rId31" Type="http://schemas.openxmlformats.org/officeDocument/2006/relationships/tags" Target="../tags/tag281.xml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tags" Target="../tags/tag264.xml"/><Relationship Id="rId22" Type="http://schemas.openxmlformats.org/officeDocument/2006/relationships/tags" Target="../tags/tag272.xml"/><Relationship Id="rId27" Type="http://schemas.openxmlformats.org/officeDocument/2006/relationships/tags" Target="../tags/tag277.xml"/><Relationship Id="rId30" Type="http://schemas.openxmlformats.org/officeDocument/2006/relationships/tags" Target="../tags/tag280.xml"/><Relationship Id="rId35" Type="http://schemas.openxmlformats.org/officeDocument/2006/relationships/tags" Target="../tags/tag285.xml"/><Relationship Id="rId8" Type="http://schemas.openxmlformats.org/officeDocument/2006/relationships/tags" Target="../tags/tag258.xml"/><Relationship Id="rId3" Type="http://schemas.openxmlformats.org/officeDocument/2006/relationships/tags" Target="../tags/tag253.xml"/><Relationship Id="rId12" Type="http://schemas.openxmlformats.org/officeDocument/2006/relationships/tags" Target="../tags/tag262.xml"/><Relationship Id="rId17" Type="http://schemas.openxmlformats.org/officeDocument/2006/relationships/tags" Target="../tags/tag267.xml"/><Relationship Id="rId25" Type="http://schemas.openxmlformats.org/officeDocument/2006/relationships/tags" Target="../tags/tag275.xml"/><Relationship Id="rId33" Type="http://schemas.openxmlformats.org/officeDocument/2006/relationships/tags" Target="../tags/tag283.xml"/><Relationship Id="rId38" Type="http://schemas.openxmlformats.org/officeDocument/2006/relationships/tags" Target="../tags/tag2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CCBFC"/>
            </a:gs>
            <a:gs pos="100000">
              <a:srgbClr val="6BC4F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组合 122"/>
          <p:cNvGrpSpPr/>
          <p:nvPr/>
        </p:nvGrpSpPr>
        <p:grpSpPr>
          <a:xfrm>
            <a:off x="0" y="0"/>
            <a:ext cx="12191365" cy="6858000"/>
            <a:chOff x="0" y="0"/>
            <a:chExt cx="19199" cy="10800"/>
          </a:xfrm>
        </p:grpSpPr>
        <p:grpSp>
          <p:nvGrpSpPr>
            <p:cNvPr id="115" name="组合 114"/>
            <p:cNvGrpSpPr/>
            <p:nvPr/>
          </p:nvGrpSpPr>
          <p:grpSpPr>
            <a:xfrm>
              <a:off x="0" y="0"/>
              <a:ext cx="19199" cy="2924"/>
              <a:chOff x="0" y="0"/>
              <a:chExt cx="19199" cy="2924"/>
            </a:xfrm>
          </p:grpSpPr>
          <p:grpSp>
            <p:nvGrpSpPr>
              <p:cNvPr id="111" name="组合 110"/>
              <p:cNvGrpSpPr/>
              <p:nvPr/>
            </p:nvGrpSpPr>
            <p:grpSpPr>
              <a:xfrm>
                <a:off x="15985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08" name="矩形 107"/>
                <p:cNvSpPr/>
                <p:nvPr>
                  <p:custDataLst>
                    <p:tags r:id="rId40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09" name="矩形 108"/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思源黑体 CN Light" panose="020B0300000000000000"/>
                    <a:cs typeface="+mn-cs"/>
                  </a:endParaRPr>
                </a:p>
              </p:txBody>
            </p:sp>
          </p:grpSp>
          <p:grpSp>
            <p:nvGrpSpPr>
              <p:cNvPr id="112" name="组合 111"/>
              <p:cNvGrpSpPr/>
              <p:nvPr/>
            </p:nvGrpSpPr>
            <p:grpSpPr>
              <a:xfrm flipH="1">
                <a:off x="0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13" name="矩形 112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14" name="矩形 113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思源黑体 CN Light" panose="020B0300000000000000"/>
                    <a:cs typeface="+mn-cs"/>
                  </a:endParaRPr>
                </a:p>
              </p:txBody>
            </p:sp>
          </p:grpSp>
        </p:grpSp>
        <p:grpSp>
          <p:nvGrpSpPr>
            <p:cNvPr id="116" name="组合 115"/>
            <p:cNvGrpSpPr/>
            <p:nvPr/>
          </p:nvGrpSpPr>
          <p:grpSpPr>
            <a:xfrm flipV="1">
              <a:off x="1" y="7876"/>
              <a:ext cx="19199" cy="2924"/>
              <a:chOff x="0" y="0"/>
              <a:chExt cx="19199" cy="2924"/>
            </a:xfrm>
          </p:grpSpPr>
          <p:grpSp>
            <p:nvGrpSpPr>
              <p:cNvPr id="117" name="组合 116"/>
              <p:cNvGrpSpPr/>
              <p:nvPr/>
            </p:nvGrpSpPr>
            <p:grpSpPr>
              <a:xfrm>
                <a:off x="15985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18" name="矩形 117"/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19" name="矩形 118"/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思源黑体 CN Light" panose="020B0300000000000000"/>
                    <a:cs typeface="+mn-cs"/>
                  </a:endParaRPr>
                </a:p>
              </p:txBody>
            </p:sp>
          </p:grpSp>
          <p:grpSp>
            <p:nvGrpSpPr>
              <p:cNvPr id="120" name="组合 119"/>
              <p:cNvGrpSpPr/>
              <p:nvPr/>
            </p:nvGrpSpPr>
            <p:grpSpPr>
              <a:xfrm flipH="1">
                <a:off x="0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21" name="矩形 120"/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22" name="矩形 121"/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思源黑体 CN Light" panose="020B0300000000000000"/>
                    <a:cs typeface="+mn-cs"/>
                  </a:endParaRPr>
                </a:p>
              </p:txBody>
            </p:sp>
          </p:grpSp>
        </p:grpSp>
      </p:grpSp>
      <p:grpSp>
        <p:nvGrpSpPr>
          <p:cNvPr id="106" name="组合 105"/>
          <p:cNvGrpSpPr/>
          <p:nvPr/>
        </p:nvGrpSpPr>
        <p:grpSpPr>
          <a:xfrm>
            <a:off x="367030" y="553720"/>
            <a:ext cx="11457940" cy="5379720"/>
            <a:chOff x="637" y="872"/>
            <a:chExt cx="18044" cy="8472"/>
          </a:xfrm>
        </p:grpSpPr>
        <p:grpSp>
          <p:nvGrpSpPr>
            <p:cNvPr id="9" name="组合 8"/>
            <p:cNvGrpSpPr/>
            <p:nvPr/>
          </p:nvGrpSpPr>
          <p:grpSpPr>
            <a:xfrm>
              <a:off x="637" y="1230"/>
              <a:ext cx="18044" cy="8114"/>
              <a:chOff x="637" y="1230"/>
              <a:chExt cx="18044" cy="8114"/>
            </a:xfrm>
          </p:grpSpPr>
          <p:sp>
            <p:nvSpPr>
              <p:cNvPr id="6" name="圆角矩形 5"/>
              <p:cNvSpPr/>
              <p:nvPr>
                <p:custDataLst>
                  <p:tags r:id="rId32"/>
                </p:custDataLst>
              </p:nvPr>
            </p:nvSpPr>
            <p:spPr>
              <a:xfrm>
                <a:off x="637" y="1230"/>
                <a:ext cx="18045" cy="8115"/>
              </a:xfrm>
              <a:prstGeom prst="roundRect">
                <a:avLst>
                  <a:gd name="adj" fmla="val 3733"/>
                </a:avLst>
              </a:prstGeom>
              <a:gradFill>
                <a:gsLst>
                  <a:gs pos="0">
                    <a:srgbClr val="E0F2FE"/>
                  </a:gs>
                  <a:gs pos="100000">
                    <a:srgbClr val="C8F2FC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 Light" panose="020B0300000000000000"/>
                  <a:cs typeface="+mn-cs"/>
                </a:endParaRPr>
              </a:p>
            </p:txBody>
          </p:sp>
          <p:sp>
            <p:nvSpPr>
              <p:cNvPr id="7" name="任意多边形 6"/>
              <p:cNvSpPr/>
              <p:nvPr>
                <p:custDataLst>
                  <p:tags r:id="rId33"/>
                </p:custDataLst>
              </p:nvPr>
            </p:nvSpPr>
            <p:spPr>
              <a:xfrm>
                <a:off x="637" y="1230"/>
                <a:ext cx="18045" cy="652"/>
              </a:xfrm>
              <a:custGeom>
                <a:avLst/>
                <a:gdLst>
                  <a:gd name="adj" fmla="val 3733"/>
                  <a:gd name="a" fmla="pin 0 adj 50000"/>
                  <a:gd name="x1" fmla="*/ ss a 100000"/>
                  <a:gd name="x2" fmla="+- r 0 x1"/>
                  <a:gd name="y2" fmla="+- b 0 x1"/>
                  <a:gd name="il" fmla="*/ x1 29289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045" h="652">
                    <a:moveTo>
                      <a:pt x="303" y="0"/>
                    </a:moveTo>
                    <a:lnTo>
                      <a:pt x="17742" y="0"/>
                    </a:lnTo>
                    <a:cubicBezTo>
                      <a:pt x="17909" y="0"/>
                      <a:pt x="18045" y="136"/>
                      <a:pt x="18045" y="303"/>
                    </a:cubicBezTo>
                    <a:lnTo>
                      <a:pt x="18045" y="650"/>
                    </a:lnTo>
                    <a:lnTo>
                      <a:pt x="38" y="650"/>
                    </a:lnTo>
                    <a:cubicBezTo>
                      <a:pt x="27" y="650"/>
                      <a:pt x="17" y="651"/>
                      <a:pt x="7" y="652"/>
                    </a:cubicBezTo>
                    <a:lnTo>
                      <a:pt x="0" y="652"/>
                    </a:lnTo>
                    <a:lnTo>
                      <a:pt x="0" y="303"/>
                    </a:lnTo>
                    <a:cubicBezTo>
                      <a:pt x="0" y="136"/>
                      <a:pt x="136" y="0"/>
                      <a:pt x="30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EC6F0"/>
                  </a:gs>
                  <a:gs pos="100000">
                    <a:srgbClr val="479EF4"/>
                  </a:gs>
                </a:gsLst>
                <a:lin ang="162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 Light" panose="020B0300000000000000"/>
                  <a:cs typeface="+mn-cs"/>
                </a:endParaRPr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>
              <a:off x="2000" y="872"/>
              <a:ext cx="15318" cy="802"/>
              <a:chOff x="2418" y="872"/>
              <a:chExt cx="15318" cy="802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2418" y="872"/>
                <a:ext cx="394" cy="803"/>
                <a:chOff x="2418" y="876"/>
                <a:chExt cx="394" cy="803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15" name="图片 14" descr="图片1"/>
                <p:cNvPicPr>
                  <a:picLocks noChangeAspect="1"/>
                </p:cNvPicPr>
                <p:nvPr/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0" name="组合 19"/>
              <p:cNvGrpSpPr/>
              <p:nvPr/>
            </p:nvGrpSpPr>
            <p:grpSpPr>
              <a:xfrm>
                <a:off x="3484" y="872"/>
                <a:ext cx="394" cy="803"/>
                <a:chOff x="2418" y="876"/>
                <a:chExt cx="394" cy="803"/>
              </a:xfrm>
            </p:grpSpPr>
            <p:sp>
              <p:nvSpPr>
                <p:cNvPr id="21" name="椭圆 20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22" name="图片 21" descr="图片1"/>
                <p:cNvPicPr>
                  <a:picLocks noChangeAspect="1"/>
                </p:cNvPicPr>
                <p:nvPr>
                  <p:custDataLst>
                    <p:tags r:id="rId31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3" name="组合 22"/>
              <p:cNvGrpSpPr/>
              <p:nvPr/>
            </p:nvGrpSpPr>
            <p:grpSpPr>
              <a:xfrm>
                <a:off x="4550" y="872"/>
                <a:ext cx="394" cy="803"/>
                <a:chOff x="2418" y="876"/>
                <a:chExt cx="394" cy="803"/>
              </a:xfrm>
            </p:grpSpPr>
            <p:sp>
              <p:nvSpPr>
                <p:cNvPr id="24" name="椭圆 23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25" name="图片 24" descr="图片1"/>
                <p:cNvPicPr>
                  <a:picLocks noChangeAspect="1"/>
                </p:cNvPicPr>
                <p:nvPr>
                  <p:custDataLst>
                    <p:tags r:id="rId29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6" name="组合 25"/>
              <p:cNvGrpSpPr/>
              <p:nvPr/>
            </p:nvGrpSpPr>
            <p:grpSpPr>
              <a:xfrm>
                <a:off x="5616" y="872"/>
                <a:ext cx="394" cy="803"/>
                <a:chOff x="2418" y="876"/>
                <a:chExt cx="394" cy="803"/>
              </a:xfrm>
            </p:grpSpPr>
            <p:sp>
              <p:nvSpPr>
                <p:cNvPr id="27" name="椭圆 26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28" name="图片 27" descr="图片1"/>
                <p:cNvPicPr>
                  <a:picLocks noChangeAspect="1"/>
                </p:cNvPicPr>
                <p:nvPr>
                  <p:custDataLst>
                    <p:tags r:id="rId27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9" name="组合 28"/>
              <p:cNvGrpSpPr/>
              <p:nvPr/>
            </p:nvGrpSpPr>
            <p:grpSpPr>
              <a:xfrm>
                <a:off x="6682" y="872"/>
                <a:ext cx="394" cy="803"/>
                <a:chOff x="2418" y="876"/>
                <a:chExt cx="394" cy="803"/>
              </a:xfrm>
            </p:grpSpPr>
            <p:sp>
              <p:nvSpPr>
                <p:cNvPr id="30" name="椭圆 29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31" name="图片 30" descr="图片1"/>
                <p:cNvPicPr>
                  <a:picLocks noChangeAspect="1"/>
                </p:cNvPicPr>
                <p:nvPr>
                  <p:custDataLst>
                    <p:tags r:id="rId25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2" name="组合 31"/>
              <p:cNvGrpSpPr/>
              <p:nvPr/>
            </p:nvGrpSpPr>
            <p:grpSpPr>
              <a:xfrm>
                <a:off x="7748" y="872"/>
                <a:ext cx="394" cy="803"/>
                <a:chOff x="2418" y="876"/>
                <a:chExt cx="394" cy="803"/>
              </a:xfrm>
            </p:grpSpPr>
            <p:sp>
              <p:nvSpPr>
                <p:cNvPr id="33" name="椭圆 32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34" name="图片 33" descr="图片1"/>
                <p:cNvPicPr>
                  <a:picLocks noChangeAspect="1"/>
                </p:cNvPicPr>
                <p:nvPr>
                  <p:custDataLst>
                    <p:tags r:id="rId23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5" name="组合 34"/>
              <p:cNvGrpSpPr/>
              <p:nvPr/>
            </p:nvGrpSpPr>
            <p:grpSpPr>
              <a:xfrm>
                <a:off x="8814" y="872"/>
                <a:ext cx="394" cy="803"/>
                <a:chOff x="2418" y="876"/>
                <a:chExt cx="394" cy="803"/>
              </a:xfrm>
            </p:grpSpPr>
            <p:sp>
              <p:nvSpPr>
                <p:cNvPr id="36" name="椭圆 35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37" name="图片 36" descr="图片1"/>
                <p:cNvPicPr>
                  <a:picLocks noChangeAspect="1"/>
                </p:cNvPicPr>
                <p:nvPr>
                  <p:custDataLst>
                    <p:tags r:id="rId21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8" name="组合 37"/>
              <p:cNvGrpSpPr/>
              <p:nvPr/>
            </p:nvGrpSpPr>
            <p:grpSpPr>
              <a:xfrm>
                <a:off x="9880" y="872"/>
                <a:ext cx="394" cy="803"/>
                <a:chOff x="2418" y="876"/>
                <a:chExt cx="394" cy="803"/>
              </a:xfrm>
            </p:grpSpPr>
            <p:sp>
              <p:nvSpPr>
                <p:cNvPr id="39" name="椭圆 38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40" name="图片 39" descr="图片1"/>
                <p:cNvPicPr>
                  <a:picLocks noChangeAspect="1"/>
                </p:cNvPicPr>
                <p:nvPr>
                  <p:custDataLst>
                    <p:tags r:id="rId19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41" name="组合 40"/>
              <p:cNvGrpSpPr/>
              <p:nvPr/>
            </p:nvGrpSpPr>
            <p:grpSpPr>
              <a:xfrm>
                <a:off x="10946" y="872"/>
                <a:ext cx="394" cy="803"/>
                <a:chOff x="2418" y="876"/>
                <a:chExt cx="394" cy="803"/>
              </a:xfrm>
            </p:grpSpPr>
            <p:sp>
              <p:nvSpPr>
                <p:cNvPr id="42" name="椭圆 41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43" name="图片 42" descr="图片1"/>
                <p:cNvPicPr>
                  <a:picLocks noChangeAspect="1"/>
                </p:cNvPicPr>
                <p:nvPr>
                  <p:custDataLst>
                    <p:tags r:id="rId17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44" name="组合 43"/>
              <p:cNvGrpSpPr/>
              <p:nvPr/>
            </p:nvGrpSpPr>
            <p:grpSpPr>
              <a:xfrm>
                <a:off x="12012" y="872"/>
                <a:ext cx="394" cy="803"/>
                <a:chOff x="2418" y="876"/>
                <a:chExt cx="394" cy="803"/>
              </a:xfrm>
            </p:grpSpPr>
            <p:sp>
              <p:nvSpPr>
                <p:cNvPr id="45" name="椭圆 44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46" name="图片 45" descr="图片1"/>
                <p:cNvPicPr>
                  <a:picLocks noChangeAspect="1"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51" name="组合 50"/>
              <p:cNvGrpSpPr/>
              <p:nvPr/>
            </p:nvGrpSpPr>
            <p:grpSpPr>
              <a:xfrm>
                <a:off x="13078" y="872"/>
                <a:ext cx="394" cy="803"/>
                <a:chOff x="2418" y="876"/>
                <a:chExt cx="394" cy="803"/>
              </a:xfrm>
            </p:grpSpPr>
            <p:sp>
              <p:nvSpPr>
                <p:cNvPr id="52" name="椭圆 51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58" name="图片 57" descr="图片1"/>
                <p:cNvPicPr>
                  <a:picLocks noChangeAspect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59" name="组合 58"/>
              <p:cNvGrpSpPr/>
              <p:nvPr/>
            </p:nvGrpSpPr>
            <p:grpSpPr>
              <a:xfrm>
                <a:off x="14144" y="872"/>
                <a:ext cx="394" cy="803"/>
                <a:chOff x="2418" y="876"/>
                <a:chExt cx="394" cy="803"/>
              </a:xfrm>
            </p:grpSpPr>
            <p:sp>
              <p:nvSpPr>
                <p:cNvPr id="60" name="椭圆 59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62" name="图片 61" descr="图片1"/>
                <p:cNvPicPr>
                  <a:picLocks noChangeAspect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63" name="组合 62"/>
              <p:cNvGrpSpPr/>
              <p:nvPr/>
            </p:nvGrpSpPr>
            <p:grpSpPr>
              <a:xfrm>
                <a:off x="15210" y="872"/>
                <a:ext cx="394" cy="803"/>
                <a:chOff x="2418" y="876"/>
                <a:chExt cx="394" cy="803"/>
              </a:xfrm>
            </p:grpSpPr>
            <p:sp>
              <p:nvSpPr>
                <p:cNvPr id="65" name="椭圆 64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67" name="图片 66" descr="图片1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68" name="组合 67"/>
              <p:cNvGrpSpPr/>
              <p:nvPr/>
            </p:nvGrpSpPr>
            <p:grpSpPr>
              <a:xfrm>
                <a:off x="16276" y="872"/>
                <a:ext cx="394" cy="803"/>
                <a:chOff x="2418" y="876"/>
                <a:chExt cx="394" cy="803"/>
              </a:xfrm>
            </p:grpSpPr>
            <p:sp>
              <p:nvSpPr>
                <p:cNvPr id="69" name="椭圆 68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70" name="图片 69" descr="图片1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71" name="组合 70"/>
              <p:cNvGrpSpPr/>
              <p:nvPr/>
            </p:nvGrpSpPr>
            <p:grpSpPr>
              <a:xfrm>
                <a:off x="17342" y="872"/>
                <a:ext cx="394" cy="803"/>
                <a:chOff x="2418" y="876"/>
                <a:chExt cx="394" cy="803"/>
              </a:xfrm>
            </p:grpSpPr>
            <p:sp>
              <p:nvSpPr>
                <p:cNvPr id="72" name="椭圆 71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73" name="图片 72" descr="图片1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</p:grpSp>
      </p:grpSp>
      <p:pic>
        <p:nvPicPr>
          <p:cNvPr id="104" name="图片 103" descr="图层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9817735" y="438785"/>
            <a:ext cx="1418590" cy="1418590"/>
          </a:xfrm>
          <a:prstGeom prst="rect">
            <a:avLst/>
          </a:prstGeom>
        </p:spPr>
      </p:pic>
      <p:sp>
        <p:nvSpPr>
          <p:cNvPr id="131" name="任意多边形 130"/>
          <p:cNvSpPr/>
          <p:nvPr/>
        </p:nvSpPr>
        <p:spPr>
          <a:xfrm rot="5400000">
            <a:off x="8034655" y="1500505"/>
            <a:ext cx="803910" cy="114681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940" h="2765">
                <a:moveTo>
                  <a:pt x="0" y="60"/>
                </a:moveTo>
                <a:cubicBezTo>
                  <a:pt x="0" y="27"/>
                  <a:pt x="27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93"/>
                  <a:pt x="93" y="120"/>
                  <a:pt x="60" y="120"/>
                </a:cubicBezTo>
                <a:cubicBezTo>
                  <a:pt x="27" y="120"/>
                  <a:pt x="0" y="93"/>
                  <a:pt x="0" y="60"/>
                </a:cubicBezTo>
                <a:close/>
                <a:moveTo>
                  <a:pt x="0" y="589"/>
                </a:moveTo>
                <a:cubicBezTo>
                  <a:pt x="0" y="556"/>
                  <a:pt x="27" y="529"/>
                  <a:pt x="60" y="529"/>
                </a:cubicBezTo>
                <a:cubicBezTo>
                  <a:pt x="93" y="529"/>
                  <a:pt x="120" y="556"/>
                  <a:pt x="120" y="589"/>
                </a:cubicBezTo>
                <a:cubicBezTo>
                  <a:pt x="120" y="622"/>
                  <a:pt x="93" y="649"/>
                  <a:pt x="60" y="649"/>
                </a:cubicBezTo>
                <a:cubicBezTo>
                  <a:pt x="27" y="649"/>
                  <a:pt x="0" y="622"/>
                  <a:pt x="0" y="589"/>
                </a:cubicBezTo>
                <a:close/>
                <a:moveTo>
                  <a:pt x="0" y="1118"/>
                </a:moveTo>
                <a:cubicBezTo>
                  <a:pt x="0" y="1085"/>
                  <a:pt x="27" y="1058"/>
                  <a:pt x="60" y="1058"/>
                </a:cubicBezTo>
                <a:cubicBezTo>
                  <a:pt x="93" y="1058"/>
                  <a:pt x="120" y="1085"/>
                  <a:pt x="120" y="1118"/>
                </a:cubicBezTo>
                <a:cubicBezTo>
                  <a:pt x="120" y="1151"/>
                  <a:pt x="93" y="1178"/>
                  <a:pt x="60" y="1178"/>
                </a:cubicBezTo>
                <a:cubicBezTo>
                  <a:pt x="27" y="1178"/>
                  <a:pt x="0" y="1151"/>
                  <a:pt x="0" y="1118"/>
                </a:cubicBezTo>
                <a:close/>
                <a:moveTo>
                  <a:pt x="0" y="1647"/>
                </a:moveTo>
                <a:cubicBezTo>
                  <a:pt x="0" y="1614"/>
                  <a:pt x="27" y="1587"/>
                  <a:pt x="60" y="1587"/>
                </a:cubicBezTo>
                <a:cubicBezTo>
                  <a:pt x="93" y="1587"/>
                  <a:pt x="120" y="1614"/>
                  <a:pt x="120" y="1647"/>
                </a:cubicBezTo>
                <a:cubicBezTo>
                  <a:pt x="120" y="1680"/>
                  <a:pt x="93" y="1707"/>
                  <a:pt x="60" y="1707"/>
                </a:cubicBezTo>
                <a:cubicBezTo>
                  <a:pt x="27" y="1707"/>
                  <a:pt x="0" y="1680"/>
                  <a:pt x="0" y="1647"/>
                </a:cubicBezTo>
                <a:close/>
                <a:moveTo>
                  <a:pt x="0" y="2176"/>
                </a:moveTo>
                <a:cubicBezTo>
                  <a:pt x="0" y="2143"/>
                  <a:pt x="27" y="2116"/>
                  <a:pt x="60" y="2116"/>
                </a:cubicBezTo>
                <a:cubicBezTo>
                  <a:pt x="93" y="2116"/>
                  <a:pt x="120" y="2143"/>
                  <a:pt x="120" y="2176"/>
                </a:cubicBezTo>
                <a:cubicBezTo>
                  <a:pt x="120" y="2209"/>
                  <a:pt x="93" y="2236"/>
                  <a:pt x="60" y="2236"/>
                </a:cubicBezTo>
                <a:cubicBezTo>
                  <a:pt x="27" y="2236"/>
                  <a:pt x="0" y="2209"/>
                  <a:pt x="0" y="2176"/>
                </a:cubicBezTo>
                <a:close/>
                <a:moveTo>
                  <a:pt x="0" y="2705"/>
                </a:moveTo>
                <a:cubicBezTo>
                  <a:pt x="0" y="2672"/>
                  <a:pt x="27" y="2645"/>
                  <a:pt x="60" y="2645"/>
                </a:cubicBezTo>
                <a:cubicBezTo>
                  <a:pt x="93" y="2645"/>
                  <a:pt x="120" y="2672"/>
                  <a:pt x="120" y="2705"/>
                </a:cubicBezTo>
                <a:cubicBezTo>
                  <a:pt x="120" y="2738"/>
                  <a:pt x="93" y="2765"/>
                  <a:pt x="60" y="2765"/>
                </a:cubicBezTo>
                <a:cubicBezTo>
                  <a:pt x="27" y="2765"/>
                  <a:pt x="0" y="2738"/>
                  <a:pt x="0" y="2705"/>
                </a:cubicBezTo>
                <a:close/>
                <a:moveTo>
                  <a:pt x="455" y="60"/>
                </a:moveTo>
                <a:cubicBezTo>
                  <a:pt x="455" y="27"/>
                  <a:pt x="482" y="0"/>
                  <a:pt x="515" y="0"/>
                </a:cubicBezTo>
                <a:cubicBezTo>
                  <a:pt x="548" y="0"/>
                  <a:pt x="575" y="27"/>
                  <a:pt x="575" y="60"/>
                </a:cubicBezTo>
                <a:cubicBezTo>
                  <a:pt x="575" y="93"/>
                  <a:pt x="548" y="120"/>
                  <a:pt x="515" y="120"/>
                </a:cubicBezTo>
                <a:cubicBezTo>
                  <a:pt x="482" y="120"/>
                  <a:pt x="455" y="93"/>
                  <a:pt x="455" y="60"/>
                </a:cubicBezTo>
                <a:close/>
                <a:moveTo>
                  <a:pt x="455" y="589"/>
                </a:moveTo>
                <a:cubicBezTo>
                  <a:pt x="455" y="556"/>
                  <a:pt x="482" y="529"/>
                  <a:pt x="515" y="529"/>
                </a:cubicBezTo>
                <a:cubicBezTo>
                  <a:pt x="548" y="529"/>
                  <a:pt x="575" y="556"/>
                  <a:pt x="575" y="589"/>
                </a:cubicBezTo>
                <a:cubicBezTo>
                  <a:pt x="575" y="622"/>
                  <a:pt x="548" y="649"/>
                  <a:pt x="515" y="649"/>
                </a:cubicBezTo>
                <a:cubicBezTo>
                  <a:pt x="482" y="649"/>
                  <a:pt x="455" y="622"/>
                  <a:pt x="455" y="589"/>
                </a:cubicBezTo>
                <a:close/>
                <a:moveTo>
                  <a:pt x="455" y="1118"/>
                </a:moveTo>
                <a:cubicBezTo>
                  <a:pt x="455" y="1085"/>
                  <a:pt x="482" y="1058"/>
                  <a:pt x="515" y="1058"/>
                </a:cubicBezTo>
                <a:cubicBezTo>
                  <a:pt x="548" y="1058"/>
                  <a:pt x="575" y="1085"/>
                  <a:pt x="575" y="1118"/>
                </a:cubicBezTo>
                <a:cubicBezTo>
                  <a:pt x="575" y="1151"/>
                  <a:pt x="548" y="1178"/>
                  <a:pt x="515" y="1178"/>
                </a:cubicBezTo>
                <a:cubicBezTo>
                  <a:pt x="482" y="1178"/>
                  <a:pt x="455" y="1151"/>
                  <a:pt x="455" y="1118"/>
                </a:cubicBezTo>
                <a:close/>
                <a:moveTo>
                  <a:pt x="455" y="1647"/>
                </a:moveTo>
                <a:cubicBezTo>
                  <a:pt x="455" y="1614"/>
                  <a:pt x="482" y="1587"/>
                  <a:pt x="515" y="1587"/>
                </a:cubicBezTo>
                <a:cubicBezTo>
                  <a:pt x="548" y="1587"/>
                  <a:pt x="575" y="1614"/>
                  <a:pt x="575" y="1647"/>
                </a:cubicBezTo>
                <a:cubicBezTo>
                  <a:pt x="575" y="1680"/>
                  <a:pt x="548" y="1707"/>
                  <a:pt x="515" y="1707"/>
                </a:cubicBezTo>
                <a:cubicBezTo>
                  <a:pt x="482" y="1707"/>
                  <a:pt x="455" y="1680"/>
                  <a:pt x="455" y="1647"/>
                </a:cubicBezTo>
                <a:close/>
                <a:moveTo>
                  <a:pt x="455" y="2176"/>
                </a:moveTo>
                <a:cubicBezTo>
                  <a:pt x="455" y="2143"/>
                  <a:pt x="482" y="2116"/>
                  <a:pt x="515" y="2116"/>
                </a:cubicBezTo>
                <a:cubicBezTo>
                  <a:pt x="548" y="2116"/>
                  <a:pt x="575" y="2143"/>
                  <a:pt x="575" y="2176"/>
                </a:cubicBezTo>
                <a:cubicBezTo>
                  <a:pt x="575" y="2209"/>
                  <a:pt x="548" y="2236"/>
                  <a:pt x="515" y="2236"/>
                </a:cubicBezTo>
                <a:cubicBezTo>
                  <a:pt x="482" y="2236"/>
                  <a:pt x="455" y="2209"/>
                  <a:pt x="455" y="2176"/>
                </a:cubicBezTo>
                <a:close/>
                <a:moveTo>
                  <a:pt x="455" y="2705"/>
                </a:moveTo>
                <a:cubicBezTo>
                  <a:pt x="455" y="2672"/>
                  <a:pt x="482" y="2645"/>
                  <a:pt x="515" y="2645"/>
                </a:cubicBezTo>
                <a:cubicBezTo>
                  <a:pt x="548" y="2645"/>
                  <a:pt x="575" y="2672"/>
                  <a:pt x="575" y="2705"/>
                </a:cubicBezTo>
                <a:cubicBezTo>
                  <a:pt x="575" y="2738"/>
                  <a:pt x="548" y="2765"/>
                  <a:pt x="515" y="2765"/>
                </a:cubicBezTo>
                <a:cubicBezTo>
                  <a:pt x="482" y="2765"/>
                  <a:pt x="455" y="2738"/>
                  <a:pt x="455" y="2705"/>
                </a:cubicBezTo>
                <a:close/>
                <a:moveTo>
                  <a:pt x="910" y="60"/>
                </a:moveTo>
                <a:cubicBezTo>
                  <a:pt x="910" y="27"/>
                  <a:pt x="937" y="0"/>
                  <a:pt x="970" y="0"/>
                </a:cubicBezTo>
                <a:cubicBezTo>
                  <a:pt x="1003" y="0"/>
                  <a:pt x="1030" y="27"/>
                  <a:pt x="1030" y="60"/>
                </a:cubicBezTo>
                <a:cubicBezTo>
                  <a:pt x="1030" y="93"/>
                  <a:pt x="1003" y="120"/>
                  <a:pt x="970" y="120"/>
                </a:cubicBezTo>
                <a:cubicBezTo>
                  <a:pt x="937" y="120"/>
                  <a:pt x="910" y="93"/>
                  <a:pt x="910" y="60"/>
                </a:cubicBezTo>
                <a:close/>
                <a:moveTo>
                  <a:pt x="910" y="589"/>
                </a:moveTo>
                <a:cubicBezTo>
                  <a:pt x="910" y="556"/>
                  <a:pt x="937" y="529"/>
                  <a:pt x="970" y="529"/>
                </a:cubicBezTo>
                <a:cubicBezTo>
                  <a:pt x="1003" y="529"/>
                  <a:pt x="1030" y="556"/>
                  <a:pt x="1030" y="589"/>
                </a:cubicBezTo>
                <a:cubicBezTo>
                  <a:pt x="1030" y="622"/>
                  <a:pt x="1003" y="649"/>
                  <a:pt x="970" y="649"/>
                </a:cubicBezTo>
                <a:cubicBezTo>
                  <a:pt x="937" y="649"/>
                  <a:pt x="910" y="622"/>
                  <a:pt x="910" y="589"/>
                </a:cubicBezTo>
                <a:close/>
                <a:moveTo>
                  <a:pt x="910" y="1118"/>
                </a:moveTo>
                <a:cubicBezTo>
                  <a:pt x="910" y="1085"/>
                  <a:pt x="937" y="1058"/>
                  <a:pt x="970" y="1058"/>
                </a:cubicBezTo>
                <a:cubicBezTo>
                  <a:pt x="1003" y="1058"/>
                  <a:pt x="1030" y="1085"/>
                  <a:pt x="1030" y="1118"/>
                </a:cubicBezTo>
                <a:cubicBezTo>
                  <a:pt x="1030" y="1151"/>
                  <a:pt x="1003" y="1178"/>
                  <a:pt x="970" y="1178"/>
                </a:cubicBezTo>
                <a:cubicBezTo>
                  <a:pt x="937" y="1178"/>
                  <a:pt x="910" y="1151"/>
                  <a:pt x="910" y="1118"/>
                </a:cubicBezTo>
                <a:close/>
                <a:moveTo>
                  <a:pt x="910" y="1647"/>
                </a:moveTo>
                <a:cubicBezTo>
                  <a:pt x="910" y="1614"/>
                  <a:pt x="937" y="1587"/>
                  <a:pt x="970" y="1587"/>
                </a:cubicBezTo>
                <a:cubicBezTo>
                  <a:pt x="1003" y="1587"/>
                  <a:pt x="1030" y="1614"/>
                  <a:pt x="1030" y="1647"/>
                </a:cubicBezTo>
                <a:cubicBezTo>
                  <a:pt x="1030" y="1680"/>
                  <a:pt x="1003" y="1707"/>
                  <a:pt x="970" y="1707"/>
                </a:cubicBezTo>
                <a:cubicBezTo>
                  <a:pt x="937" y="1707"/>
                  <a:pt x="910" y="1680"/>
                  <a:pt x="910" y="1647"/>
                </a:cubicBezTo>
                <a:close/>
                <a:moveTo>
                  <a:pt x="910" y="2176"/>
                </a:moveTo>
                <a:cubicBezTo>
                  <a:pt x="910" y="2143"/>
                  <a:pt x="937" y="2116"/>
                  <a:pt x="970" y="2116"/>
                </a:cubicBezTo>
                <a:cubicBezTo>
                  <a:pt x="1003" y="2116"/>
                  <a:pt x="1030" y="2143"/>
                  <a:pt x="1030" y="2176"/>
                </a:cubicBezTo>
                <a:cubicBezTo>
                  <a:pt x="1030" y="2209"/>
                  <a:pt x="1003" y="2236"/>
                  <a:pt x="970" y="2236"/>
                </a:cubicBezTo>
                <a:cubicBezTo>
                  <a:pt x="937" y="2236"/>
                  <a:pt x="910" y="2209"/>
                  <a:pt x="910" y="2176"/>
                </a:cubicBezTo>
                <a:close/>
                <a:moveTo>
                  <a:pt x="910" y="2705"/>
                </a:moveTo>
                <a:cubicBezTo>
                  <a:pt x="910" y="2672"/>
                  <a:pt x="937" y="2645"/>
                  <a:pt x="970" y="2645"/>
                </a:cubicBezTo>
                <a:cubicBezTo>
                  <a:pt x="1003" y="2645"/>
                  <a:pt x="1030" y="2672"/>
                  <a:pt x="1030" y="2705"/>
                </a:cubicBezTo>
                <a:cubicBezTo>
                  <a:pt x="1030" y="2738"/>
                  <a:pt x="1003" y="2765"/>
                  <a:pt x="970" y="2765"/>
                </a:cubicBezTo>
                <a:cubicBezTo>
                  <a:pt x="937" y="2765"/>
                  <a:pt x="910" y="2738"/>
                  <a:pt x="910" y="2705"/>
                </a:cubicBezTo>
                <a:close/>
                <a:moveTo>
                  <a:pt x="1365" y="60"/>
                </a:moveTo>
                <a:cubicBezTo>
                  <a:pt x="1365" y="27"/>
                  <a:pt x="1392" y="0"/>
                  <a:pt x="1425" y="0"/>
                </a:cubicBezTo>
                <a:cubicBezTo>
                  <a:pt x="1458" y="0"/>
                  <a:pt x="1485" y="27"/>
                  <a:pt x="1485" y="60"/>
                </a:cubicBezTo>
                <a:cubicBezTo>
                  <a:pt x="1485" y="93"/>
                  <a:pt x="1458" y="120"/>
                  <a:pt x="1425" y="120"/>
                </a:cubicBezTo>
                <a:cubicBezTo>
                  <a:pt x="1392" y="120"/>
                  <a:pt x="1365" y="93"/>
                  <a:pt x="1365" y="60"/>
                </a:cubicBezTo>
                <a:close/>
                <a:moveTo>
                  <a:pt x="1365" y="589"/>
                </a:moveTo>
                <a:cubicBezTo>
                  <a:pt x="1365" y="556"/>
                  <a:pt x="1392" y="529"/>
                  <a:pt x="1425" y="529"/>
                </a:cubicBezTo>
                <a:cubicBezTo>
                  <a:pt x="1458" y="529"/>
                  <a:pt x="1485" y="556"/>
                  <a:pt x="1485" y="589"/>
                </a:cubicBezTo>
                <a:cubicBezTo>
                  <a:pt x="1485" y="622"/>
                  <a:pt x="1458" y="649"/>
                  <a:pt x="1425" y="649"/>
                </a:cubicBezTo>
                <a:cubicBezTo>
                  <a:pt x="1392" y="649"/>
                  <a:pt x="1365" y="622"/>
                  <a:pt x="1365" y="589"/>
                </a:cubicBezTo>
                <a:close/>
                <a:moveTo>
                  <a:pt x="1365" y="1118"/>
                </a:moveTo>
                <a:cubicBezTo>
                  <a:pt x="1365" y="1085"/>
                  <a:pt x="1392" y="1058"/>
                  <a:pt x="1425" y="1058"/>
                </a:cubicBezTo>
                <a:cubicBezTo>
                  <a:pt x="1458" y="1058"/>
                  <a:pt x="1485" y="1085"/>
                  <a:pt x="1485" y="1118"/>
                </a:cubicBezTo>
                <a:cubicBezTo>
                  <a:pt x="1485" y="1151"/>
                  <a:pt x="1458" y="1178"/>
                  <a:pt x="1425" y="1178"/>
                </a:cubicBezTo>
                <a:cubicBezTo>
                  <a:pt x="1392" y="1178"/>
                  <a:pt x="1365" y="1151"/>
                  <a:pt x="1365" y="1118"/>
                </a:cubicBezTo>
                <a:close/>
                <a:moveTo>
                  <a:pt x="1365" y="1647"/>
                </a:moveTo>
                <a:cubicBezTo>
                  <a:pt x="1365" y="1614"/>
                  <a:pt x="1392" y="1587"/>
                  <a:pt x="1425" y="1587"/>
                </a:cubicBezTo>
                <a:cubicBezTo>
                  <a:pt x="1458" y="1587"/>
                  <a:pt x="1485" y="1614"/>
                  <a:pt x="1485" y="1647"/>
                </a:cubicBezTo>
                <a:cubicBezTo>
                  <a:pt x="1485" y="1680"/>
                  <a:pt x="1458" y="1707"/>
                  <a:pt x="1425" y="1707"/>
                </a:cubicBezTo>
                <a:cubicBezTo>
                  <a:pt x="1392" y="1707"/>
                  <a:pt x="1365" y="1680"/>
                  <a:pt x="1365" y="1647"/>
                </a:cubicBezTo>
                <a:close/>
                <a:moveTo>
                  <a:pt x="1365" y="2176"/>
                </a:moveTo>
                <a:cubicBezTo>
                  <a:pt x="1365" y="2143"/>
                  <a:pt x="1392" y="2116"/>
                  <a:pt x="1425" y="2116"/>
                </a:cubicBezTo>
                <a:cubicBezTo>
                  <a:pt x="1458" y="2116"/>
                  <a:pt x="1485" y="2143"/>
                  <a:pt x="1485" y="2176"/>
                </a:cubicBezTo>
                <a:cubicBezTo>
                  <a:pt x="1485" y="2209"/>
                  <a:pt x="1458" y="2236"/>
                  <a:pt x="1425" y="2236"/>
                </a:cubicBezTo>
                <a:cubicBezTo>
                  <a:pt x="1392" y="2236"/>
                  <a:pt x="1365" y="2209"/>
                  <a:pt x="1365" y="2176"/>
                </a:cubicBezTo>
                <a:close/>
                <a:moveTo>
                  <a:pt x="1365" y="2705"/>
                </a:moveTo>
                <a:cubicBezTo>
                  <a:pt x="1365" y="2672"/>
                  <a:pt x="1392" y="2645"/>
                  <a:pt x="1425" y="2645"/>
                </a:cubicBezTo>
                <a:cubicBezTo>
                  <a:pt x="1458" y="2645"/>
                  <a:pt x="1485" y="2672"/>
                  <a:pt x="1485" y="2705"/>
                </a:cubicBezTo>
                <a:cubicBezTo>
                  <a:pt x="1485" y="2738"/>
                  <a:pt x="1458" y="2765"/>
                  <a:pt x="1425" y="2765"/>
                </a:cubicBezTo>
                <a:cubicBezTo>
                  <a:pt x="1392" y="2765"/>
                  <a:pt x="1365" y="2738"/>
                  <a:pt x="1365" y="2705"/>
                </a:cubicBezTo>
                <a:close/>
                <a:moveTo>
                  <a:pt x="1820" y="60"/>
                </a:moveTo>
                <a:cubicBezTo>
                  <a:pt x="1820" y="27"/>
                  <a:pt x="1847" y="0"/>
                  <a:pt x="1880" y="0"/>
                </a:cubicBezTo>
                <a:cubicBezTo>
                  <a:pt x="1913" y="0"/>
                  <a:pt x="1940" y="27"/>
                  <a:pt x="1940" y="60"/>
                </a:cubicBezTo>
                <a:cubicBezTo>
                  <a:pt x="1940" y="93"/>
                  <a:pt x="1913" y="120"/>
                  <a:pt x="1880" y="120"/>
                </a:cubicBezTo>
                <a:cubicBezTo>
                  <a:pt x="1847" y="120"/>
                  <a:pt x="1820" y="93"/>
                  <a:pt x="1820" y="60"/>
                </a:cubicBezTo>
                <a:close/>
                <a:moveTo>
                  <a:pt x="1820" y="589"/>
                </a:moveTo>
                <a:cubicBezTo>
                  <a:pt x="1820" y="556"/>
                  <a:pt x="1847" y="529"/>
                  <a:pt x="1880" y="529"/>
                </a:cubicBezTo>
                <a:cubicBezTo>
                  <a:pt x="1913" y="529"/>
                  <a:pt x="1940" y="556"/>
                  <a:pt x="1940" y="589"/>
                </a:cubicBezTo>
                <a:cubicBezTo>
                  <a:pt x="1940" y="622"/>
                  <a:pt x="1913" y="649"/>
                  <a:pt x="1880" y="649"/>
                </a:cubicBezTo>
                <a:cubicBezTo>
                  <a:pt x="1847" y="649"/>
                  <a:pt x="1820" y="622"/>
                  <a:pt x="1820" y="589"/>
                </a:cubicBezTo>
                <a:close/>
                <a:moveTo>
                  <a:pt x="1820" y="1118"/>
                </a:moveTo>
                <a:cubicBezTo>
                  <a:pt x="1820" y="1085"/>
                  <a:pt x="1847" y="1058"/>
                  <a:pt x="1880" y="1058"/>
                </a:cubicBezTo>
                <a:cubicBezTo>
                  <a:pt x="1913" y="1058"/>
                  <a:pt x="1940" y="1085"/>
                  <a:pt x="1940" y="1118"/>
                </a:cubicBezTo>
                <a:cubicBezTo>
                  <a:pt x="1940" y="1151"/>
                  <a:pt x="1913" y="1178"/>
                  <a:pt x="1880" y="1178"/>
                </a:cubicBezTo>
                <a:cubicBezTo>
                  <a:pt x="1847" y="1178"/>
                  <a:pt x="1820" y="1151"/>
                  <a:pt x="1820" y="1118"/>
                </a:cubicBezTo>
                <a:close/>
                <a:moveTo>
                  <a:pt x="1820" y="1647"/>
                </a:moveTo>
                <a:cubicBezTo>
                  <a:pt x="1820" y="1614"/>
                  <a:pt x="1847" y="1587"/>
                  <a:pt x="1880" y="1587"/>
                </a:cubicBezTo>
                <a:cubicBezTo>
                  <a:pt x="1913" y="1587"/>
                  <a:pt x="1940" y="1614"/>
                  <a:pt x="1940" y="1647"/>
                </a:cubicBezTo>
                <a:cubicBezTo>
                  <a:pt x="1940" y="1680"/>
                  <a:pt x="1913" y="1707"/>
                  <a:pt x="1880" y="1707"/>
                </a:cubicBezTo>
                <a:cubicBezTo>
                  <a:pt x="1847" y="1707"/>
                  <a:pt x="1820" y="1680"/>
                  <a:pt x="1820" y="1647"/>
                </a:cubicBezTo>
                <a:close/>
                <a:moveTo>
                  <a:pt x="1820" y="2176"/>
                </a:moveTo>
                <a:cubicBezTo>
                  <a:pt x="1820" y="2143"/>
                  <a:pt x="1847" y="2116"/>
                  <a:pt x="1880" y="2116"/>
                </a:cubicBezTo>
                <a:cubicBezTo>
                  <a:pt x="1913" y="2116"/>
                  <a:pt x="1940" y="2143"/>
                  <a:pt x="1940" y="2176"/>
                </a:cubicBezTo>
                <a:cubicBezTo>
                  <a:pt x="1940" y="2209"/>
                  <a:pt x="1913" y="2236"/>
                  <a:pt x="1880" y="2236"/>
                </a:cubicBezTo>
                <a:cubicBezTo>
                  <a:pt x="1847" y="2236"/>
                  <a:pt x="1820" y="2209"/>
                  <a:pt x="1820" y="2176"/>
                </a:cubicBezTo>
                <a:close/>
                <a:moveTo>
                  <a:pt x="1820" y="2705"/>
                </a:moveTo>
                <a:cubicBezTo>
                  <a:pt x="1820" y="2672"/>
                  <a:pt x="1847" y="2645"/>
                  <a:pt x="1880" y="2645"/>
                </a:cubicBezTo>
                <a:cubicBezTo>
                  <a:pt x="1913" y="2645"/>
                  <a:pt x="1940" y="2672"/>
                  <a:pt x="1940" y="2705"/>
                </a:cubicBezTo>
                <a:cubicBezTo>
                  <a:pt x="1940" y="2738"/>
                  <a:pt x="1913" y="2765"/>
                  <a:pt x="1880" y="2765"/>
                </a:cubicBezTo>
                <a:cubicBezTo>
                  <a:pt x="1847" y="2765"/>
                  <a:pt x="1820" y="2738"/>
                  <a:pt x="1820" y="2705"/>
                </a:cubicBezTo>
                <a:close/>
              </a:path>
            </a:pathLst>
          </a:custGeom>
          <a:gradFill>
            <a:gsLst>
              <a:gs pos="0">
                <a:srgbClr val="6EC6F0"/>
              </a:gs>
              <a:gs pos="100000">
                <a:srgbClr val="479EF4"/>
              </a:gs>
            </a:gsLst>
            <a:lin ang="162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 rot="5400000">
            <a:off x="10581005" y="4704080"/>
            <a:ext cx="803910" cy="114681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940" h="2765">
                <a:moveTo>
                  <a:pt x="0" y="60"/>
                </a:moveTo>
                <a:cubicBezTo>
                  <a:pt x="0" y="27"/>
                  <a:pt x="27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93"/>
                  <a:pt x="93" y="120"/>
                  <a:pt x="60" y="120"/>
                </a:cubicBezTo>
                <a:cubicBezTo>
                  <a:pt x="27" y="120"/>
                  <a:pt x="0" y="93"/>
                  <a:pt x="0" y="60"/>
                </a:cubicBezTo>
                <a:close/>
                <a:moveTo>
                  <a:pt x="0" y="589"/>
                </a:moveTo>
                <a:cubicBezTo>
                  <a:pt x="0" y="556"/>
                  <a:pt x="27" y="529"/>
                  <a:pt x="60" y="529"/>
                </a:cubicBezTo>
                <a:cubicBezTo>
                  <a:pt x="93" y="529"/>
                  <a:pt x="120" y="556"/>
                  <a:pt x="120" y="589"/>
                </a:cubicBezTo>
                <a:cubicBezTo>
                  <a:pt x="120" y="622"/>
                  <a:pt x="93" y="649"/>
                  <a:pt x="60" y="649"/>
                </a:cubicBezTo>
                <a:cubicBezTo>
                  <a:pt x="27" y="649"/>
                  <a:pt x="0" y="622"/>
                  <a:pt x="0" y="589"/>
                </a:cubicBezTo>
                <a:close/>
                <a:moveTo>
                  <a:pt x="0" y="1118"/>
                </a:moveTo>
                <a:cubicBezTo>
                  <a:pt x="0" y="1085"/>
                  <a:pt x="27" y="1058"/>
                  <a:pt x="60" y="1058"/>
                </a:cubicBezTo>
                <a:cubicBezTo>
                  <a:pt x="93" y="1058"/>
                  <a:pt x="120" y="1085"/>
                  <a:pt x="120" y="1118"/>
                </a:cubicBezTo>
                <a:cubicBezTo>
                  <a:pt x="120" y="1151"/>
                  <a:pt x="93" y="1178"/>
                  <a:pt x="60" y="1178"/>
                </a:cubicBezTo>
                <a:cubicBezTo>
                  <a:pt x="27" y="1178"/>
                  <a:pt x="0" y="1151"/>
                  <a:pt x="0" y="1118"/>
                </a:cubicBezTo>
                <a:close/>
                <a:moveTo>
                  <a:pt x="0" y="1647"/>
                </a:moveTo>
                <a:cubicBezTo>
                  <a:pt x="0" y="1614"/>
                  <a:pt x="27" y="1587"/>
                  <a:pt x="60" y="1587"/>
                </a:cubicBezTo>
                <a:cubicBezTo>
                  <a:pt x="93" y="1587"/>
                  <a:pt x="120" y="1614"/>
                  <a:pt x="120" y="1647"/>
                </a:cubicBezTo>
                <a:cubicBezTo>
                  <a:pt x="120" y="1680"/>
                  <a:pt x="93" y="1707"/>
                  <a:pt x="60" y="1707"/>
                </a:cubicBezTo>
                <a:cubicBezTo>
                  <a:pt x="27" y="1707"/>
                  <a:pt x="0" y="1680"/>
                  <a:pt x="0" y="1647"/>
                </a:cubicBezTo>
                <a:close/>
                <a:moveTo>
                  <a:pt x="0" y="2176"/>
                </a:moveTo>
                <a:cubicBezTo>
                  <a:pt x="0" y="2143"/>
                  <a:pt x="27" y="2116"/>
                  <a:pt x="60" y="2116"/>
                </a:cubicBezTo>
                <a:cubicBezTo>
                  <a:pt x="93" y="2116"/>
                  <a:pt x="120" y="2143"/>
                  <a:pt x="120" y="2176"/>
                </a:cubicBezTo>
                <a:cubicBezTo>
                  <a:pt x="120" y="2209"/>
                  <a:pt x="93" y="2236"/>
                  <a:pt x="60" y="2236"/>
                </a:cubicBezTo>
                <a:cubicBezTo>
                  <a:pt x="27" y="2236"/>
                  <a:pt x="0" y="2209"/>
                  <a:pt x="0" y="2176"/>
                </a:cubicBezTo>
                <a:close/>
                <a:moveTo>
                  <a:pt x="0" y="2705"/>
                </a:moveTo>
                <a:cubicBezTo>
                  <a:pt x="0" y="2672"/>
                  <a:pt x="27" y="2645"/>
                  <a:pt x="60" y="2645"/>
                </a:cubicBezTo>
                <a:cubicBezTo>
                  <a:pt x="93" y="2645"/>
                  <a:pt x="120" y="2672"/>
                  <a:pt x="120" y="2705"/>
                </a:cubicBezTo>
                <a:cubicBezTo>
                  <a:pt x="120" y="2738"/>
                  <a:pt x="93" y="2765"/>
                  <a:pt x="60" y="2765"/>
                </a:cubicBezTo>
                <a:cubicBezTo>
                  <a:pt x="27" y="2765"/>
                  <a:pt x="0" y="2738"/>
                  <a:pt x="0" y="2705"/>
                </a:cubicBezTo>
                <a:close/>
                <a:moveTo>
                  <a:pt x="455" y="60"/>
                </a:moveTo>
                <a:cubicBezTo>
                  <a:pt x="455" y="27"/>
                  <a:pt x="482" y="0"/>
                  <a:pt x="515" y="0"/>
                </a:cubicBezTo>
                <a:cubicBezTo>
                  <a:pt x="548" y="0"/>
                  <a:pt x="575" y="27"/>
                  <a:pt x="575" y="60"/>
                </a:cubicBezTo>
                <a:cubicBezTo>
                  <a:pt x="575" y="93"/>
                  <a:pt x="548" y="120"/>
                  <a:pt x="515" y="120"/>
                </a:cubicBezTo>
                <a:cubicBezTo>
                  <a:pt x="482" y="120"/>
                  <a:pt x="455" y="93"/>
                  <a:pt x="455" y="60"/>
                </a:cubicBezTo>
                <a:close/>
                <a:moveTo>
                  <a:pt x="455" y="589"/>
                </a:moveTo>
                <a:cubicBezTo>
                  <a:pt x="455" y="556"/>
                  <a:pt x="482" y="529"/>
                  <a:pt x="515" y="529"/>
                </a:cubicBezTo>
                <a:cubicBezTo>
                  <a:pt x="548" y="529"/>
                  <a:pt x="575" y="556"/>
                  <a:pt x="575" y="589"/>
                </a:cubicBezTo>
                <a:cubicBezTo>
                  <a:pt x="575" y="622"/>
                  <a:pt x="548" y="649"/>
                  <a:pt x="515" y="649"/>
                </a:cubicBezTo>
                <a:cubicBezTo>
                  <a:pt x="482" y="649"/>
                  <a:pt x="455" y="622"/>
                  <a:pt x="455" y="589"/>
                </a:cubicBezTo>
                <a:close/>
                <a:moveTo>
                  <a:pt x="455" y="1118"/>
                </a:moveTo>
                <a:cubicBezTo>
                  <a:pt x="455" y="1085"/>
                  <a:pt x="482" y="1058"/>
                  <a:pt x="515" y="1058"/>
                </a:cubicBezTo>
                <a:cubicBezTo>
                  <a:pt x="548" y="1058"/>
                  <a:pt x="575" y="1085"/>
                  <a:pt x="575" y="1118"/>
                </a:cubicBezTo>
                <a:cubicBezTo>
                  <a:pt x="575" y="1151"/>
                  <a:pt x="548" y="1178"/>
                  <a:pt x="515" y="1178"/>
                </a:cubicBezTo>
                <a:cubicBezTo>
                  <a:pt x="482" y="1178"/>
                  <a:pt x="455" y="1151"/>
                  <a:pt x="455" y="1118"/>
                </a:cubicBezTo>
                <a:close/>
                <a:moveTo>
                  <a:pt x="455" y="1647"/>
                </a:moveTo>
                <a:cubicBezTo>
                  <a:pt x="455" y="1614"/>
                  <a:pt x="482" y="1587"/>
                  <a:pt x="515" y="1587"/>
                </a:cubicBezTo>
                <a:cubicBezTo>
                  <a:pt x="548" y="1587"/>
                  <a:pt x="575" y="1614"/>
                  <a:pt x="575" y="1647"/>
                </a:cubicBezTo>
                <a:cubicBezTo>
                  <a:pt x="575" y="1680"/>
                  <a:pt x="548" y="1707"/>
                  <a:pt x="515" y="1707"/>
                </a:cubicBezTo>
                <a:cubicBezTo>
                  <a:pt x="482" y="1707"/>
                  <a:pt x="455" y="1680"/>
                  <a:pt x="455" y="1647"/>
                </a:cubicBezTo>
                <a:close/>
                <a:moveTo>
                  <a:pt x="455" y="2176"/>
                </a:moveTo>
                <a:cubicBezTo>
                  <a:pt x="455" y="2143"/>
                  <a:pt x="482" y="2116"/>
                  <a:pt x="515" y="2116"/>
                </a:cubicBezTo>
                <a:cubicBezTo>
                  <a:pt x="548" y="2116"/>
                  <a:pt x="575" y="2143"/>
                  <a:pt x="575" y="2176"/>
                </a:cubicBezTo>
                <a:cubicBezTo>
                  <a:pt x="575" y="2209"/>
                  <a:pt x="548" y="2236"/>
                  <a:pt x="515" y="2236"/>
                </a:cubicBezTo>
                <a:cubicBezTo>
                  <a:pt x="482" y="2236"/>
                  <a:pt x="455" y="2209"/>
                  <a:pt x="455" y="2176"/>
                </a:cubicBezTo>
                <a:close/>
                <a:moveTo>
                  <a:pt x="455" y="2705"/>
                </a:moveTo>
                <a:cubicBezTo>
                  <a:pt x="455" y="2672"/>
                  <a:pt x="482" y="2645"/>
                  <a:pt x="515" y="2645"/>
                </a:cubicBezTo>
                <a:cubicBezTo>
                  <a:pt x="548" y="2645"/>
                  <a:pt x="575" y="2672"/>
                  <a:pt x="575" y="2705"/>
                </a:cubicBezTo>
                <a:cubicBezTo>
                  <a:pt x="575" y="2738"/>
                  <a:pt x="548" y="2765"/>
                  <a:pt x="515" y="2765"/>
                </a:cubicBezTo>
                <a:cubicBezTo>
                  <a:pt x="482" y="2765"/>
                  <a:pt x="455" y="2738"/>
                  <a:pt x="455" y="2705"/>
                </a:cubicBezTo>
                <a:close/>
                <a:moveTo>
                  <a:pt x="910" y="60"/>
                </a:moveTo>
                <a:cubicBezTo>
                  <a:pt x="910" y="27"/>
                  <a:pt x="937" y="0"/>
                  <a:pt x="970" y="0"/>
                </a:cubicBezTo>
                <a:cubicBezTo>
                  <a:pt x="1003" y="0"/>
                  <a:pt x="1030" y="27"/>
                  <a:pt x="1030" y="60"/>
                </a:cubicBezTo>
                <a:cubicBezTo>
                  <a:pt x="1030" y="93"/>
                  <a:pt x="1003" y="120"/>
                  <a:pt x="970" y="120"/>
                </a:cubicBezTo>
                <a:cubicBezTo>
                  <a:pt x="937" y="120"/>
                  <a:pt x="910" y="93"/>
                  <a:pt x="910" y="60"/>
                </a:cubicBezTo>
                <a:close/>
                <a:moveTo>
                  <a:pt x="910" y="589"/>
                </a:moveTo>
                <a:cubicBezTo>
                  <a:pt x="910" y="556"/>
                  <a:pt x="937" y="529"/>
                  <a:pt x="970" y="529"/>
                </a:cubicBezTo>
                <a:cubicBezTo>
                  <a:pt x="1003" y="529"/>
                  <a:pt x="1030" y="556"/>
                  <a:pt x="1030" y="589"/>
                </a:cubicBezTo>
                <a:cubicBezTo>
                  <a:pt x="1030" y="622"/>
                  <a:pt x="1003" y="649"/>
                  <a:pt x="970" y="649"/>
                </a:cubicBezTo>
                <a:cubicBezTo>
                  <a:pt x="937" y="649"/>
                  <a:pt x="910" y="622"/>
                  <a:pt x="910" y="589"/>
                </a:cubicBezTo>
                <a:close/>
                <a:moveTo>
                  <a:pt x="910" y="1118"/>
                </a:moveTo>
                <a:cubicBezTo>
                  <a:pt x="910" y="1085"/>
                  <a:pt x="937" y="1058"/>
                  <a:pt x="970" y="1058"/>
                </a:cubicBezTo>
                <a:cubicBezTo>
                  <a:pt x="1003" y="1058"/>
                  <a:pt x="1030" y="1085"/>
                  <a:pt x="1030" y="1118"/>
                </a:cubicBezTo>
                <a:cubicBezTo>
                  <a:pt x="1030" y="1151"/>
                  <a:pt x="1003" y="1178"/>
                  <a:pt x="970" y="1178"/>
                </a:cubicBezTo>
                <a:cubicBezTo>
                  <a:pt x="937" y="1178"/>
                  <a:pt x="910" y="1151"/>
                  <a:pt x="910" y="1118"/>
                </a:cubicBezTo>
                <a:close/>
                <a:moveTo>
                  <a:pt x="910" y="1647"/>
                </a:moveTo>
                <a:cubicBezTo>
                  <a:pt x="910" y="1614"/>
                  <a:pt x="937" y="1587"/>
                  <a:pt x="970" y="1587"/>
                </a:cubicBezTo>
                <a:cubicBezTo>
                  <a:pt x="1003" y="1587"/>
                  <a:pt x="1030" y="1614"/>
                  <a:pt x="1030" y="1647"/>
                </a:cubicBezTo>
                <a:cubicBezTo>
                  <a:pt x="1030" y="1680"/>
                  <a:pt x="1003" y="1707"/>
                  <a:pt x="970" y="1707"/>
                </a:cubicBezTo>
                <a:cubicBezTo>
                  <a:pt x="937" y="1707"/>
                  <a:pt x="910" y="1680"/>
                  <a:pt x="910" y="1647"/>
                </a:cubicBezTo>
                <a:close/>
                <a:moveTo>
                  <a:pt x="910" y="2176"/>
                </a:moveTo>
                <a:cubicBezTo>
                  <a:pt x="910" y="2143"/>
                  <a:pt x="937" y="2116"/>
                  <a:pt x="970" y="2116"/>
                </a:cubicBezTo>
                <a:cubicBezTo>
                  <a:pt x="1003" y="2116"/>
                  <a:pt x="1030" y="2143"/>
                  <a:pt x="1030" y="2176"/>
                </a:cubicBezTo>
                <a:cubicBezTo>
                  <a:pt x="1030" y="2209"/>
                  <a:pt x="1003" y="2236"/>
                  <a:pt x="970" y="2236"/>
                </a:cubicBezTo>
                <a:cubicBezTo>
                  <a:pt x="937" y="2236"/>
                  <a:pt x="910" y="2209"/>
                  <a:pt x="910" y="2176"/>
                </a:cubicBezTo>
                <a:close/>
                <a:moveTo>
                  <a:pt x="910" y="2705"/>
                </a:moveTo>
                <a:cubicBezTo>
                  <a:pt x="910" y="2672"/>
                  <a:pt x="937" y="2645"/>
                  <a:pt x="970" y="2645"/>
                </a:cubicBezTo>
                <a:cubicBezTo>
                  <a:pt x="1003" y="2645"/>
                  <a:pt x="1030" y="2672"/>
                  <a:pt x="1030" y="2705"/>
                </a:cubicBezTo>
                <a:cubicBezTo>
                  <a:pt x="1030" y="2738"/>
                  <a:pt x="1003" y="2765"/>
                  <a:pt x="970" y="2765"/>
                </a:cubicBezTo>
                <a:cubicBezTo>
                  <a:pt x="937" y="2765"/>
                  <a:pt x="910" y="2738"/>
                  <a:pt x="910" y="2705"/>
                </a:cubicBezTo>
                <a:close/>
                <a:moveTo>
                  <a:pt x="1365" y="60"/>
                </a:moveTo>
                <a:cubicBezTo>
                  <a:pt x="1365" y="27"/>
                  <a:pt x="1392" y="0"/>
                  <a:pt x="1425" y="0"/>
                </a:cubicBezTo>
                <a:cubicBezTo>
                  <a:pt x="1458" y="0"/>
                  <a:pt x="1485" y="27"/>
                  <a:pt x="1485" y="60"/>
                </a:cubicBezTo>
                <a:cubicBezTo>
                  <a:pt x="1485" y="93"/>
                  <a:pt x="1458" y="120"/>
                  <a:pt x="1425" y="120"/>
                </a:cubicBezTo>
                <a:cubicBezTo>
                  <a:pt x="1392" y="120"/>
                  <a:pt x="1365" y="93"/>
                  <a:pt x="1365" y="60"/>
                </a:cubicBezTo>
                <a:close/>
                <a:moveTo>
                  <a:pt x="1365" y="589"/>
                </a:moveTo>
                <a:cubicBezTo>
                  <a:pt x="1365" y="556"/>
                  <a:pt x="1392" y="529"/>
                  <a:pt x="1425" y="529"/>
                </a:cubicBezTo>
                <a:cubicBezTo>
                  <a:pt x="1458" y="529"/>
                  <a:pt x="1485" y="556"/>
                  <a:pt x="1485" y="589"/>
                </a:cubicBezTo>
                <a:cubicBezTo>
                  <a:pt x="1485" y="622"/>
                  <a:pt x="1458" y="649"/>
                  <a:pt x="1425" y="649"/>
                </a:cubicBezTo>
                <a:cubicBezTo>
                  <a:pt x="1392" y="649"/>
                  <a:pt x="1365" y="622"/>
                  <a:pt x="1365" y="589"/>
                </a:cubicBezTo>
                <a:close/>
                <a:moveTo>
                  <a:pt x="1365" y="1118"/>
                </a:moveTo>
                <a:cubicBezTo>
                  <a:pt x="1365" y="1085"/>
                  <a:pt x="1392" y="1058"/>
                  <a:pt x="1425" y="1058"/>
                </a:cubicBezTo>
                <a:cubicBezTo>
                  <a:pt x="1458" y="1058"/>
                  <a:pt x="1485" y="1085"/>
                  <a:pt x="1485" y="1118"/>
                </a:cubicBezTo>
                <a:cubicBezTo>
                  <a:pt x="1485" y="1151"/>
                  <a:pt x="1458" y="1178"/>
                  <a:pt x="1425" y="1178"/>
                </a:cubicBezTo>
                <a:cubicBezTo>
                  <a:pt x="1392" y="1178"/>
                  <a:pt x="1365" y="1151"/>
                  <a:pt x="1365" y="1118"/>
                </a:cubicBezTo>
                <a:close/>
                <a:moveTo>
                  <a:pt x="1365" y="1647"/>
                </a:moveTo>
                <a:cubicBezTo>
                  <a:pt x="1365" y="1614"/>
                  <a:pt x="1392" y="1587"/>
                  <a:pt x="1425" y="1587"/>
                </a:cubicBezTo>
                <a:cubicBezTo>
                  <a:pt x="1458" y="1587"/>
                  <a:pt x="1485" y="1614"/>
                  <a:pt x="1485" y="1647"/>
                </a:cubicBezTo>
                <a:cubicBezTo>
                  <a:pt x="1485" y="1680"/>
                  <a:pt x="1458" y="1707"/>
                  <a:pt x="1425" y="1707"/>
                </a:cubicBezTo>
                <a:cubicBezTo>
                  <a:pt x="1392" y="1707"/>
                  <a:pt x="1365" y="1680"/>
                  <a:pt x="1365" y="1647"/>
                </a:cubicBezTo>
                <a:close/>
                <a:moveTo>
                  <a:pt x="1365" y="2176"/>
                </a:moveTo>
                <a:cubicBezTo>
                  <a:pt x="1365" y="2143"/>
                  <a:pt x="1392" y="2116"/>
                  <a:pt x="1425" y="2116"/>
                </a:cubicBezTo>
                <a:cubicBezTo>
                  <a:pt x="1458" y="2116"/>
                  <a:pt x="1485" y="2143"/>
                  <a:pt x="1485" y="2176"/>
                </a:cubicBezTo>
                <a:cubicBezTo>
                  <a:pt x="1485" y="2209"/>
                  <a:pt x="1458" y="2236"/>
                  <a:pt x="1425" y="2236"/>
                </a:cubicBezTo>
                <a:cubicBezTo>
                  <a:pt x="1392" y="2236"/>
                  <a:pt x="1365" y="2209"/>
                  <a:pt x="1365" y="2176"/>
                </a:cubicBezTo>
                <a:close/>
                <a:moveTo>
                  <a:pt x="1365" y="2705"/>
                </a:moveTo>
                <a:cubicBezTo>
                  <a:pt x="1365" y="2672"/>
                  <a:pt x="1392" y="2645"/>
                  <a:pt x="1425" y="2645"/>
                </a:cubicBezTo>
                <a:cubicBezTo>
                  <a:pt x="1458" y="2645"/>
                  <a:pt x="1485" y="2672"/>
                  <a:pt x="1485" y="2705"/>
                </a:cubicBezTo>
                <a:cubicBezTo>
                  <a:pt x="1485" y="2738"/>
                  <a:pt x="1458" y="2765"/>
                  <a:pt x="1425" y="2765"/>
                </a:cubicBezTo>
                <a:cubicBezTo>
                  <a:pt x="1392" y="2765"/>
                  <a:pt x="1365" y="2738"/>
                  <a:pt x="1365" y="2705"/>
                </a:cubicBezTo>
                <a:close/>
                <a:moveTo>
                  <a:pt x="1820" y="60"/>
                </a:moveTo>
                <a:cubicBezTo>
                  <a:pt x="1820" y="27"/>
                  <a:pt x="1847" y="0"/>
                  <a:pt x="1880" y="0"/>
                </a:cubicBezTo>
                <a:cubicBezTo>
                  <a:pt x="1913" y="0"/>
                  <a:pt x="1940" y="27"/>
                  <a:pt x="1940" y="60"/>
                </a:cubicBezTo>
                <a:cubicBezTo>
                  <a:pt x="1940" y="93"/>
                  <a:pt x="1913" y="120"/>
                  <a:pt x="1880" y="120"/>
                </a:cubicBezTo>
                <a:cubicBezTo>
                  <a:pt x="1847" y="120"/>
                  <a:pt x="1820" y="93"/>
                  <a:pt x="1820" y="60"/>
                </a:cubicBezTo>
                <a:close/>
                <a:moveTo>
                  <a:pt x="1820" y="589"/>
                </a:moveTo>
                <a:cubicBezTo>
                  <a:pt x="1820" y="556"/>
                  <a:pt x="1847" y="529"/>
                  <a:pt x="1880" y="529"/>
                </a:cubicBezTo>
                <a:cubicBezTo>
                  <a:pt x="1913" y="529"/>
                  <a:pt x="1940" y="556"/>
                  <a:pt x="1940" y="589"/>
                </a:cubicBezTo>
                <a:cubicBezTo>
                  <a:pt x="1940" y="622"/>
                  <a:pt x="1913" y="649"/>
                  <a:pt x="1880" y="649"/>
                </a:cubicBezTo>
                <a:cubicBezTo>
                  <a:pt x="1847" y="649"/>
                  <a:pt x="1820" y="622"/>
                  <a:pt x="1820" y="589"/>
                </a:cubicBezTo>
                <a:close/>
                <a:moveTo>
                  <a:pt x="1820" y="1118"/>
                </a:moveTo>
                <a:cubicBezTo>
                  <a:pt x="1820" y="1085"/>
                  <a:pt x="1847" y="1058"/>
                  <a:pt x="1880" y="1058"/>
                </a:cubicBezTo>
                <a:cubicBezTo>
                  <a:pt x="1913" y="1058"/>
                  <a:pt x="1940" y="1085"/>
                  <a:pt x="1940" y="1118"/>
                </a:cubicBezTo>
                <a:cubicBezTo>
                  <a:pt x="1940" y="1151"/>
                  <a:pt x="1913" y="1178"/>
                  <a:pt x="1880" y="1178"/>
                </a:cubicBezTo>
                <a:cubicBezTo>
                  <a:pt x="1847" y="1178"/>
                  <a:pt x="1820" y="1151"/>
                  <a:pt x="1820" y="1118"/>
                </a:cubicBezTo>
                <a:close/>
                <a:moveTo>
                  <a:pt x="1820" y="1647"/>
                </a:moveTo>
                <a:cubicBezTo>
                  <a:pt x="1820" y="1614"/>
                  <a:pt x="1847" y="1587"/>
                  <a:pt x="1880" y="1587"/>
                </a:cubicBezTo>
                <a:cubicBezTo>
                  <a:pt x="1913" y="1587"/>
                  <a:pt x="1940" y="1614"/>
                  <a:pt x="1940" y="1647"/>
                </a:cubicBezTo>
                <a:cubicBezTo>
                  <a:pt x="1940" y="1680"/>
                  <a:pt x="1913" y="1707"/>
                  <a:pt x="1880" y="1707"/>
                </a:cubicBezTo>
                <a:cubicBezTo>
                  <a:pt x="1847" y="1707"/>
                  <a:pt x="1820" y="1680"/>
                  <a:pt x="1820" y="1647"/>
                </a:cubicBezTo>
                <a:close/>
                <a:moveTo>
                  <a:pt x="1820" y="2176"/>
                </a:moveTo>
                <a:cubicBezTo>
                  <a:pt x="1820" y="2143"/>
                  <a:pt x="1847" y="2116"/>
                  <a:pt x="1880" y="2116"/>
                </a:cubicBezTo>
                <a:cubicBezTo>
                  <a:pt x="1913" y="2116"/>
                  <a:pt x="1940" y="2143"/>
                  <a:pt x="1940" y="2176"/>
                </a:cubicBezTo>
                <a:cubicBezTo>
                  <a:pt x="1940" y="2209"/>
                  <a:pt x="1913" y="2236"/>
                  <a:pt x="1880" y="2236"/>
                </a:cubicBezTo>
                <a:cubicBezTo>
                  <a:pt x="1847" y="2236"/>
                  <a:pt x="1820" y="2209"/>
                  <a:pt x="1820" y="2176"/>
                </a:cubicBezTo>
                <a:close/>
                <a:moveTo>
                  <a:pt x="1820" y="2705"/>
                </a:moveTo>
                <a:cubicBezTo>
                  <a:pt x="1820" y="2672"/>
                  <a:pt x="1847" y="2645"/>
                  <a:pt x="1880" y="2645"/>
                </a:cubicBezTo>
                <a:cubicBezTo>
                  <a:pt x="1913" y="2645"/>
                  <a:pt x="1940" y="2672"/>
                  <a:pt x="1940" y="2705"/>
                </a:cubicBezTo>
                <a:cubicBezTo>
                  <a:pt x="1940" y="2738"/>
                  <a:pt x="1913" y="2765"/>
                  <a:pt x="1880" y="2765"/>
                </a:cubicBezTo>
                <a:cubicBezTo>
                  <a:pt x="1847" y="2765"/>
                  <a:pt x="1820" y="2738"/>
                  <a:pt x="1820" y="2705"/>
                </a:cubicBezTo>
                <a:close/>
              </a:path>
            </a:pathLst>
          </a:custGeom>
          <a:gradFill>
            <a:gsLst>
              <a:gs pos="0">
                <a:srgbClr val="6EC6F0"/>
              </a:gs>
              <a:gs pos="100000">
                <a:srgbClr val="479EF4"/>
              </a:gs>
            </a:gsLst>
            <a:lin ang="162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图层 8"/>
          <p:cNvPicPr>
            <a:picLocks noChangeAspect="1"/>
          </p:cNvPicPr>
          <p:nvPr/>
        </p:nvPicPr>
        <p:blipFill>
          <a:blip r:embed="rId46"/>
          <a:srcRect b="9793"/>
          <a:stretch>
            <a:fillRect/>
          </a:stretch>
        </p:blipFill>
        <p:spPr>
          <a:xfrm>
            <a:off x="846455" y="1667510"/>
            <a:ext cx="2416810" cy="5191125"/>
          </a:xfrm>
          <a:prstGeom prst="rect">
            <a:avLst/>
          </a:prstGeom>
        </p:spPr>
      </p:pic>
      <p:sp>
        <p:nvSpPr>
          <p:cNvPr id="17" name="文本框 36"/>
          <p:cNvSpPr txBox="1"/>
          <p:nvPr>
            <p:custDataLst>
              <p:tags r:id="rId2"/>
            </p:custDataLst>
          </p:nvPr>
        </p:nvSpPr>
        <p:spPr>
          <a:xfrm>
            <a:off x="3823970" y="2094865"/>
            <a:ext cx="7620778" cy="318505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EC6F0"/>
              </a:gs>
              <a:gs pos="100000">
                <a:srgbClr val="479EF4"/>
              </a:gs>
            </a:gsLst>
            <a:lin ang="16260000" scaled="0"/>
          </a:gradFill>
          <a:ln w="38100">
            <a:solidFill>
              <a:schemeClr val="bg1"/>
            </a:solidFill>
          </a:ln>
          <a:effectLst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600" normalizeH="0" baseline="0" noProof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ea"/>
              <a:sym typeface="+mn-lt"/>
            </a:endParaRPr>
          </a:p>
        </p:txBody>
      </p:sp>
      <p:cxnSp>
        <p:nvCxnSpPr>
          <p:cNvPr id="48" name="直接连接符 47"/>
          <p:cNvCxnSpPr/>
          <p:nvPr>
            <p:custDataLst>
              <p:tags r:id="rId3"/>
            </p:custDataLst>
          </p:nvPr>
        </p:nvCxnSpPr>
        <p:spPr>
          <a:xfrm>
            <a:off x="3823970" y="4105951"/>
            <a:ext cx="7386320" cy="0"/>
          </a:xfrm>
          <a:prstGeom prst="line">
            <a:avLst/>
          </a:prstGeom>
          <a:ln w="15875" cmpd="sng">
            <a:solidFill>
              <a:srgbClr val="7CCBF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55CADD5-36D6-093D-A456-D1ED53C8F669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4286283" y="2713355"/>
            <a:ext cx="6950042" cy="1902117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8566581-20FC-A0F1-3C10-3D640F75FE0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759" y="259772"/>
            <a:ext cx="1592676" cy="15926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1" grpId="1" animBg="1"/>
      <p:bldP spid="10" grpId="0" animBg="1"/>
      <p:bldP spid="10" grpId="1" animBg="1"/>
      <p:bldP spid="17" grpId="0" bldLvl="0" animBg="1"/>
      <p:bldP spid="1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CCBFC"/>
            </a:gs>
            <a:gs pos="100000">
              <a:srgbClr val="6BC4FE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86AA9C-B65D-4A29-599D-D20722A5F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6A1F85DE-A5EA-4C29-9CB8-41E060B2049E}"/>
              </a:ext>
            </a:extLst>
          </p:cNvPr>
          <p:cNvGrpSpPr/>
          <p:nvPr/>
        </p:nvGrpSpPr>
        <p:grpSpPr>
          <a:xfrm>
            <a:off x="0" y="0"/>
            <a:ext cx="12191365" cy="6858000"/>
            <a:chOff x="0" y="0"/>
            <a:chExt cx="19199" cy="10800"/>
          </a:xfrm>
        </p:grpSpPr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id="{A57A3663-3804-660E-7A1F-0BB5AF76C711}"/>
                </a:ext>
              </a:extLst>
            </p:cNvPr>
            <p:cNvGrpSpPr/>
            <p:nvPr/>
          </p:nvGrpSpPr>
          <p:grpSpPr>
            <a:xfrm>
              <a:off x="0" y="0"/>
              <a:ext cx="19199" cy="2924"/>
              <a:chOff x="0" y="0"/>
              <a:chExt cx="19199" cy="2924"/>
            </a:xfrm>
          </p:grpSpPr>
          <p:grpSp>
            <p:nvGrpSpPr>
              <p:cNvPr id="111" name="组合 110">
                <a:extLst>
                  <a:ext uri="{FF2B5EF4-FFF2-40B4-BE49-F238E27FC236}">
                    <a16:creationId xmlns:a16="http://schemas.microsoft.com/office/drawing/2014/main" id="{7ADCC15A-32CD-E4AF-19A1-F0981F7A96EE}"/>
                  </a:ext>
                </a:extLst>
              </p:cNvPr>
              <p:cNvGrpSpPr/>
              <p:nvPr/>
            </p:nvGrpSpPr>
            <p:grpSpPr>
              <a:xfrm>
                <a:off x="15985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08" name="矩形 107">
                  <a:extLst>
                    <a:ext uri="{FF2B5EF4-FFF2-40B4-BE49-F238E27FC236}">
                      <a16:creationId xmlns:a16="http://schemas.microsoft.com/office/drawing/2014/main" id="{27CA62BC-6738-F88A-8EDB-FA0E2F581FFA}"/>
                    </a:ext>
                  </a:extLst>
                </p:cNvPr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09" name="矩形 108">
                  <a:extLst>
                    <a:ext uri="{FF2B5EF4-FFF2-40B4-BE49-F238E27FC236}">
                      <a16:creationId xmlns:a16="http://schemas.microsoft.com/office/drawing/2014/main" id="{CDD11C33-9DB0-970E-5B94-0D0A0E4AB0C5}"/>
                    </a:ext>
                  </a:extLst>
                </p:cNvPr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</p:grpSp>
          <p:grpSp>
            <p:nvGrpSpPr>
              <p:cNvPr id="112" name="组合 111">
                <a:extLst>
                  <a:ext uri="{FF2B5EF4-FFF2-40B4-BE49-F238E27FC236}">
                    <a16:creationId xmlns:a16="http://schemas.microsoft.com/office/drawing/2014/main" id="{E4A06AD3-3BA7-241C-53E3-34E0350C4E1C}"/>
                  </a:ext>
                </a:extLst>
              </p:cNvPr>
              <p:cNvGrpSpPr/>
              <p:nvPr/>
            </p:nvGrpSpPr>
            <p:grpSpPr>
              <a:xfrm flipH="1">
                <a:off x="0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13" name="矩形 112">
                  <a:extLst>
                    <a:ext uri="{FF2B5EF4-FFF2-40B4-BE49-F238E27FC236}">
                      <a16:creationId xmlns:a16="http://schemas.microsoft.com/office/drawing/2014/main" id="{4B608866-668F-6E0E-848C-92ECF95CCB21}"/>
                    </a:ext>
                  </a:extLst>
                </p:cNvPr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14" name="矩形 113">
                  <a:extLst>
                    <a:ext uri="{FF2B5EF4-FFF2-40B4-BE49-F238E27FC236}">
                      <a16:creationId xmlns:a16="http://schemas.microsoft.com/office/drawing/2014/main" id="{34A853C0-7623-A5B2-E710-609244E3EC83}"/>
                    </a:ext>
                  </a:extLst>
                </p:cNvPr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</p:grpSp>
        </p:grpSp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AED1B356-54BF-976B-2DE2-7479A8D34F99}"/>
                </a:ext>
              </a:extLst>
            </p:cNvPr>
            <p:cNvGrpSpPr/>
            <p:nvPr/>
          </p:nvGrpSpPr>
          <p:grpSpPr>
            <a:xfrm flipV="1">
              <a:off x="1" y="7876"/>
              <a:ext cx="19199" cy="2924"/>
              <a:chOff x="0" y="0"/>
              <a:chExt cx="19199" cy="2924"/>
            </a:xfrm>
          </p:grpSpPr>
          <p:grpSp>
            <p:nvGrpSpPr>
              <p:cNvPr id="117" name="组合 116">
                <a:extLst>
                  <a:ext uri="{FF2B5EF4-FFF2-40B4-BE49-F238E27FC236}">
                    <a16:creationId xmlns:a16="http://schemas.microsoft.com/office/drawing/2014/main" id="{F9E01B8E-8562-B068-B9AF-68C2FEC9608D}"/>
                  </a:ext>
                </a:extLst>
              </p:cNvPr>
              <p:cNvGrpSpPr/>
              <p:nvPr/>
            </p:nvGrpSpPr>
            <p:grpSpPr>
              <a:xfrm>
                <a:off x="15985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18" name="矩形 117">
                  <a:extLst>
                    <a:ext uri="{FF2B5EF4-FFF2-40B4-BE49-F238E27FC236}">
                      <a16:creationId xmlns:a16="http://schemas.microsoft.com/office/drawing/2014/main" id="{AFCEF9D0-35AB-7CEA-DDB9-F82AE039BDAB}"/>
                    </a:ext>
                  </a:extLst>
                </p:cNvPr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19" name="矩形 118">
                  <a:extLst>
                    <a:ext uri="{FF2B5EF4-FFF2-40B4-BE49-F238E27FC236}">
                      <a16:creationId xmlns:a16="http://schemas.microsoft.com/office/drawing/2014/main" id="{D79037DB-BD2D-945C-7844-FF4CECAD7E8F}"/>
                    </a:ext>
                  </a:extLst>
                </p:cNvPr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</p:grpSp>
          <p:grpSp>
            <p:nvGrpSpPr>
              <p:cNvPr id="120" name="组合 119">
                <a:extLst>
                  <a:ext uri="{FF2B5EF4-FFF2-40B4-BE49-F238E27FC236}">
                    <a16:creationId xmlns:a16="http://schemas.microsoft.com/office/drawing/2014/main" id="{8B181022-FDAD-AB01-957F-8F447CD8A6CF}"/>
                  </a:ext>
                </a:extLst>
              </p:cNvPr>
              <p:cNvGrpSpPr/>
              <p:nvPr/>
            </p:nvGrpSpPr>
            <p:grpSpPr>
              <a:xfrm flipH="1">
                <a:off x="0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21" name="矩形 120">
                  <a:extLst>
                    <a:ext uri="{FF2B5EF4-FFF2-40B4-BE49-F238E27FC236}">
                      <a16:creationId xmlns:a16="http://schemas.microsoft.com/office/drawing/2014/main" id="{18965F73-C7CD-59A5-D572-9FA4F747EA61}"/>
                    </a:ext>
                  </a:extLst>
                </p:cNvPr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22" name="矩形 121">
                  <a:extLst>
                    <a:ext uri="{FF2B5EF4-FFF2-40B4-BE49-F238E27FC236}">
                      <a16:creationId xmlns:a16="http://schemas.microsoft.com/office/drawing/2014/main" id="{76A9FF6E-2467-98AC-425B-3268F3F3F259}"/>
                    </a:ext>
                  </a:extLst>
                </p:cNvPr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</p:grpSp>
        </p:grp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1FFB2C5B-5528-EC8E-46F0-4AB4A5DAEF13}"/>
              </a:ext>
            </a:extLst>
          </p:cNvPr>
          <p:cNvGrpSpPr/>
          <p:nvPr/>
        </p:nvGrpSpPr>
        <p:grpSpPr>
          <a:xfrm>
            <a:off x="367030" y="553720"/>
            <a:ext cx="11457940" cy="5379720"/>
            <a:chOff x="637" y="872"/>
            <a:chExt cx="18044" cy="847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BE58FF20-5FC9-FB91-EEF1-C48B62567960}"/>
                </a:ext>
              </a:extLst>
            </p:cNvPr>
            <p:cNvGrpSpPr/>
            <p:nvPr/>
          </p:nvGrpSpPr>
          <p:grpSpPr>
            <a:xfrm>
              <a:off x="637" y="1230"/>
              <a:ext cx="18044" cy="8114"/>
              <a:chOff x="637" y="1230"/>
              <a:chExt cx="18044" cy="8114"/>
            </a:xfrm>
          </p:grpSpPr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333E02AB-A36B-A1CF-AE34-97A1532EBEE7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637" y="1230"/>
                <a:ext cx="18045" cy="8115"/>
              </a:xfrm>
              <a:prstGeom prst="roundRect">
                <a:avLst>
                  <a:gd name="adj" fmla="val 3733"/>
                </a:avLst>
              </a:prstGeom>
              <a:gradFill>
                <a:gsLst>
                  <a:gs pos="0">
                    <a:srgbClr val="E0F2FE"/>
                  </a:gs>
                  <a:gs pos="100000">
                    <a:srgbClr val="C8F2FC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 panose="020B0300000000000000"/>
                  <a:cs typeface="+mn-cs"/>
                </a:endParaRPr>
              </a:p>
            </p:txBody>
          </p:sp>
          <p:sp>
            <p:nvSpPr>
              <p:cNvPr id="7" name="任意多边形 6">
                <a:extLst>
                  <a:ext uri="{FF2B5EF4-FFF2-40B4-BE49-F238E27FC236}">
                    <a16:creationId xmlns:a16="http://schemas.microsoft.com/office/drawing/2014/main" id="{02D04175-032F-FD04-200E-12440C61ABE5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637" y="1230"/>
                <a:ext cx="18045" cy="652"/>
              </a:xfrm>
              <a:custGeom>
                <a:avLst/>
                <a:gdLst>
                  <a:gd name="adj" fmla="val 3733"/>
                  <a:gd name="a" fmla="pin 0 adj 50000"/>
                  <a:gd name="x1" fmla="*/ ss a 100000"/>
                  <a:gd name="x2" fmla="+- r 0 x1"/>
                  <a:gd name="y2" fmla="+- b 0 x1"/>
                  <a:gd name="il" fmla="*/ x1 29289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045" h="652">
                    <a:moveTo>
                      <a:pt x="303" y="0"/>
                    </a:moveTo>
                    <a:lnTo>
                      <a:pt x="17742" y="0"/>
                    </a:lnTo>
                    <a:cubicBezTo>
                      <a:pt x="17909" y="0"/>
                      <a:pt x="18045" y="136"/>
                      <a:pt x="18045" y="303"/>
                    </a:cubicBezTo>
                    <a:lnTo>
                      <a:pt x="18045" y="650"/>
                    </a:lnTo>
                    <a:lnTo>
                      <a:pt x="38" y="650"/>
                    </a:lnTo>
                    <a:cubicBezTo>
                      <a:pt x="27" y="650"/>
                      <a:pt x="17" y="651"/>
                      <a:pt x="7" y="652"/>
                    </a:cubicBezTo>
                    <a:lnTo>
                      <a:pt x="0" y="652"/>
                    </a:lnTo>
                    <a:lnTo>
                      <a:pt x="0" y="303"/>
                    </a:lnTo>
                    <a:cubicBezTo>
                      <a:pt x="0" y="136"/>
                      <a:pt x="136" y="0"/>
                      <a:pt x="30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EC6F0"/>
                  </a:gs>
                  <a:gs pos="100000">
                    <a:srgbClr val="479EF4"/>
                  </a:gs>
                </a:gsLst>
                <a:lin ang="162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 panose="020B0300000000000000"/>
                  <a:cs typeface="+mn-cs"/>
                </a:endParaRPr>
              </a:p>
            </p:txBody>
          </p:sp>
        </p:grp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4535FB2E-111E-580B-E464-713B43821117}"/>
                </a:ext>
              </a:extLst>
            </p:cNvPr>
            <p:cNvGrpSpPr/>
            <p:nvPr/>
          </p:nvGrpSpPr>
          <p:grpSpPr>
            <a:xfrm>
              <a:off x="2000" y="872"/>
              <a:ext cx="15318" cy="802"/>
              <a:chOff x="2418" y="872"/>
              <a:chExt cx="15318" cy="802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40A80613-BC67-6668-E382-FB370C4AAC65}"/>
                  </a:ext>
                </a:extLst>
              </p:cNvPr>
              <p:cNvGrpSpPr/>
              <p:nvPr/>
            </p:nvGrpSpPr>
            <p:grpSpPr>
              <a:xfrm>
                <a:off x="2418" y="872"/>
                <a:ext cx="394" cy="803"/>
                <a:chOff x="2418" y="876"/>
                <a:chExt cx="394" cy="803"/>
              </a:xfrm>
            </p:grpSpPr>
            <p:sp>
              <p:nvSpPr>
                <p:cNvPr id="11" name="椭圆 10">
                  <a:extLst>
                    <a:ext uri="{FF2B5EF4-FFF2-40B4-BE49-F238E27FC236}">
                      <a16:creationId xmlns:a16="http://schemas.microsoft.com/office/drawing/2014/main" id="{33B6AACD-769F-697A-A675-DCBE8F8777FD}"/>
                    </a:ext>
                  </a:extLst>
                </p:cNvPr>
                <p:cNvSpPr/>
                <p:nvPr/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15" name="图片 14" descr="图片1">
                  <a:extLst>
                    <a:ext uri="{FF2B5EF4-FFF2-40B4-BE49-F238E27FC236}">
                      <a16:creationId xmlns:a16="http://schemas.microsoft.com/office/drawing/2014/main" id="{4D51A9F1-3649-8A31-6835-618BD27159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660FD06F-D8C1-E8E1-CFBF-8B41B073E25D}"/>
                  </a:ext>
                </a:extLst>
              </p:cNvPr>
              <p:cNvGrpSpPr/>
              <p:nvPr/>
            </p:nvGrpSpPr>
            <p:grpSpPr>
              <a:xfrm>
                <a:off x="3484" y="872"/>
                <a:ext cx="394" cy="803"/>
                <a:chOff x="2418" y="876"/>
                <a:chExt cx="394" cy="803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7BEFC2C7-2CCC-9ACD-392C-39F065FE6FC6}"/>
                    </a:ext>
                  </a:extLst>
                </p:cNvPr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22" name="图片 21" descr="图片1">
                  <a:extLst>
                    <a:ext uri="{FF2B5EF4-FFF2-40B4-BE49-F238E27FC236}">
                      <a16:creationId xmlns:a16="http://schemas.microsoft.com/office/drawing/2014/main" id="{3DBC9FC1-8E7B-C95E-FD9C-4748654FEC84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8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0808F4AE-D667-E8CF-9E1B-17CF840019E7}"/>
                  </a:ext>
                </a:extLst>
              </p:cNvPr>
              <p:cNvGrpSpPr/>
              <p:nvPr/>
            </p:nvGrpSpPr>
            <p:grpSpPr>
              <a:xfrm>
                <a:off x="4550" y="872"/>
                <a:ext cx="394" cy="803"/>
                <a:chOff x="2418" y="876"/>
                <a:chExt cx="394" cy="803"/>
              </a:xfrm>
            </p:grpSpPr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5A4F1C80-EC63-EE5F-4904-E6C4587CA66C}"/>
                    </a:ext>
                  </a:extLst>
                </p:cNvPr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25" name="图片 24" descr="图片1">
                  <a:extLst>
                    <a:ext uri="{FF2B5EF4-FFF2-40B4-BE49-F238E27FC236}">
                      <a16:creationId xmlns:a16="http://schemas.microsoft.com/office/drawing/2014/main" id="{77C1DD14-E4D3-3407-3140-860DA340C1EF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6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2A119BDD-2B37-6E70-B35A-2127F2997CFE}"/>
                  </a:ext>
                </a:extLst>
              </p:cNvPr>
              <p:cNvGrpSpPr/>
              <p:nvPr/>
            </p:nvGrpSpPr>
            <p:grpSpPr>
              <a:xfrm>
                <a:off x="5616" y="872"/>
                <a:ext cx="394" cy="803"/>
                <a:chOff x="2418" y="876"/>
                <a:chExt cx="394" cy="803"/>
              </a:xfrm>
            </p:grpSpPr>
            <p:sp>
              <p:nvSpPr>
                <p:cNvPr id="27" name="椭圆 26">
                  <a:extLst>
                    <a:ext uri="{FF2B5EF4-FFF2-40B4-BE49-F238E27FC236}">
                      <a16:creationId xmlns:a16="http://schemas.microsoft.com/office/drawing/2014/main" id="{B3DAC909-BF14-2C02-CE32-11AB3586D497}"/>
                    </a:ext>
                  </a:extLst>
                </p:cNvPr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28" name="图片 27" descr="图片1">
                  <a:extLst>
                    <a:ext uri="{FF2B5EF4-FFF2-40B4-BE49-F238E27FC236}">
                      <a16:creationId xmlns:a16="http://schemas.microsoft.com/office/drawing/2014/main" id="{6E2162AE-3160-92F1-B677-F92A93EFF8F9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4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FB0FC441-7077-8AEA-9BEA-FF4FFCF03AE7}"/>
                  </a:ext>
                </a:extLst>
              </p:cNvPr>
              <p:cNvGrpSpPr/>
              <p:nvPr/>
            </p:nvGrpSpPr>
            <p:grpSpPr>
              <a:xfrm>
                <a:off x="6682" y="872"/>
                <a:ext cx="394" cy="803"/>
                <a:chOff x="2418" y="876"/>
                <a:chExt cx="394" cy="803"/>
              </a:xfrm>
            </p:grpSpPr>
            <p:sp>
              <p:nvSpPr>
                <p:cNvPr id="30" name="椭圆 29">
                  <a:extLst>
                    <a:ext uri="{FF2B5EF4-FFF2-40B4-BE49-F238E27FC236}">
                      <a16:creationId xmlns:a16="http://schemas.microsoft.com/office/drawing/2014/main" id="{9052E4C1-AE88-955E-80DA-D70E1BED3F3A}"/>
                    </a:ext>
                  </a:extLst>
                </p:cNvPr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31" name="图片 30" descr="图片1">
                  <a:extLst>
                    <a:ext uri="{FF2B5EF4-FFF2-40B4-BE49-F238E27FC236}">
                      <a16:creationId xmlns:a16="http://schemas.microsoft.com/office/drawing/2014/main" id="{4E7EB554-108A-77E8-6E29-D268E8E273F9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2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BF7CE61E-41E3-8A3A-E5B2-89FAA3CBFFED}"/>
                  </a:ext>
                </a:extLst>
              </p:cNvPr>
              <p:cNvGrpSpPr/>
              <p:nvPr/>
            </p:nvGrpSpPr>
            <p:grpSpPr>
              <a:xfrm>
                <a:off x="7748" y="872"/>
                <a:ext cx="394" cy="803"/>
                <a:chOff x="2418" y="876"/>
                <a:chExt cx="394" cy="803"/>
              </a:xfrm>
            </p:grpSpPr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C105FD75-8608-C96C-692E-F0FA117C507A}"/>
                    </a:ext>
                  </a:extLst>
                </p:cNvPr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34" name="图片 33" descr="图片1">
                  <a:extLst>
                    <a:ext uri="{FF2B5EF4-FFF2-40B4-BE49-F238E27FC236}">
                      <a16:creationId xmlns:a16="http://schemas.microsoft.com/office/drawing/2014/main" id="{9ADD9822-295C-9444-1730-A8F99C7FEE24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0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C57748B6-30DC-61FA-9173-D9A7ACED9B7A}"/>
                  </a:ext>
                </a:extLst>
              </p:cNvPr>
              <p:cNvGrpSpPr/>
              <p:nvPr/>
            </p:nvGrpSpPr>
            <p:grpSpPr>
              <a:xfrm>
                <a:off x="8814" y="872"/>
                <a:ext cx="394" cy="803"/>
                <a:chOff x="2418" y="876"/>
                <a:chExt cx="394" cy="803"/>
              </a:xfrm>
            </p:grpSpPr>
            <p:sp>
              <p:nvSpPr>
                <p:cNvPr id="36" name="椭圆 35">
                  <a:extLst>
                    <a:ext uri="{FF2B5EF4-FFF2-40B4-BE49-F238E27FC236}">
                      <a16:creationId xmlns:a16="http://schemas.microsoft.com/office/drawing/2014/main" id="{57626839-3F19-E43F-25B7-21B4F630EAA3}"/>
                    </a:ext>
                  </a:extLst>
                </p:cNvPr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37" name="图片 36" descr="图片1">
                  <a:extLst>
                    <a:ext uri="{FF2B5EF4-FFF2-40B4-BE49-F238E27FC236}">
                      <a16:creationId xmlns:a16="http://schemas.microsoft.com/office/drawing/2014/main" id="{757A8E13-69D3-A58D-3429-7BB210C5361C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8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8417888F-C2FA-671C-D8CC-537A0958BA80}"/>
                  </a:ext>
                </a:extLst>
              </p:cNvPr>
              <p:cNvGrpSpPr/>
              <p:nvPr/>
            </p:nvGrpSpPr>
            <p:grpSpPr>
              <a:xfrm>
                <a:off x="9880" y="872"/>
                <a:ext cx="394" cy="803"/>
                <a:chOff x="2418" y="876"/>
                <a:chExt cx="394" cy="803"/>
              </a:xfrm>
            </p:grpSpPr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9C61167E-8D5D-98E1-46AF-B4D5851C5F3D}"/>
                    </a:ext>
                  </a:extLst>
                </p:cNvPr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40" name="图片 39" descr="图片1">
                  <a:extLst>
                    <a:ext uri="{FF2B5EF4-FFF2-40B4-BE49-F238E27FC236}">
                      <a16:creationId xmlns:a16="http://schemas.microsoft.com/office/drawing/2014/main" id="{07695FC7-A8C8-B018-DE9F-A461D69C1FD1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6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04C4727A-B9AF-915E-8B5A-10E547A926A9}"/>
                  </a:ext>
                </a:extLst>
              </p:cNvPr>
              <p:cNvGrpSpPr/>
              <p:nvPr/>
            </p:nvGrpSpPr>
            <p:grpSpPr>
              <a:xfrm>
                <a:off x="10946" y="872"/>
                <a:ext cx="394" cy="803"/>
                <a:chOff x="2418" y="876"/>
                <a:chExt cx="394" cy="803"/>
              </a:xfrm>
            </p:grpSpPr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0AC3DA8F-5BED-C7FA-4665-3EF6B9061701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43" name="图片 42" descr="图片1">
                  <a:extLst>
                    <a:ext uri="{FF2B5EF4-FFF2-40B4-BE49-F238E27FC236}">
                      <a16:creationId xmlns:a16="http://schemas.microsoft.com/office/drawing/2014/main" id="{AFC4664D-F38C-6012-3160-EF8C13B574E9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E452C902-586F-0148-3E63-EA30B320C056}"/>
                  </a:ext>
                </a:extLst>
              </p:cNvPr>
              <p:cNvGrpSpPr/>
              <p:nvPr/>
            </p:nvGrpSpPr>
            <p:grpSpPr>
              <a:xfrm>
                <a:off x="12012" y="872"/>
                <a:ext cx="394" cy="803"/>
                <a:chOff x="2418" y="876"/>
                <a:chExt cx="394" cy="803"/>
              </a:xfrm>
            </p:grpSpPr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9EAA78D2-0BF8-5D68-7C12-050781488790}"/>
                    </a:ext>
                  </a:extLst>
                </p:cNvPr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46" name="图片 45" descr="图片1">
                  <a:extLst>
                    <a:ext uri="{FF2B5EF4-FFF2-40B4-BE49-F238E27FC236}">
                      <a16:creationId xmlns:a16="http://schemas.microsoft.com/office/drawing/2014/main" id="{76A2DDEA-0352-B298-7833-F151FF26067C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51" name="组合 50">
                <a:extLst>
                  <a:ext uri="{FF2B5EF4-FFF2-40B4-BE49-F238E27FC236}">
                    <a16:creationId xmlns:a16="http://schemas.microsoft.com/office/drawing/2014/main" id="{AD93D342-533C-C1ED-3EFB-C1B1398F4D3F}"/>
                  </a:ext>
                </a:extLst>
              </p:cNvPr>
              <p:cNvGrpSpPr/>
              <p:nvPr/>
            </p:nvGrpSpPr>
            <p:grpSpPr>
              <a:xfrm>
                <a:off x="13078" y="872"/>
                <a:ext cx="394" cy="803"/>
                <a:chOff x="2418" y="876"/>
                <a:chExt cx="394" cy="803"/>
              </a:xfrm>
            </p:grpSpPr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6A0594BC-23CC-12DF-06CE-9EFF2612014E}"/>
                    </a:ext>
                  </a:extLst>
                </p:cNvPr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58" name="图片 57" descr="图片1">
                  <a:extLst>
                    <a:ext uri="{FF2B5EF4-FFF2-40B4-BE49-F238E27FC236}">
                      <a16:creationId xmlns:a16="http://schemas.microsoft.com/office/drawing/2014/main" id="{59FA2AC1-D6CF-FE4C-60F2-AD18AE03A0FB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CB50DA43-C536-3E99-3C2C-785552D910D6}"/>
                  </a:ext>
                </a:extLst>
              </p:cNvPr>
              <p:cNvGrpSpPr/>
              <p:nvPr/>
            </p:nvGrpSpPr>
            <p:grpSpPr>
              <a:xfrm>
                <a:off x="14144" y="872"/>
                <a:ext cx="394" cy="803"/>
                <a:chOff x="2418" y="876"/>
                <a:chExt cx="394" cy="803"/>
              </a:xfrm>
            </p:grpSpPr>
            <p:sp>
              <p:nvSpPr>
                <p:cNvPr id="60" name="椭圆 59">
                  <a:extLst>
                    <a:ext uri="{FF2B5EF4-FFF2-40B4-BE49-F238E27FC236}">
                      <a16:creationId xmlns:a16="http://schemas.microsoft.com/office/drawing/2014/main" id="{5BAFD443-241B-352B-566E-763A127CCE10}"/>
                    </a:ext>
                  </a:extLst>
                </p:cNvPr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62" name="图片 61" descr="图片1">
                  <a:extLst>
                    <a:ext uri="{FF2B5EF4-FFF2-40B4-BE49-F238E27FC236}">
                      <a16:creationId xmlns:a16="http://schemas.microsoft.com/office/drawing/2014/main" id="{CF63146A-02F2-BE39-DC94-2B69BD5A7681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63" name="组合 62">
                <a:extLst>
                  <a:ext uri="{FF2B5EF4-FFF2-40B4-BE49-F238E27FC236}">
                    <a16:creationId xmlns:a16="http://schemas.microsoft.com/office/drawing/2014/main" id="{2110FC3C-AA4F-990B-DB1A-55ED2C062B93}"/>
                  </a:ext>
                </a:extLst>
              </p:cNvPr>
              <p:cNvGrpSpPr/>
              <p:nvPr/>
            </p:nvGrpSpPr>
            <p:grpSpPr>
              <a:xfrm>
                <a:off x="15210" y="872"/>
                <a:ext cx="394" cy="803"/>
                <a:chOff x="2418" y="876"/>
                <a:chExt cx="394" cy="803"/>
              </a:xfrm>
            </p:grpSpPr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6B9BDB03-0366-1C14-E43B-C661276F86E5}"/>
                    </a:ext>
                  </a:extLst>
                </p:cNvPr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67" name="图片 66" descr="图片1">
                  <a:extLst>
                    <a:ext uri="{FF2B5EF4-FFF2-40B4-BE49-F238E27FC236}">
                      <a16:creationId xmlns:a16="http://schemas.microsoft.com/office/drawing/2014/main" id="{6531DE27-E5C0-76E6-B720-BDFE84D71841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91B3F8E5-AE14-EA3B-A2DA-ACAB75C0485F}"/>
                  </a:ext>
                </a:extLst>
              </p:cNvPr>
              <p:cNvGrpSpPr/>
              <p:nvPr/>
            </p:nvGrpSpPr>
            <p:grpSpPr>
              <a:xfrm>
                <a:off x="16276" y="872"/>
                <a:ext cx="394" cy="803"/>
                <a:chOff x="2418" y="876"/>
                <a:chExt cx="394" cy="803"/>
              </a:xfrm>
            </p:grpSpPr>
            <p:sp>
              <p:nvSpPr>
                <p:cNvPr id="69" name="椭圆 68">
                  <a:extLst>
                    <a:ext uri="{FF2B5EF4-FFF2-40B4-BE49-F238E27FC236}">
                      <a16:creationId xmlns:a16="http://schemas.microsoft.com/office/drawing/2014/main" id="{B4B871C9-A139-9076-C443-801BEF051911}"/>
                    </a:ext>
                  </a:extLst>
                </p:cNvPr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70" name="图片 69" descr="图片1">
                  <a:extLst>
                    <a:ext uri="{FF2B5EF4-FFF2-40B4-BE49-F238E27FC236}">
                      <a16:creationId xmlns:a16="http://schemas.microsoft.com/office/drawing/2014/main" id="{15849F29-5273-E2E7-D2C0-93A046C5EE97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71" name="组合 70">
                <a:extLst>
                  <a:ext uri="{FF2B5EF4-FFF2-40B4-BE49-F238E27FC236}">
                    <a16:creationId xmlns:a16="http://schemas.microsoft.com/office/drawing/2014/main" id="{CCEF0806-02F3-83FD-DD61-2F2C90960D2E}"/>
                  </a:ext>
                </a:extLst>
              </p:cNvPr>
              <p:cNvGrpSpPr/>
              <p:nvPr/>
            </p:nvGrpSpPr>
            <p:grpSpPr>
              <a:xfrm>
                <a:off x="17342" y="872"/>
                <a:ext cx="394" cy="803"/>
                <a:chOff x="2418" y="876"/>
                <a:chExt cx="394" cy="803"/>
              </a:xfrm>
            </p:grpSpPr>
            <p:sp>
              <p:nvSpPr>
                <p:cNvPr id="72" name="椭圆 71">
                  <a:extLst>
                    <a:ext uri="{FF2B5EF4-FFF2-40B4-BE49-F238E27FC236}">
                      <a16:creationId xmlns:a16="http://schemas.microsoft.com/office/drawing/2014/main" id="{667998AF-686A-6C6B-A733-0D774A33B067}"/>
                    </a:ext>
                  </a:extLst>
                </p:cNvPr>
                <p:cNvSpPr/>
                <p:nvPr>
                  <p:custDataLst>
                    <p:tags r:id="rId1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73" name="图片 72" descr="图片1">
                  <a:extLst>
                    <a:ext uri="{FF2B5EF4-FFF2-40B4-BE49-F238E27FC236}">
                      <a16:creationId xmlns:a16="http://schemas.microsoft.com/office/drawing/2014/main" id="{0DC3BAF4-EE95-B483-184B-F1039943C30E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D28EADD-FFAB-9C62-FF8D-65A6DE2DE9F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17681"/>
            <a:ext cx="2245895" cy="36510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34980C-498E-CDEB-BFF9-1B3276E8DA73}"/>
              </a:ext>
            </a:extLst>
          </p:cNvPr>
          <p:cNvSpPr/>
          <p:nvPr/>
        </p:nvSpPr>
        <p:spPr>
          <a:xfrm>
            <a:off x="1545793" y="1593979"/>
            <a:ext cx="988163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36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bước</a:t>
            </a:r>
            <a:r>
              <a:rPr lang="en-US" sz="36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tiến</a:t>
            </a:r>
            <a:r>
              <a:rPr lang="en-US" sz="36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endParaRPr lang="en-US" sz="3600" b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Chuẩn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chiếc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thanh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571500" indent="-571500" algn="just">
              <a:buFontTx/>
              <a:buChar char="-"/>
              <a:defRPr/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thao tác mẫu và thực hành sử dụng máy thu thanh để chọn kênh phát thanh theo các bước đã nêu.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571500" indent="-571500" algn="just">
              <a:buFontTx/>
              <a:buChar char="-"/>
              <a:defRPr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Đại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thao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thanh</a:t>
            </a:r>
            <a:endParaRPr lang="en-US" sz="38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2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CCBFC"/>
            </a:gs>
            <a:gs pos="100000">
              <a:srgbClr val="6BC4FE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D8E99-CCAA-8088-7368-82C05592F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6521AE6E-565D-5CD3-64B2-A7EC8D1BEB1D}"/>
              </a:ext>
            </a:extLst>
          </p:cNvPr>
          <p:cNvGrpSpPr/>
          <p:nvPr/>
        </p:nvGrpSpPr>
        <p:grpSpPr>
          <a:xfrm>
            <a:off x="0" y="0"/>
            <a:ext cx="12191365" cy="6858000"/>
            <a:chOff x="0" y="0"/>
            <a:chExt cx="19199" cy="10800"/>
          </a:xfrm>
        </p:grpSpPr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id="{527D0ECD-9092-5BC8-37AF-D774FF87AD20}"/>
                </a:ext>
              </a:extLst>
            </p:cNvPr>
            <p:cNvGrpSpPr/>
            <p:nvPr/>
          </p:nvGrpSpPr>
          <p:grpSpPr>
            <a:xfrm>
              <a:off x="0" y="0"/>
              <a:ext cx="19199" cy="2924"/>
              <a:chOff x="0" y="0"/>
              <a:chExt cx="19199" cy="2924"/>
            </a:xfrm>
          </p:grpSpPr>
          <p:grpSp>
            <p:nvGrpSpPr>
              <p:cNvPr id="111" name="组合 110">
                <a:extLst>
                  <a:ext uri="{FF2B5EF4-FFF2-40B4-BE49-F238E27FC236}">
                    <a16:creationId xmlns:a16="http://schemas.microsoft.com/office/drawing/2014/main" id="{1DAADE21-8DB6-641D-F829-B6AB86E68F21}"/>
                  </a:ext>
                </a:extLst>
              </p:cNvPr>
              <p:cNvGrpSpPr/>
              <p:nvPr/>
            </p:nvGrpSpPr>
            <p:grpSpPr>
              <a:xfrm>
                <a:off x="15985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08" name="矩形 107">
                  <a:extLst>
                    <a:ext uri="{FF2B5EF4-FFF2-40B4-BE49-F238E27FC236}">
                      <a16:creationId xmlns:a16="http://schemas.microsoft.com/office/drawing/2014/main" id="{2ED1224D-F0AD-309B-674D-0BCC743FAB77}"/>
                    </a:ext>
                  </a:extLst>
                </p:cNvPr>
                <p:cNvSpPr/>
                <p:nvPr>
                  <p:custDataLst>
                    <p:tags r:id="rId40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09" name="矩形 108">
                  <a:extLst>
                    <a:ext uri="{FF2B5EF4-FFF2-40B4-BE49-F238E27FC236}">
                      <a16:creationId xmlns:a16="http://schemas.microsoft.com/office/drawing/2014/main" id="{E1D95794-5955-EE60-753D-9A3B77292E88}"/>
                    </a:ext>
                  </a:extLst>
                </p:cNvPr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</p:grpSp>
          <p:grpSp>
            <p:nvGrpSpPr>
              <p:cNvPr id="112" name="组合 111">
                <a:extLst>
                  <a:ext uri="{FF2B5EF4-FFF2-40B4-BE49-F238E27FC236}">
                    <a16:creationId xmlns:a16="http://schemas.microsoft.com/office/drawing/2014/main" id="{E104967C-B5C1-6082-0E33-C6477C5C4805}"/>
                  </a:ext>
                </a:extLst>
              </p:cNvPr>
              <p:cNvGrpSpPr/>
              <p:nvPr/>
            </p:nvGrpSpPr>
            <p:grpSpPr>
              <a:xfrm flipH="1">
                <a:off x="0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13" name="矩形 112">
                  <a:extLst>
                    <a:ext uri="{FF2B5EF4-FFF2-40B4-BE49-F238E27FC236}">
                      <a16:creationId xmlns:a16="http://schemas.microsoft.com/office/drawing/2014/main" id="{557118D3-58C3-2052-00E2-CA49323F4E9A}"/>
                    </a:ext>
                  </a:extLst>
                </p:cNvPr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14" name="矩形 113">
                  <a:extLst>
                    <a:ext uri="{FF2B5EF4-FFF2-40B4-BE49-F238E27FC236}">
                      <a16:creationId xmlns:a16="http://schemas.microsoft.com/office/drawing/2014/main" id="{4BB3CD84-18E4-3EBF-F53E-6A409655202D}"/>
                    </a:ext>
                  </a:extLst>
                </p:cNvPr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</p:grpSp>
        </p:grpSp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D0EEB9A8-861F-F228-2D99-B045B3D80D24}"/>
                </a:ext>
              </a:extLst>
            </p:cNvPr>
            <p:cNvGrpSpPr/>
            <p:nvPr/>
          </p:nvGrpSpPr>
          <p:grpSpPr>
            <a:xfrm flipV="1">
              <a:off x="1" y="7876"/>
              <a:ext cx="19199" cy="2924"/>
              <a:chOff x="0" y="0"/>
              <a:chExt cx="19199" cy="2924"/>
            </a:xfrm>
          </p:grpSpPr>
          <p:grpSp>
            <p:nvGrpSpPr>
              <p:cNvPr id="117" name="组合 116">
                <a:extLst>
                  <a:ext uri="{FF2B5EF4-FFF2-40B4-BE49-F238E27FC236}">
                    <a16:creationId xmlns:a16="http://schemas.microsoft.com/office/drawing/2014/main" id="{F8529163-75E2-F352-7081-CF34182C03E6}"/>
                  </a:ext>
                </a:extLst>
              </p:cNvPr>
              <p:cNvGrpSpPr/>
              <p:nvPr/>
            </p:nvGrpSpPr>
            <p:grpSpPr>
              <a:xfrm>
                <a:off x="15985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18" name="矩形 117">
                  <a:extLst>
                    <a:ext uri="{FF2B5EF4-FFF2-40B4-BE49-F238E27FC236}">
                      <a16:creationId xmlns:a16="http://schemas.microsoft.com/office/drawing/2014/main" id="{E379D599-45E3-8EC0-C1AE-331213C2026E}"/>
                    </a:ext>
                  </a:extLst>
                </p:cNvPr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19" name="矩形 118">
                  <a:extLst>
                    <a:ext uri="{FF2B5EF4-FFF2-40B4-BE49-F238E27FC236}">
                      <a16:creationId xmlns:a16="http://schemas.microsoft.com/office/drawing/2014/main" id="{CBFA2D13-E4F1-6C08-8B2E-687C1431BD3E}"/>
                    </a:ext>
                  </a:extLst>
                </p:cNvPr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</p:grpSp>
          <p:grpSp>
            <p:nvGrpSpPr>
              <p:cNvPr id="120" name="组合 119">
                <a:extLst>
                  <a:ext uri="{FF2B5EF4-FFF2-40B4-BE49-F238E27FC236}">
                    <a16:creationId xmlns:a16="http://schemas.microsoft.com/office/drawing/2014/main" id="{7CC3E889-5881-4902-6345-CD0CB8345A95}"/>
                  </a:ext>
                </a:extLst>
              </p:cNvPr>
              <p:cNvGrpSpPr/>
              <p:nvPr/>
            </p:nvGrpSpPr>
            <p:grpSpPr>
              <a:xfrm flipH="1">
                <a:off x="0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21" name="矩形 120">
                  <a:extLst>
                    <a:ext uri="{FF2B5EF4-FFF2-40B4-BE49-F238E27FC236}">
                      <a16:creationId xmlns:a16="http://schemas.microsoft.com/office/drawing/2014/main" id="{02F8AD00-6A12-18E9-00E2-2379E439C13E}"/>
                    </a:ext>
                  </a:extLst>
                </p:cNvPr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22" name="矩形 121">
                  <a:extLst>
                    <a:ext uri="{FF2B5EF4-FFF2-40B4-BE49-F238E27FC236}">
                      <a16:creationId xmlns:a16="http://schemas.microsoft.com/office/drawing/2014/main" id="{CC106268-2C17-D98E-B51A-55F275FD1ED0}"/>
                    </a:ext>
                  </a:extLst>
                </p:cNvPr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</p:grpSp>
        </p:grp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395BAA55-7C84-A060-E319-35E01832C72D}"/>
              </a:ext>
            </a:extLst>
          </p:cNvPr>
          <p:cNvGrpSpPr/>
          <p:nvPr/>
        </p:nvGrpSpPr>
        <p:grpSpPr>
          <a:xfrm>
            <a:off x="367030" y="553720"/>
            <a:ext cx="11457940" cy="5379720"/>
            <a:chOff x="637" y="872"/>
            <a:chExt cx="18044" cy="847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242BA8B8-81B7-081B-0E4E-54E9F54E2E0B}"/>
                </a:ext>
              </a:extLst>
            </p:cNvPr>
            <p:cNvGrpSpPr/>
            <p:nvPr/>
          </p:nvGrpSpPr>
          <p:grpSpPr>
            <a:xfrm>
              <a:off x="637" y="1230"/>
              <a:ext cx="18044" cy="8114"/>
              <a:chOff x="637" y="1230"/>
              <a:chExt cx="18044" cy="8114"/>
            </a:xfrm>
          </p:grpSpPr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CCC46725-6A23-C662-4DBB-A778B7FC2A38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637" y="1230"/>
                <a:ext cx="18045" cy="8115"/>
              </a:xfrm>
              <a:prstGeom prst="roundRect">
                <a:avLst>
                  <a:gd name="adj" fmla="val 3733"/>
                </a:avLst>
              </a:prstGeom>
              <a:gradFill>
                <a:gsLst>
                  <a:gs pos="0">
                    <a:srgbClr val="E0F2FE"/>
                  </a:gs>
                  <a:gs pos="100000">
                    <a:srgbClr val="C8F2FC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 panose="020B0300000000000000"/>
                  <a:cs typeface="+mn-cs"/>
                </a:endParaRPr>
              </a:p>
            </p:txBody>
          </p:sp>
          <p:sp>
            <p:nvSpPr>
              <p:cNvPr id="7" name="任意多边形 6">
                <a:extLst>
                  <a:ext uri="{FF2B5EF4-FFF2-40B4-BE49-F238E27FC236}">
                    <a16:creationId xmlns:a16="http://schemas.microsoft.com/office/drawing/2014/main" id="{BE1BD77B-A2ED-A267-B7C5-2EF93618EDB0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637" y="1230"/>
                <a:ext cx="18045" cy="652"/>
              </a:xfrm>
              <a:custGeom>
                <a:avLst/>
                <a:gdLst>
                  <a:gd name="adj" fmla="val 3733"/>
                  <a:gd name="a" fmla="pin 0 adj 50000"/>
                  <a:gd name="x1" fmla="*/ ss a 100000"/>
                  <a:gd name="x2" fmla="+- r 0 x1"/>
                  <a:gd name="y2" fmla="+- b 0 x1"/>
                  <a:gd name="il" fmla="*/ x1 29289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045" h="652">
                    <a:moveTo>
                      <a:pt x="303" y="0"/>
                    </a:moveTo>
                    <a:lnTo>
                      <a:pt x="17742" y="0"/>
                    </a:lnTo>
                    <a:cubicBezTo>
                      <a:pt x="17909" y="0"/>
                      <a:pt x="18045" y="136"/>
                      <a:pt x="18045" y="303"/>
                    </a:cubicBezTo>
                    <a:lnTo>
                      <a:pt x="18045" y="650"/>
                    </a:lnTo>
                    <a:lnTo>
                      <a:pt x="38" y="650"/>
                    </a:lnTo>
                    <a:cubicBezTo>
                      <a:pt x="27" y="650"/>
                      <a:pt x="17" y="651"/>
                      <a:pt x="7" y="652"/>
                    </a:cubicBezTo>
                    <a:lnTo>
                      <a:pt x="0" y="652"/>
                    </a:lnTo>
                    <a:lnTo>
                      <a:pt x="0" y="303"/>
                    </a:lnTo>
                    <a:cubicBezTo>
                      <a:pt x="0" y="136"/>
                      <a:pt x="136" y="0"/>
                      <a:pt x="30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EC6F0"/>
                  </a:gs>
                  <a:gs pos="100000">
                    <a:srgbClr val="479EF4"/>
                  </a:gs>
                </a:gsLst>
                <a:lin ang="162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 panose="020B0300000000000000"/>
                  <a:cs typeface="+mn-cs"/>
                </a:endParaRPr>
              </a:p>
            </p:txBody>
          </p:sp>
        </p:grp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102E0D71-B86F-F6BC-8BD3-EC5D69925F2E}"/>
                </a:ext>
              </a:extLst>
            </p:cNvPr>
            <p:cNvGrpSpPr/>
            <p:nvPr/>
          </p:nvGrpSpPr>
          <p:grpSpPr>
            <a:xfrm>
              <a:off x="2000" y="872"/>
              <a:ext cx="15318" cy="802"/>
              <a:chOff x="2418" y="872"/>
              <a:chExt cx="15318" cy="802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5F9586E8-AB95-890C-EDC0-4CC1AF0A86CE}"/>
                  </a:ext>
                </a:extLst>
              </p:cNvPr>
              <p:cNvGrpSpPr/>
              <p:nvPr/>
            </p:nvGrpSpPr>
            <p:grpSpPr>
              <a:xfrm>
                <a:off x="2418" y="872"/>
                <a:ext cx="394" cy="803"/>
                <a:chOff x="2418" y="876"/>
                <a:chExt cx="394" cy="803"/>
              </a:xfrm>
            </p:grpSpPr>
            <p:sp>
              <p:nvSpPr>
                <p:cNvPr id="11" name="椭圆 10">
                  <a:extLst>
                    <a:ext uri="{FF2B5EF4-FFF2-40B4-BE49-F238E27FC236}">
                      <a16:creationId xmlns:a16="http://schemas.microsoft.com/office/drawing/2014/main" id="{B70E57A9-9DA5-12B7-72CC-88B38AF8065F}"/>
                    </a:ext>
                  </a:extLst>
                </p:cNvPr>
                <p:cNvSpPr/>
                <p:nvPr/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15" name="图片 14" descr="图片1">
                  <a:extLst>
                    <a:ext uri="{FF2B5EF4-FFF2-40B4-BE49-F238E27FC236}">
                      <a16:creationId xmlns:a16="http://schemas.microsoft.com/office/drawing/2014/main" id="{8B1F4AB4-CD67-DAD4-35F2-6AA71D60ED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A40F221A-104C-6B6D-0B61-C8C74E2EC2FB}"/>
                  </a:ext>
                </a:extLst>
              </p:cNvPr>
              <p:cNvGrpSpPr/>
              <p:nvPr/>
            </p:nvGrpSpPr>
            <p:grpSpPr>
              <a:xfrm>
                <a:off x="3484" y="872"/>
                <a:ext cx="394" cy="803"/>
                <a:chOff x="2418" y="876"/>
                <a:chExt cx="394" cy="803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FEBB2957-74E5-13D9-0B02-AC5A06FED9F5}"/>
                    </a:ext>
                  </a:extLst>
                </p:cNvPr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22" name="图片 21" descr="图片1">
                  <a:extLst>
                    <a:ext uri="{FF2B5EF4-FFF2-40B4-BE49-F238E27FC236}">
                      <a16:creationId xmlns:a16="http://schemas.microsoft.com/office/drawing/2014/main" id="{524B2D86-856C-AFBF-50C5-FDD8A4AA024E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31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CF27E4FB-0388-ECAB-0C1C-70576A9F9130}"/>
                  </a:ext>
                </a:extLst>
              </p:cNvPr>
              <p:cNvGrpSpPr/>
              <p:nvPr/>
            </p:nvGrpSpPr>
            <p:grpSpPr>
              <a:xfrm>
                <a:off x="4550" y="872"/>
                <a:ext cx="394" cy="803"/>
                <a:chOff x="2418" y="876"/>
                <a:chExt cx="394" cy="803"/>
              </a:xfrm>
            </p:grpSpPr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56D27B10-7864-1939-C955-0151FEABBA4A}"/>
                    </a:ext>
                  </a:extLst>
                </p:cNvPr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25" name="图片 24" descr="图片1">
                  <a:extLst>
                    <a:ext uri="{FF2B5EF4-FFF2-40B4-BE49-F238E27FC236}">
                      <a16:creationId xmlns:a16="http://schemas.microsoft.com/office/drawing/2014/main" id="{9B79AC49-E326-15B0-232C-DD848BAAB7D6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9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B4150543-0DF6-001D-2135-3DEE1726E7A9}"/>
                  </a:ext>
                </a:extLst>
              </p:cNvPr>
              <p:cNvGrpSpPr/>
              <p:nvPr/>
            </p:nvGrpSpPr>
            <p:grpSpPr>
              <a:xfrm>
                <a:off x="5616" y="872"/>
                <a:ext cx="394" cy="803"/>
                <a:chOff x="2418" y="876"/>
                <a:chExt cx="394" cy="803"/>
              </a:xfrm>
            </p:grpSpPr>
            <p:sp>
              <p:nvSpPr>
                <p:cNvPr id="27" name="椭圆 26">
                  <a:extLst>
                    <a:ext uri="{FF2B5EF4-FFF2-40B4-BE49-F238E27FC236}">
                      <a16:creationId xmlns:a16="http://schemas.microsoft.com/office/drawing/2014/main" id="{4C635A65-CCD8-5F9B-B7EA-494B49A5FD3B}"/>
                    </a:ext>
                  </a:extLst>
                </p:cNvPr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28" name="图片 27" descr="图片1">
                  <a:extLst>
                    <a:ext uri="{FF2B5EF4-FFF2-40B4-BE49-F238E27FC236}">
                      <a16:creationId xmlns:a16="http://schemas.microsoft.com/office/drawing/2014/main" id="{92D8260C-A312-5521-DB2E-D09408CC3EED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7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0F6075E8-0099-77D3-C7AB-29F26E166E16}"/>
                  </a:ext>
                </a:extLst>
              </p:cNvPr>
              <p:cNvGrpSpPr/>
              <p:nvPr/>
            </p:nvGrpSpPr>
            <p:grpSpPr>
              <a:xfrm>
                <a:off x="6682" y="872"/>
                <a:ext cx="394" cy="803"/>
                <a:chOff x="2418" y="876"/>
                <a:chExt cx="394" cy="803"/>
              </a:xfrm>
            </p:grpSpPr>
            <p:sp>
              <p:nvSpPr>
                <p:cNvPr id="30" name="椭圆 29">
                  <a:extLst>
                    <a:ext uri="{FF2B5EF4-FFF2-40B4-BE49-F238E27FC236}">
                      <a16:creationId xmlns:a16="http://schemas.microsoft.com/office/drawing/2014/main" id="{22013B40-580B-E991-8ACC-E01301FD2773}"/>
                    </a:ext>
                  </a:extLst>
                </p:cNvPr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31" name="图片 30" descr="图片1">
                  <a:extLst>
                    <a:ext uri="{FF2B5EF4-FFF2-40B4-BE49-F238E27FC236}">
                      <a16:creationId xmlns:a16="http://schemas.microsoft.com/office/drawing/2014/main" id="{6A252329-678B-24F0-6460-8CB616163B4D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5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8DD4702E-1AF0-3425-263F-A4B68B7DA416}"/>
                  </a:ext>
                </a:extLst>
              </p:cNvPr>
              <p:cNvGrpSpPr/>
              <p:nvPr/>
            </p:nvGrpSpPr>
            <p:grpSpPr>
              <a:xfrm>
                <a:off x="7748" y="872"/>
                <a:ext cx="394" cy="803"/>
                <a:chOff x="2418" y="876"/>
                <a:chExt cx="394" cy="803"/>
              </a:xfrm>
            </p:grpSpPr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7D89DCD9-6724-724A-4CFD-442D10E39164}"/>
                    </a:ext>
                  </a:extLst>
                </p:cNvPr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34" name="图片 33" descr="图片1">
                  <a:extLst>
                    <a:ext uri="{FF2B5EF4-FFF2-40B4-BE49-F238E27FC236}">
                      <a16:creationId xmlns:a16="http://schemas.microsoft.com/office/drawing/2014/main" id="{DD5D6C59-8138-7BCB-C6E4-21472CBE832E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3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73C06D7B-1AE6-F7C3-2ADF-302858A32945}"/>
                  </a:ext>
                </a:extLst>
              </p:cNvPr>
              <p:cNvGrpSpPr/>
              <p:nvPr/>
            </p:nvGrpSpPr>
            <p:grpSpPr>
              <a:xfrm>
                <a:off x="8814" y="872"/>
                <a:ext cx="394" cy="803"/>
                <a:chOff x="2418" y="876"/>
                <a:chExt cx="394" cy="803"/>
              </a:xfrm>
            </p:grpSpPr>
            <p:sp>
              <p:nvSpPr>
                <p:cNvPr id="36" name="椭圆 35">
                  <a:extLst>
                    <a:ext uri="{FF2B5EF4-FFF2-40B4-BE49-F238E27FC236}">
                      <a16:creationId xmlns:a16="http://schemas.microsoft.com/office/drawing/2014/main" id="{9B4FA050-302D-0019-834A-84F18B716603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37" name="图片 36" descr="图片1">
                  <a:extLst>
                    <a:ext uri="{FF2B5EF4-FFF2-40B4-BE49-F238E27FC236}">
                      <a16:creationId xmlns:a16="http://schemas.microsoft.com/office/drawing/2014/main" id="{55274617-8BB1-0506-CC77-FFDF830D9263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1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ED037FB4-1658-451E-0C70-8D036D7F1EB6}"/>
                  </a:ext>
                </a:extLst>
              </p:cNvPr>
              <p:cNvGrpSpPr/>
              <p:nvPr/>
            </p:nvGrpSpPr>
            <p:grpSpPr>
              <a:xfrm>
                <a:off x="9880" y="872"/>
                <a:ext cx="394" cy="803"/>
                <a:chOff x="2418" y="876"/>
                <a:chExt cx="394" cy="803"/>
              </a:xfrm>
            </p:grpSpPr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94234EA9-A77B-60F2-3653-5CD0536404FF}"/>
                    </a:ext>
                  </a:extLst>
                </p:cNvPr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40" name="图片 39" descr="图片1">
                  <a:extLst>
                    <a:ext uri="{FF2B5EF4-FFF2-40B4-BE49-F238E27FC236}">
                      <a16:creationId xmlns:a16="http://schemas.microsoft.com/office/drawing/2014/main" id="{8CAD9E31-DC59-FF01-4818-3A192036DFEE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9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7E3D6C4D-3109-85B7-A92D-2CD7345CD2A3}"/>
                  </a:ext>
                </a:extLst>
              </p:cNvPr>
              <p:cNvGrpSpPr/>
              <p:nvPr/>
            </p:nvGrpSpPr>
            <p:grpSpPr>
              <a:xfrm>
                <a:off x="10946" y="872"/>
                <a:ext cx="394" cy="803"/>
                <a:chOff x="2418" y="876"/>
                <a:chExt cx="394" cy="803"/>
              </a:xfrm>
            </p:grpSpPr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D4D739DC-4C86-8EB3-1498-B1025D640250}"/>
                    </a:ext>
                  </a:extLst>
                </p:cNvPr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43" name="图片 42" descr="图片1">
                  <a:extLst>
                    <a:ext uri="{FF2B5EF4-FFF2-40B4-BE49-F238E27FC236}">
                      <a16:creationId xmlns:a16="http://schemas.microsoft.com/office/drawing/2014/main" id="{71A0A5E3-5DCB-EC9F-005A-2BF7EEFC7D78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7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01003C06-D0EB-D611-E6A2-23C3EB9E6B35}"/>
                  </a:ext>
                </a:extLst>
              </p:cNvPr>
              <p:cNvGrpSpPr/>
              <p:nvPr/>
            </p:nvGrpSpPr>
            <p:grpSpPr>
              <a:xfrm>
                <a:off x="12012" y="872"/>
                <a:ext cx="394" cy="803"/>
                <a:chOff x="2418" y="876"/>
                <a:chExt cx="394" cy="803"/>
              </a:xfrm>
            </p:grpSpPr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E6151061-7AAD-BB36-C7B3-017A79266CB3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46" name="图片 45" descr="图片1">
                  <a:extLst>
                    <a:ext uri="{FF2B5EF4-FFF2-40B4-BE49-F238E27FC236}">
                      <a16:creationId xmlns:a16="http://schemas.microsoft.com/office/drawing/2014/main" id="{E69E7E40-3932-259D-C42E-C29216AB571A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51" name="组合 50">
                <a:extLst>
                  <a:ext uri="{FF2B5EF4-FFF2-40B4-BE49-F238E27FC236}">
                    <a16:creationId xmlns:a16="http://schemas.microsoft.com/office/drawing/2014/main" id="{81FFE1B4-38A4-2FB6-B32E-F14DC57437C9}"/>
                  </a:ext>
                </a:extLst>
              </p:cNvPr>
              <p:cNvGrpSpPr/>
              <p:nvPr/>
            </p:nvGrpSpPr>
            <p:grpSpPr>
              <a:xfrm>
                <a:off x="13078" y="872"/>
                <a:ext cx="394" cy="803"/>
                <a:chOff x="2418" y="876"/>
                <a:chExt cx="394" cy="803"/>
              </a:xfrm>
            </p:grpSpPr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3B39B1DC-B8DB-6E95-C9A1-C8A4107AB12F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58" name="图片 57" descr="图片1">
                  <a:extLst>
                    <a:ext uri="{FF2B5EF4-FFF2-40B4-BE49-F238E27FC236}">
                      <a16:creationId xmlns:a16="http://schemas.microsoft.com/office/drawing/2014/main" id="{5DD91C22-AF98-2810-5650-6E70C16DC60A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3630904F-EEB6-5B6A-ECF6-D9A3FA3332BB}"/>
                  </a:ext>
                </a:extLst>
              </p:cNvPr>
              <p:cNvGrpSpPr/>
              <p:nvPr/>
            </p:nvGrpSpPr>
            <p:grpSpPr>
              <a:xfrm>
                <a:off x="14144" y="872"/>
                <a:ext cx="394" cy="803"/>
                <a:chOff x="2418" y="876"/>
                <a:chExt cx="394" cy="803"/>
              </a:xfrm>
            </p:grpSpPr>
            <p:sp>
              <p:nvSpPr>
                <p:cNvPr id="60" name="椭圆 59">
                  <a:extLst>
                    <a:ext uri="{FF2B5EF4-FFF2-40B4-BE49-F238E27FC236}">
                      <a16:creationId xmlns:a16="http://schemas.microsoft.com/office/drawing/2014/main" id="{865276ED-4A7E-F35F-EAD4-943CD0B0E3C8}"/>
                    </a:ext>
                  </a:extLst>
                </p:cNvPr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62" name="图片 61" descr="图片1">
                  <a:extLst>
                    <a:ext uri="{FF2B5EF4-FFF2-40B4-BE49-F238E27FC236}">
                      <a16:creationId xmlns:a16="http://schemas.microsoft.com/office/drawing/2014/main" id="{75D5F2C4-3A92-5DF8-57C5-AD4B101F2D4A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63" name="组合 62">
                <a:extLst>
                  <a:ext uri="{FF2B5EF4-FFF2-40B4-BE49-F238E27FC236}">
                    <a16:creationId xmlns:a16="http://schemas.microsoft.com/office/drawing/2014/main" id="{D7C8D3B5-8731-A1E9-1F88-BC9717BD8543}"/>
                  </a:ext>
                </a:extLst>
              </p:cNvPr>
              <p:cNvGrpSpPr/>
              <p:nvPr/>
            </p:nvGrpSpPr>
            <p:grpSpPr>
              <a:xfrm>
                <a:off x="15210" y="872"/>
                <a:ext cx="394" cy="803"/>
                <a:chOff x="2418" y="876"/>
                <a:chExt cx="394" cy="803"/>
              </a:xfrm>
            </p:grpSpPr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DF785C4F-67CB-DE07-C69E-311BEDDA18AA}"/>
                    </a:ext>
                  </a:extLst>
                </p:cNvPr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67" name="图片 66" descr="图片1">
                  <a:extLst>
                    <a:ext uri="{FF2B5EF4-FFF2-40B4-BE49-F238E27FC236}">
                      <a16:creationId xmlns:a16="http://schemas.microsoft.com/office/drawing/2014/main" id="{FFDCA19E-0333-8EF0-7CF4-A644600B37AB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3EFF273F-0CA2-7E8C-BD2C-A41EC353B131}"/>
                  </a:ext>
                </a:extLst>
              </p:cNvPr>
              <p:cNvGrpSpPr/>
              <p:nvPr/>
            </p:nvGrpSpPr>
            <p:grpSpPr>
              <a:xfrm>
                <a:off x="16276" y="872"/>
                <a:ext cx="394" cy="803"/>
                <a:chOff x="2418" y="876"/>
                <a:chExt cx="394" cy="803"/>
              </a:xfrm>
            </p:grpSpPr>
            <p:sp>
              <p:nvSpPr>
                <p:cNvPr id="69" name="椭圆 68">
                  <a:extLst>
                    <a:ext uri="{FF2B5EF4-FFF2-40B4-BE49-F238E27FC236}">
                      <a16:creationId xmlns:a16="http://schemas.microsoft.com/office/drawing/2014/main" id="{56333143-A4B3-224D-2D4C-97FCF40FBC06}"/>
                    </a:ext>
                  </a:extLst>
                </p:cNvPr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70" name="图片 69" descr="图片1">
                  <a:extLst>
                    <a:ext uri="{FF2B5EF4-FFF2-40B4-BE49-F238E27FC236}">
                      <a16:creationId xmlns:a16="http://schemas.microsoft.com/office/drawing/2014/main" id="{521D6BE7-C8E0-2B60-0618-997FCB13DE07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71" name="组合 70">
                <a:extLst>
                  <a:ext uri="{FF2B5EF4-FFF2-40B4-BE49-F238E27FC236}">
                    <a16:creationId xmlns:a16="http://schemas.microsoft.com/office/drawing/2014/main" id="{46931B41-1404-EBA8-641C-1ABA09A2B715}"/>
                  </a:ext>
                </a:extLst>
              </p:cNvPr>
              <p:cNvGrpSpPr/>
              <p:nvPr/>
            </p:nvGrpSpPr>
            <p:grpSpPr>
              <a:xfrm>
                <a:off x="17342" y="872"/>
                <a:ext cx="394" cy="803"/>
                <a:chOff x="2418" y="876"/>
                <a:chExt cx="394" cy="803"/>
              </a:xfrm>
            </p:grpSpPr>
            <p:sp>
              <p:nvSpPr>
                <p:cNvPr id="72" name="椭圆 71">
                  <a:extLst>
                    <a:ext uri="{FF2B5EF4-FFF2-40B4-BE49-F238E27FC236}">
                      <a16:creationId xmlns:a16="http://schemas.microsoft.com/office/drawing/2014/main" id="{3FF536B7-C3C0-4718-EB00-1C4282BE4528}"/>
                    </a:ext>
                  </a:extLst>
                </p:cNvPr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73" name="图片 72" descr="图片1">
                  <a:extLst>
                    <a:ext uri="{FF2B5EF4-FFF2-40B4-BE49-F238E27FC236}">
                      <a16:creationId xmlns:a16="http://schemas.microsoft.com/office/drawing/2014/main" id="{DE2BAB0C-81F1-38EB-773C-44B47AF94621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</p:grpSp>
      </p:grpSp>
      <p:pic>
        <p:nvPicPr>
          <p:cNvPr id="104" name="图片 103" descr="图层 2">
            <a:extLst>
              <a:ext uri="{FF2B5EF4-FFF2-40B4-BE49-F238E27FC236}">
                <a16:creationId xmlns:a16="http://schemas.microsoft.com/office/drawing/2014/main" id="{5E238212-1A28-8A1C-3F2E-BD2EE4CDA3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9817735" y="438785"/>
            <a:ext cx="1418590" cy="1418590"/>
          </a:xfrm>
          <a:prstGeom prst="rect">
            <a:avLst/>
          </a:prstGeom>
        </p:spPr>
      </p:pic>
      <p:sp>
        <p:nvSpPr>
          <p:cNvPr id="131" name="任意多边形 130">
            <a:extLst>
              <a:ext uri="{FF2B5EF4-FFF2-40B4-BE49-F238E27FC236}">
                <a16:creationId xmlns:a16="http://schemas.microsoft.com/office/drawing/2014/main" id="{1B04B829-98CC-0630-191C-B5137DFA2AD5}"/>
              </a:ext>
            </a:extLst>
          </p:cNvPr>
          <p:cNvSpPr/>
          <p:nvPr/>
        </p:nvSpPr>
        <p:spPr>
          <a:xfrm rot="5400000">
            <a:off x="8034655" y="1500505"/>
            <a:ext cx="803910" cy="114681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940" h="2765">
                <a:moveTo>
                  <a:pt x="0" y="60"/>
                </a:moveTo>
                <a:cubicBezTo>
                  <a:pt x="0" y="27"/>
                  <a:pt x="27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93"/>
                  <a:pt x="93" y="120"/>
                  <a:pt x="60" y="120"/>
                </a:cubicBezTo>
                <a:cubicBezTo>
                  <a:pt x="27" y="120"/>
                  <a:pt x="0" y="93"/>
                  <a:pt x="0" y="60"/>
                </a:cubicBezTo>
                <a:close/>
                <a:moveTo>
                  <a:pt x="0" y="589"/>
                </a:moveTo>
                <a:cubicBezTo>
                  <a:pt x="0" y="556"/>
                  <a:pt x="27" y="529"/>
                  <a:pt x="60" y="529"/>
                </a:cubicBezTo>
                <a:cubicBezTo>
                  <a:pt x="93" y="529"/>
                  <a:pt x="120" y="556"/>
                  <a:pt x="120" y="589"/>
                </a:cubicBezTo>
                <a:cubicBezTo>
                  <a:pt x="120" y="622"/>
                  <a:pt x="93" y="649"/>
                  <a:pt x="60" y="649"/>
                </a:cubicBezTo>
                <a:cubicBezTo>
                  <a:pt x="27" y="649"/>
                  <a:pt x="0" y="622"/>
                  <a:pt x="0" y="589"/>
                </a:cubicBezTo>
                <a:close/>
                <a:moveTo>
                  <a:pt x="0" y="1118"/>
                </a:moveTo>
                <a:cubicBezTo>
                  <a:pt x="0" y="1085"/>
                  <a:pt x="27" y="1058"/>
                  <a:pt x="60" y="1058"/>
                </a:cubicBezTo>
                <a:cubicBezTo>
                  <a:pt x="93" y="1058"/>
                  <a:pt x="120" y="1085"/>
                  <a:pt x="120" y="1118"/>
                </a:cubicBezTo>
                <a:cubicBezTo>
                  <a:pt x="120" y="1151"/>
                  <a:pt x="93" y="1178"/>
                  <a:pt x="60" y="1178"/>
                </a:cubicBezTo>
                <a:cubicBezTo>
                  <a:pt x="27" y="1178"/>
                  <a:pt x="0" y="1151"/>
                  <a:pt x="0" y="1118"/>
                </a:cubicBezTo>
                <a:close/>
                <a:moveTo>
                  <a:pt x="0" y="1647"/>
                </a:moveTo>
                <a:cubicBezTo>
                  <a:pt x="0" y="1614"/>
                  <a:pt x="27" y="1587"/>
                  <a:pt x="60" y="1587"/>
                </a:cubicBezTo>
                <a:cubicBezTo>
                  <a:pt x="93" y="1587"/>
                  <a:pt x="120" y="1614"/>
                  <a:pt x="120" y="1647"/>
                </a:cubicBezTo>
                <a:cubicBezTo>
                  <a:pt x="120" y="1680"/>
                  <a:pt x="93" y="1707"/>
                  <a:pt x="60" y="1707"/>
                </a:cubicBezTo>
                <a:cubicBezTo>
                  <a:pt x="27" y="1707"/>
                  <a:pt x="0" y="1680"/>
                  <a:pt x="0" y="1647"/>
                </a:cubicBezTo>
                <a:close/>
                <a:moveTo>
                  <a:pt x="0" y="2176"/>
                </a:moveTo>
                <a:cubicBezTo>
                  <a:pt x="0" y="2143"/>
                  <a:pt x="27" y="2116"/>
                  <a:pt x="60" y="2116"/>
                </a:cubicBezTo>
                <a:cubicBezTo>
                  <a:pt x="93" y="2116"/>
                  <a:pt x="120" y="2143"/>
                  <a:pt x="120" y="2176"/>
                </a:cubicBezTo>
                <a:cubicBezTo>
                  <a:pt x="120" y="2209"/>
                  <a:pt x="93" y="2236"/>
                  <a:pt x="60" y="2236"/>
                </a:cubicBezTo>
                <a:cubicBezTo>
                  <a:pt x="27" y="2236"/>
                  <a:pt x="0" y="2209"/>
                  <a:pt x="0" y="2176"/>
                </a:cubicBezTo>
                <a:close/>
                <a:moveTo>
                  <a:pt x="0" y="2705"/>
                </a:moveTo>
                <a:cubicBezTo>
                  <a:pt x="0" y="2672"/>
                  <a:pt x="27" y="2645"/>
                  <a:pt x="60" y="2645"/>
                </a:cubicBezTo>
                <a:cubicBezTo>
                  <a:pt x="93" y="2645"/>
                  <a:pt x="120" y="2672"/>
                  <a:pt x="120" y="2705"/>
                </a:cubicBezTo>
                <a:cubicBezTo>
                  <a:pt x="120" y="2738"/>
                  <a:pt x="93" y="2765"/>
                  <a:pt x="60" y="2765"/>
                </a:cubicBezTo>
                <a:cubicBezTo>
                  <a:pt x="27" y="2765"/>
                  <a:pt x="0" y="2738"/>
                  <a:pt x="0" y="2705"/>
                </a:cubicBezTo>
                <a:close/>
                <a:moveTo>
                  <a:pt x="455" y="60"/>
                </a:moveTo>
                <a:cubicBezTo>
                  <a:pt x="455" y="27"/>
                  <a:pt x="482" y="0"/>
                  <a:pt x="515" y="0"/>
                </a:cubicBezTo>
                <a:cubicBezTo>
                  <a:pt x="548" y="0"/>
                  <a:pt x="575" y="27"/>
                  <a:pt x="575" y="60"/>
                </a:cubicBezTo>
                <a:cubicBezTo>
                  <a:pt x="575" y="93"/>
                  <a:pt x="548" y="120"/>
                  <a:pt x="515" y="120"/>
                </a:cubicBezTo>
                <a:cubicBezTo>
                  <a:pt x="482" y="120"/>
                  <a:pt x="455" y="93"/>
                  <a:pt x="455" y="60"/>
                </a:cubicBezTo>
                <a:close/>
                <a:moveTo>
                  <a:pt x="455" y="589"/>
                </a:moveTo>
                <a:cubicBezTo>
                  <a:pt x="455" y="556"/>
                  <a:pt x="482" y="529"/>
                  <a:pt x="515" y="529"/>
                </a:cubicBezTo>
                <a:cubicBezTo>
                  <a:pt x="548" y="529"/>
                  <a:pt x="575" y="556"/>
                  <a:pt x="575" y="589"/>
                </a:cubicBezTo>
                <a:cubicBezTo>
                  <a:pt x="575" y="622"/>
                  <a:pt x="548" y="649"/>
                  <a:pt x="515" y="649"/>
                </a:cubicBezTo>
                <a:cubicBezTo>
                  <a:pt x="482" y="649"/>
                  <a:pt x="455" y="622"/>
                  <a:pt x="455" y="589"/>
                </a:cubicBezTo>
                <a:close/>
                <a:moveTo>
                  <a:pt x="455" y="1118"/>
                </a:moveTo>
                <a:cubicBezTo>
                  <a:pt x="455" y="1085"/>
                  <a:pt x="482" y="1058"/>
                  <a:pt x="515" y="1058"/>
                </a:cubicBezTo>
                <a:cubicBezTo>
                  <a:pt x="548" y="1058"/>
                  <a:pt x="575" y="1085"/>
                  <a:pt x="575" y="1118"/>
                </a:cubicBezTo>
                <a:cubicBezTo>
                  <a:pt x="575" y="1151"/>
                  <a:pt x="548" y="1178"/>
                  <a:pt x="515" y="1178"/>
                </a:cubicBezTo>
                <a:cubicBezTo>
                  <a:pt x="482" y="1178"/>
                  <a:pt x="455" y="1151"/>
                  <a:pt x="455" y="1118"/>
                </a:cubicBezTo>
                <a:close/>
                <a:moveTo>
                  <a:pt x="455" y="1647"/>
                </a:moveTo>
                <a:cubicBezTo>
                  <a:pt x="455" y="1614"/>
                  <a:pt x="482" y="1587"/>
                  <a:pt x="515" y="1587"/>
                </a:cubicBezTo>
                <a:cubicBezTo>
                  <a:pt x="548" y="1587"/>
                  <a:pt x="575" y="1614"/>
                  <a:pt x="575" y="1647"/>
                </a:cubicBezTo>
                <a:cubicBezTo>
                  <a:pt x="575" y="1680"/>
                  <a:pt x="548" y="1707"/>
                  <a:pt x="515" y="1707"/>
                </a:cubicBezTo>
                <a:cubicBezTo>
                  <a:pt x="482" y="1707"/>
                  <a:pt x="455" y="1680"/>
                  <a:pt x="455" y="1647"/>
                </a:cubicBezTo>
                <a:close/>
                <a:moveTo>
                  <a:pt x="455" y="2176"/>
                </a:moveTo>
                <a:cubicBezTo>
                  <a:pt x="455" y="2143"/>
                  <a:pt x="482" y="2116"/>
                  <a:pt x="515" y="2116"/>
                </a:cubicBezTo>
                <a:cubicBezTo>
                  <a:pt x="548" y="2116"/>
                  <a:pt x="575" y="2143"/>
                  <a:pt x="575" y="2176"/>
                </a:cubicBezTo>
                <a:cubicBezTo>
                  <a:pt x="575" y="2209"/>
                  <a:pt x="548" y="2236"/>
                  <a:pt x="515" y="2236"/>
                </a:cubicBezTo>
                <a:cubicBezTo>
                  <a:pt x="482" y="2236"/>
                  <a:pt x="455" y="2209"/>
                  <a:pt x="455" y="2176"/>
                </a:cubicBezTo>
                <a:close/>
                <a:moveTo>
                  <a:pt x="455" y="2705"/>
                </a:moveTo>
                <a:cubicBezTo>
                  <a:pt x="455" y="2672"/>
                  <a:pt x="482" y="2645"/>
                  <a:pt x="515" y="2645"/>
                </a:cubicBezTo>
                <a:cubicBezTo>
                  <a:pt x="548" y="2645"/>
                  <a:pt x="575" y="2672"/>
                  <a:pt x="575" y="2705"/>
                </a:cubicBezTo>
                <a:cubicBezTo>
                  <a:pt x="575" y="2738"/>
                  <a:pt x="548" y="2765"/>
                  <a:pt x="515" y="2765"/>
                </a:cubicBezTo>
                <a:cubicBezTo>
                  <a:pt x="482" y="2765"/>
                  <a:pt x="455" y="2738"/>
                  <a:pt x="455" y="2705"/>
                </a:cubicBezTo>
                <a:close/>
                <a:moveTo>
                  <a:pt x="910" y="60"/>
                </a:moveTo>
                <a:cubicBezTo>
                  <a:pt x="910" y="27"/>
                  <a:pt x="937" y="0"/>
                  <a:pt x="970" y="0"/>
                </a:cubicBezTo>
                <a:cubicBezTo>
                  <a:pt x="1003" y="0"/>
                  <a:pt x="1030" y="27"/>
                  <a:pt x="1030" y="60"/>
                </a:cubicBezTo>
                <a:cubicBezTo>
                  <a:pt x="1030" y="93"/>
                  <a:pt x="1003" y="120"/>
                  <a:pt x="970" y="120"/>
                </a:cubicBezTo>
                <a:cubicBezTo>
                  <a:pt x="937" y="120"/>
                  <a:pt x="910" y="93"/>
                  <a:pt x="910" y="60"/>
                </a:cubicBezTo>
                <a:close/>
                <a:moveTo>
                  <a:pt x="910" y="589"/>
                </a:moveTo>
                <a:cubicBezTo>
                  <a:pt x="910" y="556"/>
                  <a:pt x="937" y="529"/>
                  <a:pt x="970" y="529"/>
                </a:cubicBezTo>
                <a:cubicBezTo>
                  <a:pt x="1003" y="529"/>
                  <a:pt x="1030" y="556"/>
                  <a:pt x="1030" y="589"/>
                </a:cubicBezTo>
                <a:cubicBezTo>
                  <a:pt x="1030" y="622"/>
                  <a:pt x="1003" y="649"/>
                  <a:pt x="970" y="649"/>
                </a:cubicBezTo>
                <a:cubicBezTo>
                  <a:pt x="937" y="649"/>
                  <a:pt x="910" y="622"/>
                  <a:pt x="910" y="589"/>
                </a:cubicBezTo>
                <a:close/>
                <a:moveTo>
                  <a:pt x="910" y="1118"/>
                </a:moveTo>
                <a:cubicBezTo>
                  <a:pt x="910" y="1085"/>
                  <a:pt x="937" y="1058"/>
                  <a:pt x="970" y="1058"/>
                </a:cubicBezTo>
                <a:cubicBezTo>
                  <a:pt x="1003" y="1058"/>
                  <a:pt x="1030" y="1085"/>
                  <a:pt x="1030" y="1118"/>
                </a:cubicBezTo>
                <a:cubicBezTo>
                  <a:pt x="1030" y="1151"/>
                  <a:pt x="1003" y="1178"/>
                  <a:pt x="970" y="1178"/>
                </a:cubicBezTo>
                <a:cubicBezTo>
                  <a:pt x="937" y="1178"/>
                  <a:pt x="910" y="1151"/>
                  <a:pt x="910" y="1118"/>
                </a:cubicBezTo>
                <a:close/>
                <a:moveTo>
                  <a:pt x="910" y="1647"/>
                </a:moveTo>
                <a:cubicBezTo>
                  <a:pt x="910" y="1614"/>
                  <a:pt x="937" y="1587"/>
                  <a:pt x="970" y="1587"/>
                </a:cubicBezTo>
                <a:cubicBezTo>
                  <a:pt x="1003" y="1587"/>
                  <a:pt x="1030" y="1614"/>
                  <a:pt x="1030" y="1647"/>
                </a:cubicBezTo>
                <a:cubicBezTo>
                  <a:pt x="1030" y="1680"/>
                  <a:pt x="1003" y="1707"/>
                  <a:pt x="970" y="1707"/>
                </a:cubicBezTo>
                <a:cubicBezTo>
                  <a:pt x="937" y="1707"/>
                  <a:pt x="910" y="1680"/>
                  <a:pt x="910" y="1647"/>
                </a:cubicBezTo>
                <a:close/>
                <a:moveTo>
                  <a:pt x="910" y="2176"/>
                </a:moveTo>
                <a:cubicBezTo>
                  <a:pt x="910" y="2143"/>
                  <a:pt x="937" y="2116"/>
                  <a:pt x="970" y="2116"/>
                </a:cubicBezTo>
                <a:cubicBezTo>
                  <a:pt x="1003" y="2116"/>
                  <a:pt x="1030" y="2143"/>
                  <a:pt x="1030" y="2176"/>
                </a:cubicBezTo>
                <a:cubicBezTo>
                  <a:pt x="1030" y="2209"/>
                  <a:pt x="1003" y="2236"/>
                  <a:pt x="970" y="2236"/>
                </a:cubicBezTo>
                <a:cubicBezTo>
                  <a:pt x="937" y="2236"/>
                  <a:pt x="910" y="2209"/>
                  <a:pt x="910" y="2176"/>
                </a:cubicBezTo>
                <a:close/>
                <a:moveTo>
                  <a:pt x="910" y="2705"/>
                </a:moveTo>
                <a:cubicBezTo>
                  <a:pt x="910" y="2672"/>
                  <a:pt x="937" y="2645"/>
                  <a:pt x="970" y="2645"/>
                </a:cubicBezTo>
                <a:cubicBezTo>
                  <a:pt x="1003" y="2645"/>
                  <a:pt x="1030" y="2672"/>
                  <a:pt x="1030" y="2705"/>
                </a:cubicBezTo>
                <a:cubicBezTo>
                  <a:pt x="1030" y="2738"/>
                  <a:pt x="1003" y="2765"/>
                  <a:pt x="970" y="2765"/>
                </a:cubicBezTo>
                <a:cubicBezTo>
                  <a:pt x="937" y="2765"/>
                  <a:pt x="910" y="2738"/>
                  <a:pt x="910" y="2705"/>
                </a:cubicBezTo>
                <a:close/>
                <a:moveTo>
                  <a:pt x="1365" y="60"/>
                </a:moveTo>
                <a:cubicBezTo>
                  <a:pt x="1365" y="27"/>
                  <a:pt x="1392" y="0"/>
                  <a:pt x="1425" y="0"/>
                </a:cubicBezTo>
                <a:cubicBezTo>
                  <a:pt x="1458" y="0"/>
                  <a:pt x="1485" y="27"/>
                  <a:pt x="1485" y="60"/>
                </a:cubicBezTo>
                <a:cubicBezTo>
                  <a:pt x="1485" y="93"/>
                  <a:pt x="1458" y="120"/>
                  <a:pt x="1425" y="120"/>
                </a:cubicBezTo>
                <a:cubicBezTo>
                  <a:pt x="1392" y="120"/>
                  <a:pt x="1365" y="93"/>
                  <a:pt x="1365" y="60"/>
                </a:cubicBezTo>
                <a:close/>
                <a:moveTo>
                  <a:pt x="1365" y="589"/>
                </a:moveTo>
                <a:cubicBezTo>
                  <a:pt x="1365" y="556"/>
                  <a:pt x="1392" y="529"/>
                  <a:pt x="1425" y="529"/>
                </a:cubicBezTo>
                <a:cubicBezTo>
                  <a:pt x="1458" y="529"/>
                  <a:pt x="1485" y="556"/>
                  <a:pt x="1485" y="589"/>
                </a:cubicBezTo>
                <a:cubicBezTo>
                  <a:pt x="1485" y="622"/>
                  <a:pt x="1458" y="649"/>
                  <a:pt x="1425" y="649"/>
                </a:cubicBezTo>
                <a:cubicBezTo>
                  <a:pt x="1392" y="649"/>
                  <a:pt x="1365" y="622"/>
                  <a:pt x="1365" y="589"/>
                </a:cubicBezTo>
                <a:close/>
                <a:moveTo>
                  <a:pt x="1365" y="1118"/>
                </a:moveTo>
                <a:cubicBezTo>
                  <a:pt x="1365" y="1085"/>
                  <a:pt x="1392" y="1058"/>
                  <a:pt x="1425" y="1058"/>
                </a:cubicBezTo>
                <a:cubicBezTo>
                  <a:pt x="1458" y="1058"/>
                  <a:pt x="1485" y="1085"/>
                  <a:pt x="1485" y="1118"/>
                </a:cubicBezTo>
                <a:cubicBezTo>
                  <a:pt x="1485" y="1151"/>
                  <a:pt x="1458" y="1178"/>
                  <a:pt x="1425" y="1178"/>
                </a:cubicBezTo>
                <a:cubicBezTo>
                  <a:pt x="1392" y="1178"/>
                  <a:pt x="1365" y="1151"/>
                  <a:pt x="1365" y="1118"/>
                </a:cubicBezTo>
                <a:close/>
                <a:moveTo>
                  <a:pt x="1365" y="1647"/>
                </a:moveTo>
                <a:cubicBezTo>
                  <a:pt x="1365" y="1614"/>
                  <a:pt x="1392" y="1587"/>
                  <a:pt x="1425" y="1587"/>
                </a:cubicBezTo>
                <a:cubicBezTo>
                  <a:pt x="1458" y="1587"/>
                  <a:pt x="1485" y="1614"/>
                  <a:pt x="1485" y="1647"/>
                </a:cubicBezTo>
                <a:cubicBezTo>
                  <a:pt x="1485" y="1680"/>
                  <a:pt x="1458" y="1707"/>
                  <a:pt x="1425" y="1707"/>
                </a:cubicBezTo>
                <a:cubicBezTo>
                  <a:pt x="1392" y="1707"/>
                  <a:pt x="1365" y="1680"/>
                  <a:pt x="1365" y="1647"/>
                </a:cubicBezTo>
                <a:close/>
                <a:moveTo>
                  <a:pt x="1365" y="2176"/>
                </a:moveTo>
                <a:cubicBezTo>
                  <a:pt x="1365" y="2143"/>
                  <a:pt x="1392" y="2116"/>
                  <a:pt x="1425" y="2116"/>
                </a:cubicBezTo>
                <a:cubicBezTo>
                  <a:pt x="1458" y="2116"/>
                  <a:pt x="1485" y="2143"/>
                  <a:pt x="1485" y="2176"/>
                </a:cubicBezTo>
                <a:cubicBezTo>
                  <a:pt x="1485" y="2209"/>
                  <a:pt x="1458" y="2236"/>
                  <a:pt x="1425" y="2236"/>
                </a:cubicBezTo>
                <a:cubicBezTo>
                  <a:pt x="1392" y="2236"/>
                  <a:pt x="1365" y="2209"/>
                  <a:pt x="1365" y="2176"/>
                </a:cubicBezTo>
                <a:close/>
                <a:moveTo>
                  <a:pt x="1365" y="2705"/>
                </a:moveTo>
                <a:cubicBezTo>
                  <a:pt x="1365" y="2672"/>
                  <a:pt x="1392" y="2645"/>
                  <a:pt x="1425" y="2645"/>
                </a:cubicBezTo>
                <a:cubicBezTo>
                  <a:pt x="1458" y="2645"/>
                  <a:pt x="1485" y="2672"/>
                  <a:pt x="1485" y="2705"/>
                </a:cubicBezTo>
                <a:cubicBezTo>
                  <a:pt x="1485" y="2738"/>
                  <a:pt x="1458" y="2765"/>
                  <a:pt x="1425" y="2765"/>
                </a:cubicBezTo>
                <a:cubicBezTo>
                  <a:pt x="1392" y="2765"/>
                  <a:pt x="1365" y="2738"/>
                  <a:pt x="1365" y="2705"/>
                </a:cubicBezTo>
                <a:close/>
                <a:moveTo>
                  <a:pt x="1820" y="60"/>
                </a:moveTo>
                <a:cubicBezTo>
                  <a:pt x="1820" y="27"/>
                  <a:pt x="1847" y="0"/>
                  <a:pt x="1880" y="0"/>
                </a:cubicBezTo>
                <a:cubicBezTo>
                  <a:pt x="1913" y="0"/>
                  <a:pt x="1940" y="27"/>
                  <a:pt x="1940" y="60"/>
                </a:cubicBezTo>
                <a:cubicBezTo>
                  <a:pt x="1940" y="93"/>
                  <a:pt x="1913" y="120"/>
                  <a:pt x="1880" y="120"/>
                </a:cubicBezTo>
                <a:cubicBezTo>
                  <a:pt x="1847" y="120"/>
                  <a:pt x="1820" y="93"/>
                  <a:pt x="1820" y="60"/>
                </a:cubicBezTo>
                <a:close/>
                <a:moveTo>
                  <a:pt x="1820" y="589"/>
                </a:moveTo>
                <a:cubicBezTo>
                  <a:pt x="1820" y="556"/>
                  <a:pt x="1847" y="529"/>
                  <a:pt x="1880" y="529"/>
                </a:cubicBezTo>
                <a:cubicBezTo>
                  <a:pt x="1913" y="529"/>
                  <a:pt x="1940" y="556"/>
                  <a:pt x="1940" y="589"/>
                </a:cubicBezTo>
                <a:cubicBezTo>
                  <a:pt x="1940" y="622"/>
                  <a:pt x="1913" y="649"/>
                  <a:pt x="1880" y="649"/>
                </a:cubicBezTo>
                <a:cubicBezTo>
                  <a:pt x="1847" y="649"/>
                  <a:pt x="1820" y="622"/>
                  <a:pt x="1820" y="589"/>
                </a:cubicBezTo>
                <a:close/>
                <a:moveTo>
                  <a:pt x="1820" y="1118"/>
                </a:moveTo>
                <a:cubicBezTo>
                  <a:pt x="1820" y="1085"/>
                  <a:pt x="1847" y="1058"/>
                  <a:pt x="1880" y="1058"/>
                </a:cubicBezTo>
                <a:cubicBezTo>
                  <a:pt x="1913" y="1058"/>
                  <a:pt x="1940" y="1085"/>
                  <a:pt x="1940" y="1118"/>
                </a:cubicBezTo>
                <a:cubicBezTo>
                  <a:pt x="1940" y="1151"/>
                  <a:pt x="1913" y="1178"/>
                  <a:pt x="1880" y="1178"/>
                </a:cubicBezTo>
                <a:cubicBezTo>
                  <a:pt x="1847" y="1178"/>
                  <a:pt x="1820" y="1151"/>
                  <a:pt x="1820" y="1118"/>
                </a:cubicBezTo>
                <a:close/>
                <a:moveTo>
                  <a:pt x="1820" y="1647"/>
                </a:moveTo>
                <a:cubicBezTo>
                  <a:pt x="1820" y="1614"/>
                  <a:pt x="1847" y="1587"/>
                  <a:pt x="1880" y="1587"/>
                </a:cubicBezTo>
                <a:cubicBezTo>
                  <a:pt x="1913" y="1587"/>
                  <a:pt x="1940" y="1614"/>
                  <a:pt x="1940" y="1647"/>
                </a:cubicBezTo>
                <a:cubicBezTo>
                  <a:pt x="1940" y="1680"/>
                  <a:pt x="1913" y="1707"/>
                  <a:pt x="1880" y="1707"/>
                </a:cubicBezTo>
                <a:cubicBezTo>
                  <a:pt x="1847" y="1707"/>
                  <a:pt x="1820" y="1680"/>
                  <a:pt x="1820" y="1647"/>
                </a:cubicBezTo>
                <a:close/>
                <a:moveTo>
                  <a:pt x="1820" y="2176"/>
                </a:moveTo>
                <a:cubicBezTo>
                  <a:pt x="1820" y="2143"/>
                  <a:pt x="1847" y="2116"/>
                  <a:pt x="1880" y="2116"/>
                </a:cubicBezTo>
                <a:cubicBezTo>
                  <a:pt x="1913" y="2116"/>
                  <a:pt x="1940" y="2143"/>
                  <a:pt x="1940" y="2176"/>
                </a:cubicBezTo>
                <a:cubicBezTo>
                  <a:pt x="1940" y="2209"/>
                  <a:pt x="1913" y="2236"/>
                  <a:pt x="1880" y="2236"/>
                </a:cubicBezTo>
                <a:cubicBezTo>
                  <a:pt x="1847" y="2236"/>
                  <a:pt x="1820" y="2209"/>
                  <a:pt x="1820" y="2176"/>
                </a:cubicBezTo>
                <a:close/>
                <a:moveTo>
                  <a:pt x="1820" y="2705"/>
                </a:moveTo>
                <a:cubicBezTo>
                  <a:pt x="1820" y="2672"/>
                  <a:pt x="1847" y="2645"/>
                  <a:pt x="1880" y="2645"/>
                </a:cubicBezTo>
                <a:cubicBezTo>
                  <a:pt x="1913" y="2645"/>
                  <a:pt x="1940" y="2672"/>
                  <a:pt x="1940" y="2705"/>
                </a:cubicBezTo>
                <a:cubicBezTo>
                  <a:pt x="1940" y="2738"/>
                  <a:pt x="1913" y="2765"/>
                  <a:pt x="1880" y="2765"/>
                </a:cubicBezTo>
                <a:cubicBezTo>
                  <a:pt x="1847" y="2765"/>
                  <a:pt x="1820" y="2738"/>
                  <a:pt x="1820" y="2705"/>
                </a:cubicBezTo>
                <a:close/>
              </a:path>
            </a:pathLst>
          </a:custGeom>
          <a:gradFill>
            <a:gsLst>
              <a:gs pos="0">
                <a:srgbClr val="6EC6F0"/>
              </a:gs>
              <a:gs pos="100000">
                <a:srgbClr val="479EF4"/>
              </a:gs>
            </a:gsLst>
            <a:lin ang="162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0" name="任意多边形 9">
            <a:extLst>
              <a:ext uri="{FF2B5EF4-FFF2-40B4-BE49-F238E27FC236}">
                <a16:creationId xmlns:a16="http://schemas.microsoft.com/office/drawing/2014/main" id="{4A427205-2B75-1FAC-521D-F09DFB065CEF}"/>
              </a:ext>
            </a:extLst>
          </p:cNvPr>
          <p:cNvSpPr/>
          <p:nvPr/>
        </p:nvSpPr>
        <p:spPr>
          <a:xfrm rot="5400000">
            <a:off x="10581005" y="4704080"/>
            <a:ext cx="803910" cy="114681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940" h="2765">
                <a:moveTo>
                  <a:pt x="0" y="60"/>
                </a:moveTo>
                <a:cubicBezTo>
                  <a:pt x="0" y="27"/>
                  <a:pt x="27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93"/>
                  <a:pt x="93" y="120"/>
                  <a:pt x="60" y="120"/>
                </a:cubicBezTo>
                <a:cubicBezTo>
                  <a:pt x="27" y="120"/>
                  <a:pt x="0" y="93"/>
                  <a:pt x="0" y="60"/>
                </a:cubicBezTo>
                <a:close/>
                <a:moveTo>
                  <a:pt x="0" y="589"/>
                </a:moveTo>
                <a:cubicBezTo>
                  <a:pt x="0" y="556"/>
                  <a:pt x="27" y="529"/>
                  <a:pt x="60" y="529"/>
                </a:cubicBezTo>
                <a:cubicBezTo>
                  <a:pt x="93" y="529"/>
                  <a:pt x="120" y="556"/>
                  <a:pt x="120" y="589"/>
                </a:cubicBezTo>
                <a:cubicBezTo>
                  <a:pt x="120" y="622"/>
                  <a:pt x="93" y="649"/>
                  <a:pt x="60" y="649"/>
                </a:cubicBezTo>
                <a:cubicBezTo>
                  <a:pt x="27" y="649"/>
                  <a:pt x="0" y="622"/>
                  <a:pt x="0" y="589"/>
                </a:cubicBezTo>
                <a:close/>
                <a:moveTo>
                  <a:pt x="0" y="1118"/>
                </a:moveTo>
                <a:cubicBezTo>
                  <a:pt x="0" y="1085"/>
                  <a:pt x="27" y="1058"/>
                  <a:pt x="60" y="1058"/>
                </a:cubicBezTo>
                <a:cubicBezTo>
                  <a:pt x="93" y="1058"/>
                  <a:pt x="120" y="1085"/>
                  <a:pt x="120" y="1118"/>
                </a:cubicBezTo>
                <a:cubicBezTo>
                  <a:pt x="120" y="1151"/>
                  <a:pt x="93" y="1178"/>
                  <a:pt x="60" y="1178"/>
                </a:cubicBezTo>
                <a:cubicBezTo>
                  <a:pt x="27" y="1178"/>
                  <a:pt x="0" y="1151"/>
                  <a:pt x="0" y="1118"/>
                </a:cubicBezTo>
                <a:close/>
                <a:moveTo>
                  <a:pt x="0" y="1647"/>
                </a:moveTo>
                <a:cubicBezTo>
                  <a:pt x="0" y="1614"/>
                  <a:pt x="27" y="1587"/>
                  <a:pt x="60" y="1587"/>
                </a:cubicBezTo>
                <a:cubicBezTo>
                  <a:pt x="93" y="1587"/>
                  <a:pt x="120" y="1614"/>
                  <a:pt x="120" y="1647"/>
                </a:cubicBezTo>
                <a:cubicBezTo>
                  <a:pt x="120" y="1680"/>
                  <a:pt x="93" y="1707"/>
                  <a:pt x="60" y="1707"/>
                </a:cubicBezTo>
                <a:cubicBezTo>
                  <a:pt x="27" y="1707"/>
                  <a:pt x="0" y="1680"/>
                  <a:pt x="0" y="1647"/>
                </a:cubicBezTo>
                <a:close/>
                <a:moveTo>
                  <a:pt x="0" y="2176"/>
                </a:moveTo>
                <a:cubicBezTo>
                  <a:pt x="0" y="2143"/>
                  <a:pt x="27" y="2116"/>
                  <a:pt x="60" y="2116"/>
                </a:cubicBezTo>
                <a:cubicBezTo>
                  <a:pt x="93" y="2116"/>
                  <a:pt x="120" y="2143"/>
                  <a:pt x="120" y="2176"/>
                </a:cubicBezTo>
                <a:cubicBezTo>
                  <a:pt x="120" y="2209"/>
                  <a:pt x="93" y="2236"/>
                  <a:pt x="60" y="2236"/>
                </a:cubicBezTo>
                <a:cubicBezTo>
                  <a:pt x="27" y="2236"/>
                  <a:pt x="0" y="2209"/>
                  <a:pt x="0" y="2176"/>
                </a:cubicBezTo>
                <a:close/>
                <a:moveTo>
                  <a:pt x="0" y="2705"/>
                </a:moveTo>
                <a:cubicBezTo>
                  <a:pt x="0" y="2672"/>
                  <a:pt x="27" y="2645"/>
                  <a:pt x="60" y="2645"/>
                </a:cubicBezTo>
                <a:cubicBezTo>
                  <a:pt x="93" y="2645"/>
                  <a:pt x="120" y="2672"/>
                  <a:pt x="120" y="2705"/>
                </a:cubicBezTo>
                <a:cubicBezTo>
                  <a:pt x="120" y="2738"/>
                  <a:pt x="93" y="2765"/>
                  <a:pt x="60" y="2765"/>
                </a:cubicBezTo>
                <a:cubicBezTo>
                  <a:pt x="27" y="2765"/>
                  <a:pt x="0" y="2738"/>
                  <a:pt x="0" y="2705"/>
                </a:cubicBezTo>
                <a:close/>
                <a:moveTo>
                  <a:pt x="455" y="60"/>
                </a:moveTo>
                <a:cubicBezTo>
                  <a:pt x="455" y="27"/>
                  <a:pt x="482" y="0"/>
                  <a:pt x="515" y="0"/>
                </a:cubicBezTo>
                <a:cubicBezTo>
                  <a:pt x="548" y="0"/>
                  <a:pt x="575" y="27"/>
                  <a:pt x="575" y="60"/>
                </a:cubicBezTo>
                <a:cubicBezTo>
                  <a:pt x="575" y="93"/>
                  <a:pt x="548" y="120"/>
                  <a:pt x="515" y="120"/>
                </a:cubicBezTo>
                <a:cubicBezTo>
                  <a:pt x="482" y="120"/>
                  <a:pt x="455" y="93"/>
                  <a:pt x="455" y="60"/>
                </a:cubicBezTo>
                <a:close/>
                <a:moveTo>
                  <a:pt x="455" y="589"/>
                </a:moveTo>
                <a:cubicBezTo>
                  <a:pt x="455" y="556"/>
                  <a:pt x="482" y="529"/>
                  <a:pt x="515" y="529"/>
                </a:cubicBezTo>
                <a:cubicBezTo>
                  <a:pt x="548" y="529"/>
                  <a:pt x="575" y="556"/>
                  <a:pt x="575" y="589"/>
                </a:cubicBezTo>
                <a:cubicBezTo>
                  <a:pt x="575" y="622"/>
                  <a:pt x="548" y="649"/>
                  <a:pt x="515" y="649"/>
                </a:cubicBezTo>
                <a:cubicBezTo>
                  <a:pt x="482" y="649"/>
                  <a:pt x="455" y="622"/>
                  <a:pt x="455" y="589"/>
                </a:cubicBezTo>
                <a:close/>
                <a:moveTo>
                  <a:pt x="455" y="1118"/>
                </a:moveTo>
                <a:cubicBezTo>
                  <a:pt x="455" y="1085"/>
                  <a:pt x="482" y="1058"/>
                  <a:pt x="515" y="1058"/>
                </a:cubicBezTo>
                <a:cubicBezTo>
                  <a:pt x="548" y="1058"/>
                  <a:pt x="575" y="1085"/>
                  <a:pt x="575" y="1118"/>
                </a:cubicBezTo>
                <a:cubicBezTo>
                  <a:pt x="575" y="1151"/>
                  <a:pt x="548" y="1178"/>
                  <a:pt x="515" y="1178"/>
                </a:cubicBezTo>
                <a:cubicBezTo>
                  <a:pt x="482" y="1178"/>
                  <a:pt x="455" y="1151"/>
                  <a:pt x="455" y="1118"/>
                </a:cubicBezTo>
                <a:close/>
                <a:moveTo>
                  <a:pt x="455" y="1647"/>
                </a:moveTo>
                <a:cubicBezTo>
                  <a:pt x="455" y="1614"/>
                  <a:pt x="482" y="1587"/>
                  <a:pt x="515" y="1587"/>
                </a:cubicBezTo>
                <a:cubicBezTo>
                  <a:pt x="548" y="1587"/>
                  <a:pt x="575" y="1614"/>
                  <a:pt x="575" y="1647"/>
                </a:cubicBezTo>
                <a:cubicBezTo>
                  <a:pt x="575" y="1680"/>
                  <a:pt x="548" y="1707"/>
                  <a:pt x="515" y="1707"/>
                </a:cubicBezTo>
                <a:cubicBezTo>
                  <a:pt x="482" y="1707"/>
                  <a:pt x="455" y="1680"/>
                  <a:pt x="455" y="1647"/>
                </a:cubicBezTo>
                <a:close/>
                <a:moveTo>
                  <a:pt x="455" y="2176"/>
                </a:moveTo>
                <a:cubicBezTo>
                  <a:pt x="455" y="2143"/>
                  <a:pt x="482" y="2116"/>
                  <a:pt x="515" y="2116"/>
                </a:cubicBezTo>
                <a:cubicBezTo>
                  <a:pt x="548" y="2116"/>
                  <a:pt x="575" y="2143"/>
                  <a:pt x="575" y="2176"/>
                </a:cubicBezTo>
                <a:cubicBezTo>
                  <a:pt x="575" y="2209"/>
                  <a:pt x="548" y="2236"/>
                  <a:pt x="515" y="2236"/>
                </a:cubicBezTo>
                <a:cubicBezTo>
                  <a:pt x="482" y="2236"/>
                  <a:pt x="455" y="2209"/>
                  <a:pt x="455" y="2176"/>
                </a:cubicBezTo>
                <a:close/>
                <a:moveTo>
                  <a:pt x="455" y="2705"/>
                </a:moveTo>
                <a:cubicBezTo>
                  <a:pt x="455" y="2672"/>
                  <a:pt x="482" y="2645"/>
                  <a:pt x="515" y="2645"/>
                </a:cubicBezTo>
                <a:cubicBezTo>
                  <a:pt x="548" y="2645"/>
                  <a:pt x="575" y="2672"/>
                  <a:pt x="575" y="2705"/>
                </a:cubicBezTo>
                <a:cubicBezTo>
                  <a:pt x="575" y="2738"/>
                  <a:pt x="548" y="2765"/>
                  <a:pt x="515" y="2765"/>
                </a:cubicBezTo>
                <a:cubicBezTo>
                  <a:pt x="482" y="2765"/>
                  <a:pt x="455" y="2738"/>
                  <a:pt x="455" y="2705"/>
                </a:cubicBezTo>
                <a:close/>
                <a:moveTo>
                  <a:pt x="910" y="60"/>
                </a:moveTo>
                <a:cubicBezTo>
                  <a:pt x="910" y="27"/>
                  <a:pt x="937" y="0"/>
                  <a:pt x="970" y="0"/>
                </a:cubicBezTo>
                <a:cubicBezTo>
                  <a:pt x="1003" y="0"/>
                  <a:pt x="1030" y="27"/>
                  <a:pt x="1030" y="60"/>
                </a:cubicBezTo>
                <a:cubicBezTo>
                  <a:pt x="1030" y="93"/>
                  <a:pt x="1003" y="120"/>
                  <a:pt x="970" y="120"/>
                </a:cubicBezTo>
                <a:cubicBezTo>
                  <a:pt x="937" y="120"/>
                  <a:pt x="910" y="93"/>
                  <a:pt x="910" y="60"/>
                </a:cubicBezTo>
                <a:close/>
                <a:moveTo>
                  <a:pt x="910" y="589"/>
                </a:moveTo>
                <a:cubicBezTo>
                  <a:pt x="910" y="556"/>
                  <a:pt x="937" y="529"/>
                  <a:pt x="970" y="529"/>
                </a:cubicBezTo>
                <a:cubicBezTo>
                  <a:pt x="1003" y="529"/>
                  <a:pt x="1030" y="556"/>
                  <a:pt x="1030" y="589"/>
                </a:cubicBezTo>
                <a:cubicBezTo>
                  <a:pt x="1030" y="622"/>
                  <a:pt x="1003" y="649"/>
                  <a:pt x="970" y="649"/>
                </a:cubicBezTo>
                <a:cubicBezTo>
                  <a:pt x="937" y="649"/>
                  <a:pt x="910" y="622"/>
                  <a:pt x="910" y="589"/>
                </a:cubicBezTo>
                <a:close/>
                <a:moveTo>
                  <a:pt x="910" y="1118"/>
                </a:moveTo>
                <a:cubicBezTo>
                  <a:pt x="910" y="1085"/>
                  <a:pt x="937" y="1058"/>
                  <a:pt x="970" y="1058"/>
                </a:cubicBezTo>
                <a:cubicBezTo>
                  <a:pt x="1003" y="1058"/>
                  <a:pt x="1030" y="1085"/>
                  <a:pt x="1030" y="1118"/>
                </a:cubicBezTo>
                <a:cubicBezTo>
                  <a:pt x="1030" y="1151"/>
                  <a:pt x="1003" y="1178"/>
                  <a:pt x="970" y="1178"/>
                </a:cubicBezTo>
                <a:cubicBezTo>
                  <a:pt x="937" y="1178"/>
                  <a:pt x="910" y="1151"/>
                  <a:pt x="910" y="1118"/>
                </a:cubicBezTo>
                <a:close/>
                <a:moveTo>
                  <a:pt x="910" y="1647"/>
                </a:moveTo>
                <a:cubicBezTo>
                  <a:pt x="910" y="1614"/>
                  <a:pt x="937" y="1587"/>
                  <a:pt x="970" y="1587"/>
                </a:cubicBezTo>
                <a:cubicBezTo>
                  <a:pt x="1003" y="1587"/>
                  <a:pt x="1030" y="1614"/>
                  <a:pt x="1030" y="1647"/>
                </a:cubicBezTo>
                <a:cubicBezTo>
                  <a:pt x="1030" y="1680"/>
                  <a:pt x="1003" y="1707"/>
                  <a:pt x="970" y="1707"/>
                </a:cubicBezTo>
                <a:cubicBezTo>
                  <a:pt x="937" y="1707"/>
                  <a:pt x="910" y="1680"/>
                  <a:pt x="910" y="1647"/>
                </a:cubicBezTo>
                <a:close/>
                <a:moveTo>
                  <a:pt x="910" y="2176"/>
                </a:moveTo>
                <a:cubicBezTo>
                  <a:pt x="910" y="2143"/>
                  <a:pt x="937" y="2116"/>
                  <a:pt x="970" y="2116"/>
                </a:cubicBezTo>
                <a:cubicBezTo>
                  <a:pt x="1003" y="2116"/>
                  <a:pt x="1030" y="2143"/>
                  <a:pt x="1030" y="2176"/>
                </a:cubicBezTo>
                <a:cubicBezTo>
                  <a:pt x="1030" y="2209"/>
                  <a:pt x="1003" y="2236"/>
                  <a:pt x="970" y="2236"/>
                </a:cubicBezTo>
                <a:cubicBezTo>
                  <a:pt x="937" y="2236"/>
                  <a:pt x="910" y="2209"/>
                  <a:pt x="910" y="2176"/>
                </a:cubicBezTo>
                <a:close/>
                <a:moveTo>
                  <a:pt x="910" y="2705"/>
                </a:moveTo>
                <a:cubicBezTo>
                  <a:pt x="910" y="2672"/>
                  <a:pt x="937" y="2645"/>
                  <a:pt x="970" y="2645"/>
                </a:cubicBezTo>
                <a:cubicBezTo>
                  <a:pt x="1003" y="2645"/>
                  <a:pt x="1030" y="2672"/>
                  <a:pt x="1030" y="2705"/>
                </a:cubicBezTo>
                <a:cubicBezTo>
                  <a:pt x="1030" y="2738"/>
                  <a:pt x="1003" y="2765"/>
                  <a:pt x="970" y="2765"/>
                </a:cubicBezTo>
                <a:cubicBezTo>
                  <a:pt x="937" y="2765"/>
                  <a:pt x="910" y="2738"/>
                  <a:pt x="910" y="2705"/>
                </a:cubicBezTo>
                <a:close/>
                <a:moveTo>
                  <a:pt x="1365" y="60"/>
                </a:moveTo>
                <a:cubicBezTo>
                  <a:pt x="1365" y="27"/>
                  <a:pt x="1392" y="0"/>
                  <a:pt x="1425" y="0"/>
                </a:cubicBezTo>
                <a:cubicBezTo>
                  <a:pt x="1458" y="0"/>
                  <a:pt x="1485" y="27"/>
                  <a:pt x="1485" y="60"/>
                </a:cubicBezTo>
                <a:cubicBezTo>
                  <a:pt x="1485" y="93"/>
                  <a:pt x="1458" y="120"/>
                  <a:pt x="1425" y="120"/>
                </a:cubicBezTo>
                <a:cubicBezTo>
                  <a:pt x="1392" y="120"/>
                  <a:pt x="1365" y="93"/>
                  <a:pt x="1365" y="60"/>
                </a:cubicBezTo>
                <a:close/>
                <a:moveTo>
                  <a:pt x="1365" y="589"/>
                </a:moveTo>
                <a:cubicBezTo>
                  <a:pt x="1365" y="556"/>
                  <a:pt x="1392" y="529"/>
                  <a:pt x="1425" y="529"/>
                </a:cubicBezTo>
                <a:cubicBezTo>
                  <a:pt x="1458" y="529"/>
                  <a:pt x="1485" y="556"/>
                  <a:pt x="1485" y="589"/>
                </a:cubicBezTo>
                <a:cubicBezTo>
                  <a:pt x="1485" y="622"/>
                  <a:pt x="1458" y="649"/>
                  <a:pt x="1425" y="649"/>
                </a:cubicBezTo>
                <a:cubicBezTo>
                  <a:pt x="1392" y="649"/>
                  <a:pt x="1365" y="622"/>
                  <a:pt x="1365" y="589"/>
                </a:cubicBezTo>
                <a:close/>
                <a:moveTo>
                  <a:pt x="1365" y="1118"/>
                </a:moveTo>
                <a:cubicBezTo>
                  <a:pt x="1365" y="1085"/>
                  <a:pt x="1392" y="1058"/>
                  <a:pt x="1425" y="1058"/>
                </a:cubicBezTo>
                <a:cubicBezTo>
                  <a:pt x="1458" y="1058"/>
                  <a:pt x="1485" y="1085"/>
                  <a:pt x="1485" y="1118"/>
                </a:cubicBezTo>
                <a:cubicBezTo>
                  <a:pt x="1485" y="1151"/>
                  <a:pt x="1458" y="1178"/>
                  <a:pt x="1425" y="1178"/>
                </a:cubicBezTo>
                <a:cubicBezTo>
                  <a:pt x="1392" y="1178"/>
                  <a:pt x="1365" y="1151"/>
                  <a:pt x="1365" y="1118"/>
                </a:cubicBezTo>
                <a:close/>
                <a:moveTo>
                  <a:pt x="1365" y="1647"/>
                </a:moveTo>
                <a:cubicBezTo>
                  <a:pt x="1365" y="1614"/>
                  <a:pt x="1392" y="1587"/>
                  <a:pt x="1425" y="1587"/>
                </a:cubicBezTo>
                <a:cubicBezTo>
                  <a:pt x="1458" y="1587"/>
                  <a:pt x="1485" y="1614"/>
                  <a:pt x="1485" y="1647"/>
                </a:cubicBezTo>
                <a:cubicBezTo>
                  <a:pt x="1485" y="1680"/>
                  <a:pt x="1458" y="1707"/>
                  <a:pt x="1425" y="1707"/>
                </a:cubicBezTo>
                <a:cubicBezTo>
                  <a:pt x="1392" y="1707"/>
                  <a:pt x="1365" y="1680"/>
                  <a:pt x="1365" y="1647"/>
                </a:cubicBezTo>
                <a:close/>
                <a:moveTo>
                  <a:pt x="1365" y="2176"/>
                </a:moveTo>
                <a:cubicBezTo>
                  <a:pt x="1365" y="2143"/>
                  <a:pt x="1392" y="2116"/>
                  <a:pt x="1425" y="2116"/>
                </a:cubicBezTo>
                <a:cubicBezTo>
                  <a:pt x="1458" y="2116"/>
                  <a:pt x="1485" y="2143"/>
                  <a:pt x="1485" y="2176"/>
                </a:cubicBezTo>
                <a:cubicBezTo>
                  <a:pt x="1485" y="2209"/>
                  <a:pt x="1458" y="2236"/>
                  <a:pt x="1425" y="2236"/>
                </a:cubicBezTo>
                <a:cubicBezTo>
                  <a:pt x="1392" y="2236"/>
                  <a:pt x="1365" y="2209"/>
                  <a:pt x="1365" y="2176"/>
                </a:cubicBezTo>
                <a:close/>
                <a:moveTo>
                  <a:pt x="1365" y="2705"/>
                </a:moveTo>
                <a:cubicBezTo>
                  <a:pt x="1365" y="2672"/>
                  <a:pt x="1392" y="2645"/>
                  <a:pt x="1425" y="2645"/>
                </a:cubicBezTo>
                <a:cubicBezTo>
                  <a:pt x="1458" y="2645"/>
                  <a:pt x="1485" y="2672"/>
                  <a:pt x="1485" y="2705"/>
                </a:cubicBezTo>
                <a:cubicBezTo>
                  <a:pt x="1485" y="2738"/>
                  <a:pt x="1458" y="2765"/>
                  <a:pt x="1425" y="2765"/>
                </a:cubicBezTo>
                <a:cubicBezTo>
                  <a:pt x="1392" y="2765"/>
                  <a:pt x="1365" y="2738"/>
                  <a:pt x="1365" y="2705"/>
                </a:cubicBezTo>
                <a:close/>
                <a:moveTo>
                  <a:pt x="1820" y="60"/>
                </a:moveTo>
                <a:cubicBezTo>
                  <a:pt x="1820" y="27"/>
                  <a:pt x="1847" y="0"/>
                  <a:pt x="1880" y="0"/>
                </a:cubicBezTo>
                <a:cubicBezTo>
                  <a:pt x="1913" y="0"/>
                  <a:pt x="1940" y="27"/>
                  <a:pt x="1940" y="60"/>
                </a:cubicBezTo>
                <a:cubicBezTo>
                  <a:pt x="1940" y="93"/>
                  <a:pt x="1913" y="120"/>
                  <a:pt x="1880" y="120"/>
                </a:cubicBezTo>
                <a:cubicBezTo>
                  <a:pt x="1847" y="120"/>
                  <a:pt x="1820" y="93"/>
                  <a:pt x="1820" y="60"/>
                </a:cubicBezTo>
                <a:close/>
                <a:moveTo>
                  <a:pt x="1820" y="589"/>
                </a:moveTo>
                <a:cubicBezTo>
                  <a:pt x="1820" y="556"/>
                  <a:pt x="1847" y="529"/>
                  <a:pt x="1880" y="529"/>
                </a:cubicBezTo>
                <a:cubicBezTo>
                  <a:pt x="1913" y="529"/>
                  <a:pt x="1940" y="556"/>
                  <a:pt x="1940" y="589"/>
                </a:cubicBezTo>
                <a:cubicBezTo>
                  <a:pt x="1940" y="622"/>
                  <a:pt x="1913" y="649"/>
                  <a:pt x="1880" y="649"/>
                </a:cubicBezTo>
                <a:cubicBezTo>
                  <a:pt x="1847" y="649"/>
                  <a:pt x="1820" y="622"/>
                  <a:pt x="1820" y="589"/>
                </a:cubicBezTo>
                <a:close/>
                <a:moveTo>
                  <a:pt x="1820" y="1118"/>
                </a:moveTo>
                <a:cubicBezTo>
                  <a:pt x="1820" y="1085"/>
                  <a:pt x="1847" y="1058"/>
                  <a:pt x="1880" y="1058"/>
                </a:cubicBezTo>
                <a:cubicBezTo>
                  <a:pt x="1913" y="1058"/>
                  <a:pt x="1940" y="1085"/>
                  <a:pt x="1940" y="1118"/>
                </a:cubicBezTo>
                <a:cubicBezTo>
                  <a:pt x="1940" y="1151"/>
                  <a:pt x="1913" y="1178"/>
                  <a:pt x="1880" y="1178"/>
                </a:cubicBezTo>
                <a:cubicBezTo>
                  <a:pt x="1847" y="1178"/>
                  <a:pt x="1820" y="1151"/>
                  <a:pt x="1820" y="1118"/>
                </a:cubicBezTo>
                <a:close/>
                <a:moveTo>
                  <a:pt x="1820" y="1647"/>
                </a:moveTo>
                <a:cubicBezTo>
                  <a:pt x="1820" y="1614"/>
                  <a:pt x="1847" y="1587"/>
                  <a:pt x="1880" y="1587"/>
                </a:cubicBezTo>
                <a:cubicBezTo>
                  <a:pt x="1913" y="1587"/>
                  <a:pt x="1940" y="1614"/>
                  <a:pt x="1940" y="1647"/>
                </a:cubicBezTo>
                <a:cubicBezTo>
                  <a:pt x="1940" y="1680"/>
                  <a:pt x="1913" y="1707"/>
                  <a:pt x="1880" y="1707"/>
                </a:cubicBezTo>
                <a:cubicBezTo>
                  <a:pt x="1847" y="1707"/>
                  <a:pt x="1820" y="1680"/>
                  <a:pt x="1820" y="1647"/>
                </a:cubicBezTo>
                <a:close/>
                <a:moveTo>
                  <a:pt x="1820" y="2176"/>
                </a:moveTo>
                <a:cubicBezTo>
                  <a:pt x="1820" y="2143"/>
                  <a:pt x="1847" y="2116"/>
                  <a:pt x="1880" y="2116"/>
                </a:cubicBezTo>
                <a:cubicBezTo>
                  <a:pt x="1913" y="2116"/>
                  <a:pt x="1940" y="2143"/>
                  <a:pt x="1940" y="2176"/>
                </a:cubicBezTo>
                <a:cubicBezTo>
                  <a:pt x="1940" y="2209"/>
                  <a:pt x="1913" y="2236"/>
                  <a:pt x="1880" y="2236"/>
                </a:cubicBezTo>
                <a:cubicBezTo>
                  <a:pt x="1847" y="2236"/>
                  <a:pt x="1820" y="2209"/>
                  <a:pt x="1820" y="2176"/>
                </a:cubicBezTo>
                <a:close/>
                <a:moveTo>
                  <a:pt x="1820" y="2705"/>
                </a:moveTo>
                <a:cubicBezTo>
                  <a:pt x="1820" y="2672"/>
                  <a:pt x="1847" y="2645"/>
                  <a:pt x="1880" y="2645"/>
                </a:cubicBezTo>
                <a:cubicBezTo>
                  <a:pt x="1913" y="2645"/>
                  <a:pt x="1940" y="2672"/>
                  <a:pt x="1940" y="2705"/>
                </a:cubicBezTo>
                <a:cubicBezTo>
                  <a:pt x="1940" y="2738"/>
                  <a:pt x="1913" y="2765"/>
                  <a:pt x="1880" y="2765"/>
                </a:cubicBezTo>
                <a:cubicBezTo>
                  <a:pt x="1847" y="2765"/>
                  <a:pt x="1820" y="2738"/>
                  <a:pt x="1820" y="2705"/>
                </a:cubicBezTo>
                <a:close/>
              </a:path>
            </a:pathLst>
          </a:custGeom>
          <a:gradFill>
            <a:gsLst>
              <a:gs pos="0">
                <a:srgbClr val="6EC6F0"/>
              </a:gs>
              <a:gs pos="100000">
                <a:srgbClr val="479EF4"/>
              </a:gs>
            </a:gsLst>
            <a:lin ang="162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图层 8">
            <a:extLst>
              <a:ext uri="{FF2B5EF4-FFF2-40B4-BE49-F238E27FC236}">
                <a16:creationId xmlns:a16="http://schemas.microsoft.com/office/drawing/2014/main" id="{3FCB6B27-9FAC-B78B-CA04-F62BC9D0B30C}"/>
              </a:ext>
            </a:extLst>
          </p:cNvPr>
          <p:cNvPicPr>
            <a:picLocks noChangeAspect="1"/>
          </p:cNvPicPr>
          <p:nvPr/>
        </p:nvPicPr>
        <p:blipFill>
          <a:blip r:embed="rId46"/>
          <a:srcRect b="9793"/>
          <a:stretch>
            <a:fillRect/>
          </a:stretch>
        </p:blipFill>
        <p:spPr>
          <a:xfrm>
            <a:off x="846455" y="1667510"/>
            <a:ext cx="2416810" cy="5191125"/>
          </a:xfrm>
          <a:prstGeom prst="rect">
            <a:avLst/>
          </a:prstGeom>
        </p:spPr>
      </p:pic>
      <p:sp>
        <p:nvSpPr>
          <p:cNvPr id="17" name="文本框 36">
            <a:extLst>
              <a:ext uri="{FF2B5EF4-FFF2-40B4-BE49-F238E27FC236}">
                <a16:creationId xmlns:a16="http://schemas.microsoft.com/office/drawing/2014/main" id="{A1B771BF-4BB5-159A-CC02-094B952E692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823970" y="2094865"/>
            <a:ext cx="7620778" cy="318505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EC6F0"/>
              </a:gs>
              <a:gs pos="100000">
                <a:srgbClr val="479EF4"/>
              </a:gs>
            </a:gsLst>
            <a:lin ang="16260000" scaled="0"/>
          </a:gradFill>
          <a:ln w="38100">
            <a:solidFill>
              <a:schemeClr val="bg1"/>
            </a:solidFill>
          </a:ln>
          <a:effectLst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600" normalizeH="0" baseline="0" noProof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ea"/>
              <a:sym typeface="+mn-lt"/>
            </a:endParaRP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CA9E0AEF-F83C-242D-3D3E-BEED44CA9720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3823970" y="4105951"/>
            <a:ext cx="7386320" cy="0"/>
          </a:xfrm>
          <a:prstGeom prst="line">
            <a:avLst/>
          </a:prstGeom>
          <a:ln w="15875" cmpd="sng">
            <a:solidFill>
              <a:srgbClr val="7CCBF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07A8606-2501-DEFF-7F4C-B1EAAB6FED66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759" y="259772"/>
            <a:ext cx="1592676" cy="1592676"/>
          </a:xfrm>
          <a:prstGeom prst="rect">
            <a:avLst/>
          </a:prstGeom>
        </p:spPr>
      </p:pic>
      <p:pic>
        <p:nvPicPr>
          <p:cNvPr id="3" name="Picture 2" descr="A yellow and pink text on a black background&#10;&#10;AI-generated content may be incorrect.">
            <a:extLst>
              <a:ext uri="{FF2B5EF4-FFF2-40B4-BE49-F238E27FC236}">
                <a16:creationId xmlns:a16="http://schemas.microsoft.com/office/drawing/2014/main" id="{90D2CFE5-FB58-CE1A-4A9F-9D3F8255CE36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94917"/>
            <a:ext cx="6996137" cy="235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8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1" grpId="1" animBg="1"/>
      <p:bldP spid="10" grpId="0" animBg="1"/>
      <p:bldP spid="10" grpId="1" animBg="1"/>
      <p:bldP spid="17" grpId="0" bldLvl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CCBFC"/>
            </a:gs>
            <a:gs pos="100000">
              <a:srgbClr val="6BC4FE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B19B42-9D9C-046C-4CEE-E6CD3D86F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D68922FA-BC43-0B46-5FB2-CE82C31C6A03}"/>
              </a:ext>
            </a:extLst>
          </p:cNvPr>
          <p:cNvGrpSpPr/>
          <p:nvPr/>
        </p:nvGrpSpPr>
        <p:grpSpPr>
          <a:xfrm>
            <a:off x="0" y="0"/>
            <a:ext cx="12191365" cy="6858000"/>
            <a:chOff x="0" y="0"/>
            <a:chExt cx="19199" cy="10800"/>
          </a:xfrm>
        </p:grpSpPr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id="{F9419D33-9AFE-AB09-7659-4EFE5E38E487}"/>
                </a:ext>
              </a:extLst>
            </p:cNvPr>
            <p:cNvGrpSpPr/>
            <p:nvPr/>
          </p:nvGrpSpPr>
          <p:grpSpPr>
            <a:xfrm>
              <a:off x="0" y="0"/>
              <a:ext cx="19199" cy="2924"/>
              <a:chOff x="0" y="0"/>
              <a:chExt cx="19199" cy="2924"/>
            </a:xfrm>
          </p:grpSpPr>
          <p:grpSp>
            <p:nvGrpSpPr>
              <p:cNvPr id="111" name="组合 110">
                <a:extLst>
                  <a:ext uri="{FF2B5EF4-FFF2-40B4-BE49-F238E27FC236}">
                    <a16:creationId xmlns:a16="http://schemas.microsoft.com/office/drawing/2014/main" id="{F35786A4-3823-7838-1D7E-D745380173B8}"/>
                  </a:ext>
                </a:extLst>
              </p:cNvPr>
              <p:cNvGrpSpPr/>
              <p:nvPr/>
            </p:nvGrpSpPr>
            <p:grpSpPr>
              <a:xfrm>
                <a:off x="15985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08" name="矩形 107">
                  <a:extLst>
                    <a:ext uri="{FF2B5EF4-FFF2-40B4-BE49-F238E27FC236}">
                      <a16:creationId xmlns:a16="http://schemas.microsoft.com/office/drawing/2014/main" id="{23FB3E2A-8B41-3A82-62D6-B1CB236C2ECE}"/>
                    </a:ext>
                  </a:extLst>
                </p:cNvPr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09" name="矩形 108">
                  <a:extLst>
                    <a:ext uri="{FF2B5EF4-FFF2-40B4-BE49-F238E27FC236}">
                      <a16:creationId xmlns:a16="http://schemas.microsoft.com/office/drawing/2014/main" id="{BC6F6FC8-C700-1181-9F77-5C1EF78C05B3}"/>
                    </a:ext>
                  </a:extLst>
                </p:cNvPr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</p:grpSp>
          <p:grpSp>
            <p:nvGrpSpPr>
              <p:cNvPr id="112" name="组合 111">
                <a:extLst>
                  <a:ext uri="{FF2B5EF4-FFF2-40B4-BE49-F238E27FC236}">
                    <a16:creationId xmlns:a16="http://schemas.microsoft.com/office/drawing/2014/main" id="{6BD23FAD-B1D8-21F5-E194-449AEF223700}"/>
                  </a:ext>
                </a:extLst>
              </p:cNvPr>
              <p:cNvGrpSpPr/>
              <p:nvPr/>
            </p:nvGrpSpPr>
            <p:grpSpPr>
              <a:xfrm flipH="1">
                <a:off x="0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13" name="矩形 112">
                  <a:extLst>
                    <a:ext uri="{FF2B5EF4-FFF2-40B4-BE49-F238E27FC236}">
                      <a16:creationId xmlns:a16="http://schemas.microsoft.com/office/drawing/2014/main" id="{33CC8C92-DDB5-9174-249E-8025757FBC7B}"/>
                    </a:ext>
                  </a:extLst>
                </p:cNvPr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14" name="矩形 113">
                  <a:extLst>
                    <a:ext uri="{FF2B5EF4-FFF2-40B4-BE49-F238E27FC236}">
                      <a16:creationId xmlns:a16="http://schemas.microsoft.com/office/drawing/2014/main" id="{D87BA78F-E953-BECA-A503-459C1F1D57D6}"/>
                    </a:ext>
                  </a:extLst>
                </p:cNvPr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</p:grpSp>
        </p:grpSp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94E4EF85-D7F4-4FB5-E318-28B9A399980E}"/>
                </a:ext>
              </a:extLst>
            </p:cNvPr>
            <p:cNvGrpSpPr/>
            <p:nvPr/>
          </p:nvGrpSpPr>
          <p:grpSpPr>
            <a:xfrm flipV="1">
              <a:off x="1" y="7876"/>
              <a:ext cx="19199" cy="2924"/>
              <a:chOff x="0" y="0"/>
              <a:chExt cx="19199" cy="2924"/>
            </a:xfrm>
          </p:grpSpPr>
          <p:grpSp>
            <p:nvGrpSpPr>
              <p:cNvPr id="117" name="组合 116">
                <a:extLst>
                  <a:ext uri="{FF2B5EF4-FFF2-40B4-BE49-F238E27FC236}">
                    <a16:creationId xmlns:a16="http://schemas.microsoft.com/office/drawing/2014/main" id="{2DFFB725-DCEB-3E0E-D282-C3F1476978EE}"/>
                  </a:ext>
                </a:extLst>
              </p:cNvPr>
              <p:cNvGrpSpPr/>
              <p:nvPr/>
            </p:nvGrpSpPr>
            <p:grpSpPr>
              <a:xfrm>
                <a:off x="15985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18" name="矩形 117">
                  <a:extLst>
                    <a:ext uri="{FF2B5EF4-FFF2-40B4-BE49-F238E27FC236}">
                      <a16:creationId xmlns:a16="http://schemas.microsoft.com/office/drawing/2014/main" id="{BA0DDC17-4BD2-7C22-6A12-6DB0EA6A97D9}"/>
                    </a:ext>
                  </a:extLst>
                </p:cNvPr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19" name="矩形 118">
                  <a:extLst>
                    <a:ext uri="{FF2B5EF4-FFF2-40B4-BE49-F238E27FC236}">
                      <a16:creationId xmlns:a16="http://schemas.microsoft.com/office/drawing/2014/main" id="{AF8519A6-33C3-0FB7-A444-4BBEA36972B6}"/>
                    </a:ext>
                  </a:extLst>
                </p:cNvPr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</p:grpSp>
          <p:grpSp>
            <p:nvGrpSpPr>
              <p:cNvPr id="120" name="组合 119">
                <a:extLst>
                  <a:ext uri="{FF2B5EF4-FFF2-40B4-BE49-F238E27FC236}">
                    <a16:creationId xmlns:a16="http://schemas.microsoft.com/office/drawing/2014/main" id="{7FBBD7CF-E6E6-1925-D707-9D12AA81D18C}"/>
                  </a:ext>
                </a:extLst>
              </p:cNvPr>
              <p:cNvGrpSpPr/>
              <p:nvPr/>
            </p:nvGrpSpPr>
            <p:grpSpPr>
              <a:xfrm flipH="1">
                <a:off x="0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21" name="矩形 120">
                  <a:extLst>
                    <a:ext uri="{FF2B5EF4-FFF2-40B4-BE49-F238E27FC236}">
                      <a16:creationId xmlns:a16="http://schemas.microsoft.com/office/drawing/2014/main" id="{52A413E6-2DDA-85D0-611D-066B11553D8A}"/>
                    </a:ext>
                  </a:extLst>
                </p:cNvPr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22" name="矩形 121">
                  <a:extLst>
                    <a:ext uri="{FF2B5EF4-FFF2-40B4-BE49-F238E27FC236}">
                      <a16:creationId xmlns:a16="http://schemas.microsoft.com/office/drawing/2014/main" id="{77DA52C0-BF7B-A129-734D-A28BCA76E261}"/>
                    </a:ext>
                  </a:extLst>
                </p:cNvPr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</p:grpSp>
        </p:grp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57A3AEF3-602C-5CC1-BE21-DE7C5C67F6FE}"/>
              </a:ext>
            </a:extLst>
          </p:cNvPr>
          <p:cNvGrpSpPr/>
          <p:nvPr/>
        </p:nvGrpSpPr>
        <p:grpSpPr>
          <a:xfrm>
            <a:off x="367030" y="553720"/>
            <a:ext cx="11457940" cy="5379720"/>
            <a:chOff x="637" y="872"/>
            <a:chExt cx="18044" cy="847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27794349-06AE-6E20-10CD-EA08ECDF7046}"/>
                </a:ext>
              </a:extLst>
            </p:cNvPr>
            <p:cNvGrpSpPr/>
            <p:nvPr/>
          </p:nvGrpSpPr>
          <p:grpSpPr>
            <a:xfrm>
              <a:off x="637" y="1230"/>
              <a:ext cx="18044" cy="8114"/>
              <a:chOff x="637" y="1230"/>
              <a:chExt cx="18044" cy="8114"/>
            </a:xfrm>
          </p:grpSpPr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313C89C3-47EC-7565-2C27-0CD052107D31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637" y="1230"/>
                <a:ext cx="18045" cy="8115"/>
              </a:xfrm>
              <a:prstGeom prst="roundRect">
                <a:avLst>
                  <a:gd name="adj" fmla="val 3733"/>
                </a:avLst>
              </a:prstGeom>
              <a:gradFill>
                <a:gsLst>
                  <a:gs pos="0">
                    <a:srgbClr val="E0F2FE"/>
                  </a:gs>
                  <a:gs pos="100000">
                    <a:srgbClr val="C8F2FC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 panose="020B0300000000000000"/>
                  <a:cs typeface="+mn-cs"/>
                </a:endParaRPr>
              </a:p>
            </p:txBody>
          </p:sp>
          <p:sp>
            <p:nvSpPr>
              <p:cNvPr id="7" name="任意多边形 6">
                <a:extLst>
                  <a:ext uri="{FF2B5EF4-FFF2-40B4-BE49-F238E27FC236}">
                    <a16:creationId xmlns:a16="http://schemas.microsoft.com/office/drawing/2014/main" id="{D1A68B91-3B09-EEB9-B81D-C1DFD33723C3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637" y="1230"/>
                <a:ext cx="18045" cy="652"/>
              </a:xfrm>
              <a:custGeom>
                <a:avLst/>
                <a:gdLst>
                  <a:gd name="adj" fmla="val 3733"/>
                  <a:gd name="a" fmla="pin 0 adj 50000"/>
                  <a:gd name="x1" fmla="*/ ss a 100000"/>
                  <a:gd name="x2" fmla="+- r 0 x1"/>
                  <a:gd name="y2" fmla="+- b 0 x1"/>
                  <a:gd name="il" fmla="*/ x1 29289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045" h="652">
                    <a:moveTo>
                      <a:pt x="303" y="0"/>
                    </a:moveTo>
                    <a:lnTo>
                      <a:pt x="17742" y="0"/>
                    </a:lnTo>
                    <a:cubicBezTo>
                      <a:pt x="17909" y="0"/>
                      <a:pt x="18045" y="136"/>
                      <a:pt x="18045" y="303"/>
                    </a:cubicBezTo>
                    <a:lnTo>
                      <a:pt x="18045" y="650"/>
                    </a:lnTo>
                    <a:lnTo>
                      <a:pt x="38" y="650"/>
                    </a:lnTo>
                    <a:cubicBezTo>
                      <a:pt x="27" y="650"/>
                      <a:pt x="17" y="651"/>
                      <a:pt x="7" y="652"/>
                    </a:cubicBezTo>
                    <a:lnTo>
                      <a:pt x="0" y="652"/>
                    </a:lnTo>
                    <a:lnTo>
                      <a:pt x="0" y="303"/>
                    </a:lnTo>
                    <a:cubicBezTo>
                      <a:pt x="0" y="136"/>
                      <a:pt x="136" y="0"/>
                      <a:pt x="30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EC6F0"/>
                  </a:gs>
                  <a:gs pos="100000">
                    <a:srgbClr val="479EF4"/>
                  </a:gs>
                </a:gsLst>
                <a:lin ang="162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 panose="020B0300000000000000"/>
                  <a:cs typeface="+mn-cs"/>
                </a:endParaRPr>
              </a:p>
            </p:txBody>
          </p:sp>
        </p:grp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87D73A82-CAC6-6996-4ED6-219113C8C1A1}"/>
                </a:ext>
              </a:extLst>
            </p:cNvPr>
            <p:cNvGrpSpPr/>
            <p:nvPr/>
          </p:nvGrpSpPr>
          <p:grpSpPr>
            <a:xfrm>
              <a:off x="2000" y="872"/>
              <a:ext cx="15318" cy="802"/>
              <a:chOff x="2418" y="872"/>
              <a:chExt cx="15318" cy="802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DEECEF3F-A9A7-7A74-9324-B001FFE8ABB9}"/>
                  </a:ext>
                </a:extLst>
              </p:cNvPr>
              <p:cNvGrpSpPr/>
              <p:nvPr/>
            </p:nvGrpSpPr>
            <p:grpSpPr>
              <a:xfrm>
                <a:off x="2418" y="872"/>
                <a:ext cx="394" cy="803"/>
                <a:chOff x="2418" y="876"/>
                <a:chExt cx="394" cy="803"/>
              </a:xfrm>
            </p:grpSpPr>
            <p:sp>
              <p:nvSpPr>
                <p:cNvPr id="11" name="椭圆 10">
                  <a:extLst>
                    <a:ext uri="{FF2B5EF4-FFF2-40B4-BE49-F238E27FC236}">
                      <a16:creationId xmlns:a16="http://schemas.microsoft.com/office/drawing/2014/main" id="{2C3664BD-AFD1-9BA0-746E-1B54525FB5C3}"/>
                    </a:ext>
                  </a:extLst>
                </p:cNvPr>
                <p:cNvSpPr/>
                <p:nvPr/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15" name="图片 14" descr="图片1">
                  <a:extLst>
                    <a:ext uri="{FF2B5EF4-FFF2-40B4-BE49-F238E27FC236}">
                      <a16:creationId xmlns:a16="http://schemas.microsoft.com/office/drawing/2014/main" id="{1B12E0AB-D677-31C9-0CA6-A751602ED8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2DE2B512-45BB-F8BD-9606-28AB1773A608}"/>
                  </a:ext>
                </a:extLst>
              </p:cNvPr>
              <p:cNvGrpSpPr/>
              <p:nvPr/>
            </p:nvGrpSpPr>
            <p:grpSpPr>
              <a:xfrm>
                <a:off x="3484" y="872"/>
                <a:ext cx="394" cy="803"/>
                <a:chOff x="2418" y="876"/>
                <a:chExt cx="394" cy="803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CE4063E9-AF0E-F702-B44C-7DE24F882CBC}"/>
                    </a:ext>
                  </a:extLst>
                </p:cNvPr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22" name="图片 21" descr="图片1">
                  <a:extLst>
                    <a:ext uri="{FF2B5EF4-FFF2-40B4-BE49-F238E27FC236}">
                      <a16:creationId xmlns:a16="http://schemas.microsoft.com/office/drawing/2014/main" id="{8B85423E-5E42-68D6-0E92-452F1A5638A6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8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F6EB569B-B43D-D60E-659D-AF23FFE7FE73}"/>
                  </a:ext>
                </a:extLst>
              </p:cNvPr>
              <p:cNvGrpSpPr/>
              <p:nvPr/>
            </p:nvGrpSpPr>
            <p:grpSpPr>
              <a:xfrm>
                <a:off x="4550" y="872"/>
                <a:ext cx="394" cy="803"/>
                <a:chOff x="2418" y="876"/>
                <a:chExt cx="394" cy="803"/>
              </a:xfrm>
            </p:grpSpPr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F539D430-8340-624E-18AE-6F32B034E30C}"/>
                    </a:ext>
                  </a:extLst>
                </p:cNvPr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25" name="图片 24" descr="图片1">
                  <a:extLst>
                    <a:ext uri="{FF2B5EF4-FFF2-40B4-BE49-F238E27FC236}">
                      <a16:creationId xmlns:a16="http://schemas.microsoft.com/office/drawing/2014/main" id="{A22E8A19-F40F-3FE2-2A77-4A2C72A6AE60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6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2142E5B7-D342-8B9D-5BD0-2E36ECE3E6C5}"/>
                  </a:ext>
                </a:extLst>
              </p:cNvPr>
              <p:cNvGrpSpPr/>
              <p:nvPr/>
            </p:nvGrpSpPr>
            <p:grpSpPr>
              <a:xfrm>
                <a:off x="5616" y="872"/>
                <a:ext cx="394" cy="803"/>
                <a:chOff x="2418" y="876"/>
                <a:chExt cx="394" cy="803"/>
              </a:xfrm>
            </p:grpSpPr>
            <p:sp>
              <p:nvSpPr>
                <p:cNvPr id="27" name="椭圆 26">
                  <a:extLst>
                    <a:ext uri="{FF2B5EF4-FFF2-40B4-BE49-F238E27FC236}">
                      <a16:creationId xmlns:a16="http://schemas.microsoft.com/office/drawing/2014/main" id="{4913C5AB-0F74-8436-7E1A-0E935DF25D96}"/>
                    </a:ext>
                  </a:extLst>
                </p:cNvPr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28" name="图片 27" descr="图片1">
                  <a:extLst>
                    <a:ext uri="{FF2B5EF4-FFF2-40B4-BE49-F238E27FC236}">
                      <a16:creationId xmlns:a16="http://schemas.microsoft.com/office/drawing/2014/main" id="{CCA7B299-AF26-BC89-35A9-F206A069B4A9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4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84A89A24-79F7-ECA6-D440-3238A721F58D}"/>
                  </a:ext>
                </a:extLst>
              </p:cNvPr>
              <p:cNvGrpSpPr/>
              <p:nvPr/>
            </p:nvGrpSpPr>
            <p:grpSpPr>
              <a:xfrm>
                <a:off x="6682" y="872"/>
                <a:ext cx="394" cy="803"/>
                <a:chOff x="2418" y="876"/>
                <a:chExt cx="394" cy="803"/>
              </a:xfrm>
            </p:grpSpPr>
            <p:sp>
              <p:nvSpPr>
                <p:cNvPr id="30" name="椭圆 29">
                  <a:extLst>
                    <a:ext uri="{FF2B5EF4-FFF2-40B4-BE49-F238E27FC236}">
                      <a16:creationId xmlns:a16="http://schemas.microsoft.com/office/drawing/2014/main" id="{C46D7AF5-132B-70F2-6CC5-0B864EDE05A2}"/>
                    </a:ext>
                  </a:extLst>
                </p:cNvPr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31" name="图片 30" descr="图片1">
                  <a:extLst>
                    <a:ext uri="{FF2B5EF4-FFF2-40B4-BE49-F238E27FC236}">
                      <a16:creationId xmlns:a16="http://schemas.microsoft.com/office/drawing/2014/main" id="{EDEC63FB-2F0A-EF7C-D99C-95791671769B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2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1E547D5E-5FBD-8F67-8761-B2DBD7055A09}"/>
                  </a:ext>
                </a:extLst>
              </p:cNvPr>
              <p:cNvGrpSpPr/>
              <p:nvPr/>
            </p:nvGrpSpPr>
            <p:grpSpPr>
              <a:xfrm>
                <a:off x="7748" y="872"/>
                <a:ext cx="394" cy="803"/>
                <a:chOff x="2418" y="876"/>
                <a:chExt cx="394" cy="803"/>
              </a:xfrm>
            </p:grpSpPr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E7EDEAAD-3B29-DFA9-ABB6-72F0887DF2DA}"/>
                    </a:ext>
                  </a:extLst>
                </p:cNvPr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34" name="图片 33" descr="图片1">
                  <a:extLst>
                    <a:ext uri="{FF2B5EF4-FFF2-40B4-BE49-F238E27FC236}">
                      <a16:creationId xmlns:a16="http://schemas.microsoft.com/office/drawing/2014/main" id="{6CDD2E04-49A5-A5DD-6F63-BE9E760CE4CB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0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5E69B488-650D-C68D-1146-9614D803C5CC}"/>
                  </a:ext>
                </a:extLst>
              </p:cNvPr>
              <p:cNvGrpSpPr/>
              <p:nvPr/>
            </p:nvGrpSpPr>
            <p:grpSpPr>
              <a:xfrm>
                <a:off x="8814" y="872"/>
                <a:ext cx="394" cy="803"/>
                <a:chOff x="2418" y="876"/>
                <a:chExt cx="394" cy="803"/>
              </a:xfrm>
            </p:grpSpPr>
            <p:sp>
              <p:nvSpPr>
                <p:cNvPr id="36" name="椭圆 35">
                  <a:extLst>
                    <a:ext uri="{FF2B5EF4-FFF2-40B4-BE49-F238E27FC236}">
                      <a16:creationId xmlns:a16="http://schemas.microsoft.com/office/drawing/2014/main" id="{811C658A-292A-1250-810C-D38A226F9641}"/>
                    </a:ext>
                  </a:extLst>
                </p:cNvPr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37" name="图片 36" descr="图片1">
                  <a:extLst>
                    <a:ext uri="{FF2B5EF4-FFF2-40B4-BE49-F238E27FC236}">
                      <a16:creationId xmlns:a16="http://schemas.microsoft.com/office/drawing/2014/main" id="{EDFB7471-CBFF-7F59-6888-1B473F4D90F4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8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9869D563-45F8-897D-5648-4DD443E37136}"/>
                  </a:ext>
                </a:extLst>
              </p:cNvPr>
              <p:cNvGrpSpPr/>
              <p:nvPr/>
            </p:nvGrpSpPr>
            <p:grpSpPr>
              <a:xfrm>
                <a:off x="9880" y="872"/>
                <a:ext cx="394" cy="803"/>
                <a:chOff x="2418" y="876"/>
                <a:chExt cx="394" cy="803"/>
              </a:xfrm>
            </p:grpSpPr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3EBE1E45-63C4-D23B-C865-0513B78A7AFF}"/>
                    </a:ext>
                  </a:extLst>
                </p:cNvPr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40" name="图片 39" descr="图片1">
                  <a:extLst>
                    <a:ext uri="{FF2B5EF4-FFF2-40B4-BE49-F238E27FC236}">
                      <a16:creationId xmlns:a16="http://schemas.microsoft.com/office/drawing/2014/main" id="{3510609A-8CC9-0F89-9A56-0EA094A2A6A7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6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FD58A5FA-FFE0-5A52-66C2-C1F2A135C5CE}"/>
                  </a:ext>
                </a:extLst>
              </p:cNvPr>
              <p:cNvGrpSpPr/>
              <p:nvPr/>
            </p:nvGrpSpPr>
            <p:grpSpPr>
              <a:xfrm>
                <a:off x="10946" y="872"/>
                <a:ext cx="394" cy="803"/>
                <a:chOff x="2418" y="876"/>
                <a:chExt cx="394" cy="803"/>
              </a:xfrm>
            </p:grpSpPr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B670179D-EDED-D62A-B0B3-27B8F2D77155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43" name="图片 42" descr="图片1">
                  <a:extLst>
                    <a:ext uri="{FF2B5EF4-FFF2-40B4-BE49-F238E27FC236}">
                      <a16:creationId xmlns:a16="http://schemas.microsoft.com/office/drawing/2014/main" id="{AC6CCB80-7A31-958D-E7A7-A820D886E43C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25DA5200-EB2D-D7D3-03C1-87C8F9AC05F2}"/>
                  </a:ext>
                </a:extLst>
              </p:cNvPr>
              <p:cNvGrpSpPr/>
              <p:nvPr/>
            </p:nvGrpSpPr>
            <p:grpSpPr>
              <a:xfrm>
                <a:off x="12012" y="872"/>
                <a:ext cx="394" cy="803"/>
                <a:chOff x="2418" y="876"/>
                <a:chExt cx="394" cy="803"/>
              </a:xfrm>
            </p:grpSpPr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0F90E652-7D2F-8028-FB9A-CD5A60658BA5}"/>
                    </a:ext>
                  </a:extLst>
                </p:cNvPr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46" name="图片 45" descr="图片1">
                  <a:extLst>
                    <a:ext uri="{FF2B5EF4-FFF2-40B4-BE49-F238E27FC236}">
                      <a16:creationId xmlns:a16="http://schemas.microsoft.com/office/drawing/2014/main" id="{A5F5877D-FF6A-6873-5402-B79F92EE7D87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51" name="组合 50">
                <a:extLst>
                  <a:ext uri="{FF2B5EF4-FFF2-40B4-BE49-F238E27FC236}">
                    <a16:creationId xmlns:a16="http://schemas.microsoft.com/office/drawing/2014/main" id="{0AB34EED-50D3-9F72-C075-0CC5E854AC1C}"/>
                  </a:ext>
                </a:extLst>
              </p:cNvPr>
              <p:cNvGrpSpPr/>
              <p:nvPr/>
            </p:nvGrpSpPr>
            <p:grpSpPr>
              <a:xfrm>
                <a:off x="13078" y="872"/>
                <a:ext cx="394" cy="803"/>
                <a:chOff x="2418" y="876"/>
                <a:chExt cx="394" cy="803"/>
              </a:xfrm>
            </p:grpSpPr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06E879F1-9411-BFF7-B2F5-F7A310255A42}"/>
                    </a:ext>
                  </a:extLst>
                </p:cNvPr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58" name="图片 57" descr="图片1">
                  <a:extLst>
                    <a:ext uri="{FF2B5EF4-FFF2-40B4-BE49-F238E27FC236}">
                      <a16:creationId xmlns:a16="http://schemas.microsoft.com/office/drawing/2014/main" id="{7FB33FFF-5AC8-3582-668E-DC6B534881A2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C3D13FBA-2746-156B-80F2-3F9732535906}"/>
                  </a:ext>
                </a:extLst>
              </p:cNvPr>
              <p:cNvGrpSpPr/>
              <p:nvPr/>
            </p:nvGrpSpPr>
            <p:grpSpPr>
              <a:xfrm>
                <a:off x="14144" y="872"/>
                <a:ext cx="394" cy="803"/>
                <a:chOff x="2418" y="876"/>
                <a:chExt cx="394" cy="803"/>
              </a:xfrm>
            </p:grpSpPr>
            <p:sp>
              <p:nvSpPr>
                <p:cNvPr id="60" name="椭圆 59">
                  <a:extLst>
                    <a:ext uri="{FF2B5EF4-FFF2-40B4-BE49-F238E27FC236}">
                      <a16:creationId xmlns:a16="http://schemas.microsoft.com/office/drawing/2014/main" id="{827A2331-9D4B-99B3-CABA-23AAAD4C1C1C}"/>
                    </a:ext>
                  </a:extLst>
                </p:cNvPr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62" name="图片 61" descr="图片1">
                  <a:extLst>
                    <a:ext uri="{FF2B5EF4-FFF2-40B4-BE49-F238E27FC236}">
                      <a16:creationId xmlns:a16="http://schemas.microsoft.com/office/drawing/2014/main" id="{DB693140-9D97-0D7D-FF67-4097DB57F027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63" name="组合 62">
                <a:extLst>
                  <a:ext uri="{FF2B5EF4-FFF2-40B4-BE49-F238E27FC236}">
                    <a16:creationId xmlns:a16="http://schemas.microsoft.com/office/drawing/2014/main" id="{65BB7D83-6B47-655D-99FF-42CD4DB30875}"/>
                  </a:ext>
                </a:extLst>
              </p:cNvPr>
              <p:cNvGrpSpPr/>
              <p:nvPr/>
            </p:nvGrpSpPr>
            <p:grpSpPr>
              <a:xfrm>
                <a:off x="15210" y="872"/>
                <a:ext cx="394" cy="803"/>
                <a:chOff x="2418" y="876"/>
                <a:chExt cx="394" cy="803"/>
              </a:xfrm>
            </p:grpSpPr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637424EF-C239-3FC8-2A3F-6DEAEF99A018}"/>
                    </a:ext>
                  </a:extLst>
                </p:cNvPr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67" name="图片 66" descr="图片1">
                  <a:extLst>
                    <a:ext uri="{FF2B5EF4-FFF2-40B4-BE49-F238E27FC236}">
                      <a16:creationId xmlns:a16="http://schemas.microsoft.com/office/drawing/2014/main" id="{D9317E6B-C98B-CCED-5D49-CA26DA157E2D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5010FC48-C956-59C8-A020-154E325DABB0}"/>
                  </a:ext>
                </a:extLst>
              </p:cNvPr>
              <p:cNvGrpSpPr/>
              <p:nvPr/>
            </p:nvGrpSpPr>
            <p:grpSpPr>
              <a:xfrm>
                <a:off x="16276" y="872"/>
                <a:ext cx="394" cy="803"/>
                <a:chOff x="2418" y="876"/>
                <a:chExt cx="394" cy="803"/>
              </a:xfrm>
            </p:grpSpPr>
            <p:sp>
              <p:nvSpPr>
                <p:cNvPr id="69" name="椭圆 68">
                  <a:extLst>
                    <a:ext uri="{FF2B5EF4-FFF2-40B4-BE49-F238E27FC236}">
                      <a16:creationId xmlns:a16="http://schemas.microsoft.com/office/drawing/2014/main" id="{2AB3068E-D8C5-8451-7FB9-539C1F4194DF}"/>
                    </a:ext>
                  </a:extLst>
                </p:cNvPr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70" name="图片 69" descr="图片1">
                  <a:extLst>
                    <a:ext uri="{FF2B5EF4-FFF2-40B4-BE49-F238E27FC236}">
                      <a16:creationId xmlns:a16="http://schemas.microsoft.com/office/drawing/2014/main" id="{530B8B4D-4A66-092A-0239-3977287B9176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71" name="组合 70">
                <a:extLst>
                  <a:ext uri="{FF2B5EF4-FFF2-40B4-BE49-F238E27FC236}">
                    <a16:creationId xmlns:a16="http://schemas.microsoft.com/office/drawing/2014/main" id="{0FA6EB1A-9E2C-0972-CB89-C116DDFD4519}"/>
                  </a:ext>
                </a:extLst>
              </p:cNvPr>
              <p:cNvGrpSpPr/>
              <p:nvPr/>
            </p:nvGrpSpPr>
            <p:grpSpPr>
              <a:xfrm>
                <a:off x="17342" y="872"/>
                <a:ext cx="394" cy="803"/>
                <a:chOff x="2418" y="876"/>
                <a:chExt cx="394" cy="803"/>
              </a:xfrm>
            </p:grpSpPr>
            <p:sp>
              <p:nvSpPr>
                <p:cNvPr id="72" name="椭圆 71">
                  <a:extLst>
                    <a:ext uri="{FF2B5EF4-FFF2-40B4-BE49-F238E27FC236}">
                      <a16:creationId xmlns:a16="http://schemas.microsoft.com/office/drawing/2014/main" id="{EECFC90B-EC9F-438A-5C05-B94208CA7317}"/>
                    </a:ext>
                  </a:extLst>
                </p:cNvPr>
                <p:cNvSpPr/>
                <p:nvPr>
                  <p:custDataLst>
                    <p:tags r:id="rId1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73" name="图片 72" descr="图片1">
                  <a:extLst>
                    <a:ext uri="{FF2B5EF4-FFF2-40B4-BE49-F238E27FC236}">
                      <a16:creationId xmlns:a16="http://schemas.microsoft.com/office/drawing/2014/main" id="{0A438235-B9B6-93A6-1CF4-767CECFD4339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</p:grpSp>
      </p:grpSp>
      <p:pic>
        <p:nvPicPr>
          <p:cNvPr id="2" name="Content Placeholder 12">
            <a:extLst>
              <a:ext uri="{FF2B5EF4-FFF2-40B4-BE49-F238E27FC236}">
                <a16:creationId xmlns:a16="http://schemas.microsoft.com/office/drawing/2014/main" id="{40469953-506E-36A6-F5CE-950895E5D23B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00" y="1394665"/>
            <a:ext cx="10211685" cy="3938357"/>
          </a:xfrm>
          <a:prstGeom prst="rect">
            <a:avLst/>
          </a:prstGeom>
        </p:spPr>
      </p:pic>
      <p:sp>
        <p:nvSpPr>
          <p:cNvPr id="5" name="文本框 34">
            <a:extLst>
              <a:ext uri="{FF2B5EF4-FFF2-40B4-BE49-F238E27FC236}">
                <a16:creationId xmlns:a16="http://schemas.microsoft.com/office/drawing/2014/main" id="{98DBEA6F-6718-B538-E1A6-0DF59ADCC229}"/>
              </a:ext>
            </a:extLst>
          </p:cNvPr>
          <p:cNvSpPr txBox="1"/>
          <p:nvPr/>
        </p:nvSpPr>
        <p:spPr>
          <a:xfrm>
            <a:off x="1545249" y="1875722"/>
            <a:ext cx="98577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dung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chương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phát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thanh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thường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nghe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hiểu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chương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phát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thanh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thiếu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kênh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phát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thanh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máy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thanh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D3F92C-24FA-1939-A152-AFC4EF9270DA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5450" b="89573" l="3555" r="95261">
                        <a14:foregroundMark x1="18009" y1="37204" x2="24645" y2="49052"/>
                        <a14:foregroundMark x1="31517" y1="38389" x2="41943" y2="45261"/>
                        <a14:foregroundMark x1="30806" y1="65640" x2="29858" y2="7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16" y="3306883"/>
            <a:ext cx="4462752" cy="446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1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hild waving&#10;&#10;AI-generated content may be incorrect.">
            <a:extLst>
              <a:ext uri="{FF2B5EF4-FFF2-40B4-BE49-F238E27FC236}">
                <a16:creationId xmlns:a16="http://schemas.microsoft.com/office/drawing/2014/main" id="{79CE81D6-42E9-1C81-27DA-AA0D8E085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37" y="413413"/>
            <a:ext cx="3637387" cy="6348893"/>
          </a:xfrm>
          <a:prstGeom prst="rect">
            <a:avLst/>
          </a:prstGeom>
        </p:spPr>
      </p:pic>
      <p:pic>
        <p:nvPicPr>
          <p:cNvPr id="5" name="tải xuống (1)_B_minor__bpm_112">
            <a:hlinkClick r:id="" action="ppaction://media"/>
            <a:extLst>
              <a:ext uri="{FF2B5EF4-FFF2-40B4-BE49-F238E27FC236}">
                <a16:creationId xmlns:a16="http://schemas.microsoft.com/office/drawing/2014/main" id="{73365CEA-4CB6-566F-6993-5D0E4BF9F7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93061" y="162028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5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CCBFC"/>
            </a:gs>
            <a:gs pos="100000">
              <a:srgbClr val="6BC4F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组合 122"/>
          <p:cNvGrpSpPr/>
          <p:nvPr/>
        </p:nvGrpSpPr>
        <p:grpSpPr>
          <a:xfrm>
            <a:off x="0" y="0"/>
            <a:ext cx="12191365" cy="6858000"/>
            <a:chOff x="0" y="0"/>
            <a:chExt cx="19199" cy="10800"/>
          </a:xfrm>
        </p:grpSpPr>
        <p:grpSp>
          <p:nvGrpSpPr>
            <p:cNvPr id="115" name="组合 114"/>
            <p:cNvGrpSpPr/>
            <p:nvPr/>
          </p:nvGrpSpPr>
          <p:grpSpPr>
            <a:xfrm>
              <a:off x="0" y="0"/>
              <a:ext cx="19199" cy="2924"/>
              <a:chOff x="0" y="0"/>
              <a:chExt cx="19199" cy="2924"/>
            </a:xfrm>
          </p:grpSpPr>
          <p:grpSp>
            <p:nvGrpSpPr>
              <p:cNvPr id="111" name="组合 110"/>
              <p:cNvGrpSpPr/>
              <p:nvPr/>
            </p:nvGrpSpPr>
            <p:grpSpPr>
              <a:xfrm>
                <a:off x="15985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08" name="矩形 107"/>
                <p:cNvSpPr/>
                <p:nvPr>
                  <p:custDataLst>
                    <p:tags r:id="rId44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cs typeface="+mn-cs"/>
                  </a:endParaRPr>
                </a:p>
              </p:txBody>
            </p:sp>
            <p:sp>
              <p:nvSpPr>
                <p:cNvPr id="109" name="矩形 108"/>
                <p:cNvSpPr/>
                <p:nvPr>
                  <p:custDataLst>
                    <p:tags r:id="rId45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12" name="组合 111"/>
              <p:cNvGrpSpPr/>
              <p:nvPr/>
            </p:nvGrpSpPr>
            <p:grpSpPr>
              <a:xfrm flipH="1">
                <a:off x="0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13" name="矩形 112"/>
                <p:cNvSpPr/>
                <p:nvPr>
                  <p:custDataLst>
                    <p:tags r:id="rId42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cs typeface="+mn-cs"/>
                  </a:endParaRPr>
                </a:p>
              </p:txBody>
            </p:sp>
            <p:sp>
              <p:nvSpPr>
                <p:cNvPr id="114" name="矩形 113"/>
                <p:cNvSpPr/>
                <p:nvPr>
                  <p:custDataLst>
                    <p:tags r:id="rId43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cs typeface="+mn-cs"/>
                  </a:endParaRPr>
                </a:p>
              </p:txBody>
            </p:sp>
          </p:grpSp>
        </p:grpSp>
        <p:grpSp>
          <p:nvGrpSpPr>
            <p:cNvPr id="116" name="组合 115"/>
            <p:cNvGrpSpPr/>
            <p:nvPr/>
          </p:nvGrpSpPr>
          <p:grpSpPr>
            <a:xfrm flipV="1">
              <a:off x="1" y="7876"/>
              <a:ext cx="19199" cy="2924"/>
              <a:chOff x="0" y="0"/>
              <a:chExt cx="19199" cy="2924"/>
            </a:xfrm>
          </p:grpSpPr>
          <p:grpSp>
            <p:nvGrpSpPr>
              <p:cNvPr id="117" name="组合 116"/>
              <p:cNvGrpSpPr/>
              <p:nvPr/>
            </p:nvGrpSpPr>
            <p:grpSpPr>
              <a:xfrm>
                <a:off x="15985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18" name="矩形 117"/>
                <p:cNvSpPr/>
                <p:nvPr>
                  <p:custDataLst>
                    <p:tags r:id="rId40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cs typeface="+mn-cs"/>
                  </a:endParaRPr>
                </a:p>
              </p:txBody>
            </p:sp>
            <p:sp>
              <p:nvSpPr>
                <p:cNvPr id="119" name="矩形 118"/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20" name="组合 119"/>
              <p:cNvGrpSpPr/>
              <p:nvPr/>
            </p:nvGrpSpPr>
            <p:grpSpPr>
              <a:xfrm flipH="1">
                <a:off x="0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21" name="矩形 120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cs typeface="+mn-cs"/>
                  </a:endParaRPr>
                </a:p>
              </p:txBody>
            </p:sp>
            <p:sp>
              <p:nvSpPr>
                <p:cNvPr id="122" name="矩形 121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cs typeface="+mn-cs"/>
                  </a:endParaRPr>
                </a:p>
              </p:txBody>
            </p:sp>
          </p:grpSp>
        </p:grpSp>
      </p:grpSp>
      <p:grpSp>
        <p:nvGrpSpPr>
          <p:cNvPr id="106" name="组合 105"/>
          <p:cNvGrpSpPr/>
          <p:nvPr/>
        </p:nvGrpSpPr>
        <p:grpSpPr>
          <a:xfrm>
            <a:off x="367030" y="553720"/>
            <a:ext cx="11457940" cy="5379720"/>
            <a:chOff x="637" y="872"/>
            <a:chExt cx="18044" cy="8472"/>
          </a:xfrm>
        </p:grpSpPr>
        <p:grpSp>
          <p:nvGrpSpPr>
            <p:cNvPr id="9" name="组合 8"/>
            <p:cNvGrpSpPr/>
            <p:nvPr/>
          </p:nvGrpSpPr>
          <p:grpSpPr>
            <a:xfrm>
              <a:off x="637" y="1230"/>
              <a:ext cx="18044" cy="8114"/>
              <a:chOff x="637" y="1230"/>
              <a:chExt cx="18044" cy="8114"/>
            </a:xfrm>
          </p:grpSpPr>
          <p:sp>
            <p:nvSpPr>
              <p:cNvPr id="6" name="圆角矩形 5"/>
              <p:cNvSpPr/>
              <p:nvPr>
                <p:custDataLst>
                  <p:tags r:id="rId36"/>
                </p:custDataLst>
              </p:nvPr>
            </p:nvSpPr>
            <p:spPr>
              <a:xfrm>
                <a:off x="637" y="1230"/>
                <a:ext cx="18045" cy="8115"/>
              </a:xfrm>
              <a:prstGeom prst="roundRect">
                <a:avLst>
                  <a:gd name="adj" fmla="val 3733"/>
                </a:avLst>
              </a:prstGeom>
              <a:gradFill>
                <a:gsLst>
                  <a:gs pos="0">
                    <a:srgbClr val="E0F2FE"/>
                  </a:gs>
                  <a:gs pos="100000">
                    <a:srgbClr val="C8F2FC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cs typeface="+mn-cs"/>
                </a:endParaRPr>
              </a:p>
            </p:txBody>
          </p:sp>
          <p:sp>
            <p:nvSpPr>
              <p:cNvPr id="7" name="任意多边形 6"/>
              <p:cNvSpPr/>
              <p:nvPr>
                <p:custDataLst>
                  <p:tags r:id="rId37"/>
                </p:custDataLst>
              </p:nvPr>
            </p:nvSpPr>
            <p:spPr>
              <a:xfrm>
                <a:off x="637" y="1230"/>
                <a:ext cx="18045" cy="652"/>
              </a:xfrm>
              <a:custGeom>
                <a:avLst/>
                <a:gdLst>
                  <a:gd name="adj" fmla="val 3733"/>
                  <a:gd name="a" fmla="pin 0 adj 50000"/>
                  <a:gd name="x1" fmla="*/ ss a 100000"/>
                  <a:gd name="x2" fmla="+- r 0 x1"/>
                  <a:gd name="y2" fmla="+- b 0 x1"/>
                  <a:gd name="il" fmla="*/ x1 29289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045" h="652">
                    <a:moveTo>
                      <a:pt x="303" y="0"/>
                    </a:moveTo>
                    <a:lnTo>
                      <a:pt x="17742" y="0"/>
                    </a:lnTo>
                    <a:cubicBezTo>
                      <a:pt x="17909" y="0"/>
                      <a:pt x="18045" y="136"/>
                      <a:pt x="18045" y="303"/>
                    </a:cubicBezTo>
                    <a:lnTo>
                      <a:pt x="18045" y="650"/>
                    </a:lnTo>
                    <a:lnTo>
                      <a:pt x="38" y="650"/>
                    </a:lnTo>
                    <a:cubicBezTo>
                      <a:pt x="27" y="650"/>
                      <a:pt x="17" y="651"/>
                      <a:pt x="7" y="652"/>
                    </a:cubicBezTo>
                    <a:lnTo>
                      <a:pt x="0" y="652"/>
                    </a:lnTo>
                    <a:lnTo>
                      <a:pt x="0" y="303"/>
                    </a:lnTo>
                    <a:cubicBezTo>
                      <a:pt x="0" y="136"/>
                      <a:pt x="136" y="0"/>
                      <a:pt x="30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EC6F0"/>
                  </a:gs>
                  <a:gs pos="100000">
                    <a:srgbClr val="479EF4"/>
                  </a:gs>
                </a:gsLst>
                <a:lin ang="162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cs typeface="+mn-cs"/>
                </a:endParaRPr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>
              <a:off x="2000" y="872"/>
              <a:ext cx="15318" cy="802"/>
              <a:chOff x="2418" y="872"/>
              <a:chExt cx="15318" cy="802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2418" y="872"/>
                <a:ext cx="394" cy="803"/>
                <a:chOff x="2418" y="876"/>
                <a:chExt cx="394" cy="803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cs typeface="+mn-cs"/>
                  </a:endParaRPr>
                </a:p>
              </p:txBody>
            </p:sp>
            <p:pic>
              <p:nvPicPr>
                <p:cNvPr id="15" name="图片 14" descr="图片1"/>
                <p:cNvPicPr>
                  <a:picLocks noChangeAspect="1"/>
                </p:cNvPicPr>
                <p:nvPr/>
              </p:nvPicPr>
              <p:blipFill>
                <a:blip r:embed="rId48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0" name="组合 19"/>
              <p:cNvGrpSpPr/>
              <p:nvPr/>
            </p:nvGrpSpPr>
            <p:grpSpPr>
              <a:xfrm>
                <a:off x="3484" y="872"/>
                <a:ext cx="394" cy="803"/>
                <a:chOff x="2418" y="876"/>
                <a:chExt cx="394" cy="803"/>
              </a:xfrm>
            </p:grpSpPr>
            <p:sp>
              <p:nvSpPr>
                <p:cNvPr id="21" name="椭圆 20"/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cs typeface="+mn-cs"/>
                  </a:endParaRPr>
                </a:p>
              </p:txBody>
            </p:sp>
            <p:pic>
              <p:nvPicPr>
                <p:cNvPr id="22" name="图片 21" descr="图片1"/>
                <p:cNvPicPr>
                  <a:picLocks noChangeAspect="1"/>
                </p:cNvPicPr>
                <p:nvPr>
                  <p:custDataLst>
                    <p:tags r:id="rId35"/>
                  </p:custDataLst>
                </p:nvPr>
              </p:nvPicPr>
              <p:blipFill>
                <a:blip r:embed="rId48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3" name="组合 22"/>
              <p:cNvGrpSpPr/>
              <p:nvPr/>
            </p:nvGrpSpPr>
            <p:grpSpPr>
              <a:xfrm>
                <a:off x="4550" y="872"/>
                <a:ext cx="394" cy="803"/>
                <a:chOff x="2418" y="876"/>
                <a:chExt cx="394" cy="803"/>
              </a:xfrm>
            </p:grpSpPr>
            <p:sp>
              <p:nvSpPr>
                <p:cNvPr id="24" name="椭圆 23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cs typeface="+mn-cs"/>
                  </a:endParaRPr>
                </a:p>
              </p:txBody>
            </p:sp>
            <p:pic>
              <p:nvPicPr>
                <p:cNvPr id="25" name="图片 24" descr="图片1"/>
                <p:cNvPicPr>
                  <a:picLocks noChangeAspect="1"/>
                </p:cNvPicPr>
                <p:nvPr>
                  <p:custDataLst>
                    <p:tags r:id="rId33"/>
                  </p:custDataLst>
                </p:nvPr>
              </p:nvPicPr>
              <p:blipFill>
                <a:blip r:embed="rId48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6" name="组合 25"/>
              <p:cNvGrpSpPr/>
              <p:nvPr/>
            </p:nvGrpSpPr>
            <p:grpSpPr>
              <a:xfrm>
                <a:off x="5616" y="872"/>
                <a:ext cx="394" cy="803"/>
                <a:chOff x="2418" y="876"/>
                <a:chExt cx="394" cy="803"/>
              </a:xfrm>
            </p:grpSpPr>
            <p:sp>
              <p:nvSpPr>
                <p:cNvPr id="27" name="椭圆 26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cs typeface="+mn-cs"/>
                  </a:endParaRPr>
                </a:p>
              </p:txBody>
            </p:sp>
            <p:pic>
              <p:nvPicPr>
                <p:cNvPr id="28" name="图片 27" descr="图片1"/>
                <p:cNvPicPr>
                  <a:picLocks noChangeAspect="1"/>
                </p:cNvPicPr>
                <p:nvPr>
                  <p:custDataLst>
                    <p:tags r:id="rId31"/>
                  </p:custDataLst>
                </p:nvPr>
              </p:nvPicPr>
              <p:blipFill>
                <a:blip r:embed="rId48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9" name="组合 28"/>
              <p:cNvGrpSpPr/>
              <p:nvPr/>
            </p:nvGrpSpPr>
            <p:grpSpPr>
              <a:xfrm>
                <a:off x="6682" y="872"/>
                <a:ext cx="394" cy="803"/>
                <a:chOff x="2418" y="876"/>
                <a:chExt cx="394" cy="803"/>
              </a:xfrm>
            </p:grpSpPr>
            <p:sp>
              <p:nvSpPr>
                <p:cNvPr id="30" name="椭圆 29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cs typeface="+mn-cs"/>
                  </a:endParaRPr>
                </a:p>
              </p:txBody>
            </p:sp>
            <p:pic>
              <p:nvPicPr>
                <p:cNvPr id="31" name="图片 30" descr="图片1"/>
                <p:cNvPicPr>
                  <a:picLocks noChangeAspect="1"/>
                </p:cNvPicPr>
                <p:nvPr>
                  <p:custDataLst>
                    <p:tags r:id="rId29"/>
                  </p:custDataLst>
                </p:nvPr>
              </p:nvPicPr>
              <p:blipFill>
                <a:blip r:embed="rId48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2" name="组合 31"/>
              <p:cNvGrpSpPr/>
              <p:nvPr/>
            </p:nvGrpSpPr>
            <p:grpSpPr>
              <a:xfrm>
                <a:off x="7748" y="872"/>
                <a:ext cx="394" cy="803"/>
                <a:chOff x="2418" y="876"/>
                <a:chExt cx="394" cy="803"/>
              </a:xfrm>
            </p:grpSpPr>
            <p:sp>
              <p:nvSpPr>
                <p:cNvPr id="33" name="椭圆 32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cs typeface="+mn-cs"/>
                  </a:endParaRPr>
                </a:p>
              </p:txBody>
            </p:sp>
            <p:pic>
              <p:nvPicPr>
                <p:cNvPr id="34" name="图片 33" descr="图片1"/>
                <p:cNvPicPr>
                  <a:picLocks noChangeAspect="1"/>
                </p:cNvPicPr>
                <p:nvPr>
                  <p:custDataLst>
                    <p:tags r:id="rId27"/>
                  </p:custDataLst>
                </p:nvPr>
              </p:nvPicPr>
              <p:blipFill>
                <a:blip r:embed="rId48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5" name="组合 34"/>
              <p:cNvGrpSpPr/>
              <p:nvPr/>
            </p:nvGrpSpPr>
            <p:grpSpPr>
              <a:xfrm>
                <a:off x="8814" y="872"/>
                <a:ext cx="394" cy="803"/>
                <a:chOff x="2418" y="876"/>
                <a:chExt cx="394" cy="803"/>
              </a:xfrm>
            </p:grpSpPr>
            <p:sp>
              <p:nvSpPr>
                <p:cNvPr id="36" name="椭圆 35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cs typeface="+mn-cs"/>
                  </a:endParaRPr>
                </a:p>
              </p:txBody>
            </p:sp>
            <p:pic>
              <p:nvPicPr>
                <p:cNvPr id="37" name="图片 36" descr="图片1"/>
                <p:cNvPicPr>
                  <a:picLocks noChangeAspect="1"/>
                </p:cNvPicPr>
                <p:nvPr>
                  <p:custDataLst>
                    <p:tags r:id="rId25"/>
                  </p:custDataLst>
                </p:nvPr>
              </p:nvPicPr>
              <p:blipFill>
                <a:blip r:embed="rId48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8" name="组合 37"/>
              <p:cNvGrpSpPr/>
              <p:nvPr/>
            </p:nvGrpSpPr>
            <p:grpSpPr>
              <a:xfrm>
                <a:off x="9880" y="872"/>
                <a:ext cx="394" cy="803"/>
                <a:chOff x="2418" y="876"/>
                <a:chExt cx="394" cy="803"/>
              </a:xfrm>
            </p:grpSpPr>
            <p:sp>
              <p:nvSpPr>
                <p:cNvPr id="39" name="椭圆 38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cs typeface="+mn-cs"/>
                  </a:endParaRPr>
                </a:p>
              </p:txBody>
            </p:sp>
            <p:pic>
              <p:nvPicPr>
                <p:cNvPr id="40" name="图片 39" descr="图片1"/>
                <p:cNvPicPr>
                  <a:picLocks noChangeAspect="1"/>
                </p:cNvPicPr>
                <p:nvPr>
                  <p:custDataLst>
                    <p:tags r:id="rId23"/>
                  </p:custDataLst>
                </p:nvPr>
              </p:nvPicPr>
              <p:blipFill>
                <a:blip r:embed="rId48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41" name="组合 40"/>
              <p:cNvGrpSpPr/>
              <p:nvPr/>
            </p:nvGrpSpPr>
            <p:grpSpPr>
              <a:xfrm>
                <a:off x="10946" y="872"/>
                <a:ext cx="394" cy="803"/>
                <a:chOff x="2418" y="876"/>
                <a:chExt cx="394" cy="803"/>
              </a:xfrm>
            </p:grpSpPr>
            <p:sp>
              <p:nvSpPr>
                <p:cNvPr id="42" name="椭圆 41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cs typeface="+mn-cs"/>
                  </a:endParaRPr>
                </a:p>
              </p:txBody>
            </p:sp>
            <p:pic>
              <p:nvPicPr>
                <p:cNvPr id="43" name="图片 42" descr="图片1"/>
                <p:cNvPicPr>
                  <a:picLocks noChangeAspect="1"/>
                </p:cNvPicPr>
                <p:nvPr>
                  <p:custDataLst>
                    <p:tags r:id="rId21"/>
                  </p:custDataLst>
                </p:nvPr>
              </p:nvPicPr>
              <p:blipFill>
                <a:blip r:embed="rId48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44" name="组合 43"/>
              <p:cNvGrpSpPr/>
              <p:nvPr/>
            </p:nvGrpSpPr>
            <p:grpSpPr>
              <a:xfrm>
                <a:off x="12012" y="872"/>
                <a:ext cx="394" cy="803"/>
                <a:chOff x="2418" y="876"/>
                <a:chExt cx="394" cy="803"/>
              </a:xfrm>
            </p:grpSpPr>
            <p:sp>
              <p:nvSpPr>
                <p:cNvPr id="45" name="椭圆 44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cs typeface="+mn-cs"/>
                  </a:endParaRPr>
                </a:p>
              </p:txBody>
            </p:sp>
            <p:pic>
              <p:nvPicPr>
                <p:cNvPr id="46" name="图片 45" descr="图片1"/>
                <p:cNvPicPr>
                  <a:picLocks noChangeAspect="1"/>
                </p:cNvPicPr>
                <p:nvPr>
                  <p:custDataLst>
                    <p:tags r:id="rId19"/>
                  </p:custDataLst>
                </p:nvPr>
              </p:nvPicPr>
              <p:blipFill>
                <a:blip r:embed="rId48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51" name="组合 50"/>
              <p:cNvGrpSpPr/>
              <p:nvPr/>
            </p:nvGrpSpPr>
            <p:grpSpPr>
              <a:xfrm>
                <a:off x="13078" y="872"/>
                <a:ext cx="394" cy="803"/>
                <a:chOff x="2418" y="876"/>
                <a:chExt cx="394" cy="803"/>
              </a:xfrm>
            </p:grpSpPr>
            <p:sp>
              <p:nvSpPr>
                <p:cNvPr id="52" name="椭圆 51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cs typeface="+mn-cs"/>
                  </a:endParaRPr>
                </a:p>
              </p:txBody>
            </p:sp>
            <p:pic>
              <p:nvPicPr>
                <p:cNvPr id="58" name="图片 57" descr="图片1"/>
                <p:cNvPicPr>
                  <a:picLocks noChangeAspect="1"/>
                </p:cNvPicPr>
                <p:nvPr>
                  <p:custDataLst>
                    <p:tags r:id="rId17"/>
                  </p:custDataLst>
                </p:nvPr>
              </p:nvPicPr>
              <p:blipFill>
                <a:blip r:embed="rId48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59" name="组合 58"/>
              <p:cNvGrpSpPr/>
              <p:nvPr/>
            </p:nvGrpSpPr>
            <p:grpSpPr>
              <a:xfrm>
                <a:off x="14144" y="872"/>
                <a:ext cx="394" cy="803"/>
                <a:chOff x="2418" y="876"/>
                <a:chExt cx="394" cy="803"/>
              </a:xfrm>
            </p:grpSpPr>
            <p:sp>
              <p:nvSpPr>
                <p:cNvPr id="60" name="椭圆 59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cs typeface="+mn-cs"/>
                  </a:endParaRPr>
                </a:p>
              </p:txBody>
            </p:sp>
            <p:pic>
              <p:nvPicPr>
                <p:cNvPr id="62" name="图片 61" descr="图片1"/>
                <p:cNvPicPr>
                  <a:picLocks noChangeAspect="1"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48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63" name="组合 62"/>
              <p:cNvGrpSpPr/>
              <p:nvPr/>
            </p:nvGrpSpPr>
            <p:grpSpPr>
              <a:xfrm>
                <a:off x="15210" y="872"/>
                <a:ext cx="394" cy="803"/>
                <a:chOff x="2418" y="876"/>
                <a:chExt cx="394" cy="803"/>
              </a:xfrm>
            </p:grpSpPr>
            <p:sp>
              <p:nvSpPr>
                <p:cNvPr id="65" name="椭圆 64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cs typeface="+mn-cs"/>
                  </a:endParaRPr>
                </a:p>
              </p:txBody>
            </p:sp>
            <p:pic>
              <p:nvPicPr>
                <p:cNvPr id="67" name="图片 66" descr="图片1"/>
                <p:cNvPicPr>
                  <a:picLocks noChangeAspect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48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68" name="组合 67"/>
              <p:cNvGrpSpPr/>
              <p:nvPr/>
            </p:nvGrpSpPr>
            <p:grpSpPr>
              <a:xfrm>
                <a:off x="16276" y="872"/>
                <a:ext cx="394" cy="803"/>
                <a:chOff x="2418" y="876"/>
                <a:chExt cx="394" cy="803"/>
              </a:xfrm>
            </p:grpSpPr>
            <p:sp>
              <p:nvSpPr>
                <p:cNvPr id="69" name="椭圆 68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cs typeface="+mn-cs"/>
                  </a:endParaRPr>
                </a:p>
              </p:txBody>
            </p:sp>
            <p:pic>
              <p:nvPicPr>
                <p:cNvPr id="70" name="图片 69" descr="图片1"/>
                <p:cNvPicPr>
                  <a:picLocks noChangeAspect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48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71" name="组合 70"/>
              <p:cNvGrpSpPr/>
              <p:nvPr/>
            </p:nvGrpSpPr>
            <p:grpSpPr>
              <a:xfrm>
                <a:off x="17342" y="872"/>
                <a:ext cx="394" cy="803"/>
                <a:chOff x="2418" y="876"/>
                <a:chExt cx="394" cy="803"/>
              </a:xfrm>
            </p:grpSpPr>
            <p:sp>
              <p:nvSpPr>
                <p:cNvPr id="72" name="椭圆 71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cs typeface="+mn-cs"/>
                  </a:endParaRPr>
                </a:p>
              </p:txBody>
            </p:sp>
            <p:pic>
              <p:nvPicPr>
                <p:cNvPr id="73" name="图片 72" descr="图片1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48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</p:grpSp>
      </p:grpSp>
      <p:pic>
        <p:nvPicPr>
          <p:cNvPr id="103" name="图片 102" descr="E:\PPT\包图网\审核中\图层 9.png图层 9"/>
          <p:cNvPicPr>
            <a:picLocks noChangeAspect="1"/>
          </p:cNvPicPr>
          <p:nvPr/>
        </p:nvPicPr>
        <p:blipFill>
          <a:blip r:embed="rId49"/>
          <a:srcRect t="-2122" r="29620"/>
          <a:stretch>
            <a:fillRect/>
          </a:stretch>
        </p:blipFill>
        <p:spPr>
          <a:xfrm>
            <a:off x="9605645" y="2171700"/>
            <a:ext cx="2507615" cy="4583430"/>
          </a:xfrm>
          <a:prstGeom prst="rect">
            <a:avLst/>
          </a:prstGeom>
        </p:spPr>
      </p:pic>
      <p:pic>
        <p:nvPicPr>
          <p:cNvPr id="104" name="图片 103" descr="图层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0"/>
          <a:stretch>
            <a:fillRect/>
          </a:stretch>
        </p:blipFill>
        <p:spPr>
          <a:xfrm>
            <a:off x="949960" y="438785"/>
            <a:ext cx="1418590" cy="1418590"/>
          </a:xfrm>
          <a:prstGeom prst="rect">
            <a:avLst/>
          </a:prstGeom>
        </p:spPr>
      </p:pic>
      <p:pic>
        <p:nvPicPr>
          <p:cNvPr id="110" name="图片 109" descr="E:\PPT\包图网\审核中\5d089b7364e0f\图层 1.png图层 1"/>
          <p:cNvPicPr>
            <a:picLocks noChangeAspect="1"/>
          </p:cNvPicPr>
          <p:nvPr/>
        </p:nvPicPr>
        <p:blipFill>
          <a:blip r:embed="rId51"/>
          <a:srcRect/>
          <a:stretch>
            <a:fillRect/>
          </a:stretch>
        </p:blipFill>
        <p:spPr>
          <a:xfrm flipH="1">
            <a:off x="0" y="3874135"/>
            <a:ext cx="3648710" cy="2983865"/>
          </a:xfrm>
          <a:prstGeom prst="rect">
            <a:avLst/>
          </a:prstGeom>
        </p:spPr>
      </p:pic>
      <p:grpSp>
        <p:nvGrpSpPr>
          <p:cNvPr id="130" name="组合 129"/>
          <p:cNvGrpSpPr/>
          <p:nvPr/>
        </p:nvGrpSpPr>
        <p:grpSpPr>
          <a:xfrm>
            <a:off x="2836545" y="1388745"/>
            <a:ext cx="6518910" cy="999490"/>
            <a:chOff x="4467" y="2082"/>
            <a:chExt cx="10266" cy="1574"/>
          </a:xfrm>
        </p:grpSpPr>
        <p:grpSp>
          <p:nvGrpSpPr>
            <p:cNvPr id="135" name="组合 134"/>
            <p:cNvGrpSpPr/>
            <p:nvPr/>
          </p:nvGrpSpPr>
          <p:grpSpPr>
            <a:xfrm>
              <a:off x="4467" y="2082"/>
              <a:ext cx="1066" cy="1574"/>
              <a:chOff x="2616" y="2337"/>
              <a:chExt cx="1066" cy="1574"/>
            </a:xfrm>
            <a:gradFill>
              <a:gsLst>
                <a:gs pos="0">
                  <a:srgbClr val="6EC6F0"/>
                </a:gs>
                <a:gs pos="100000">
                  <a:srgbClr val="479EF4"/>
                </a:gs>
              </a:gsLst>
              <a:lin ang="16260000" scaled="0"/>
            </a:gradFill>
          </p:grpSpPr>
          <p:sp>
            <p:nvSpPr>
              <p:cNvPr id="132" name="五角星 131"/>
              <p:cNvSpPr/>
              <p:nvPr>
                <p:custDataLst>
                  <p:tags r:id="rId5"/>
                </p:custDataLst>
              </p:nvPr>
            </p:nvSpPr>
            <p:spPr>
              <a:xfrm>
                <a:off x="2616" y="2858"/>
                <a:ext cx="532" cy="532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cs typeface="+mn-cs"/>
                </a:endParaRPr>
              </a:p>
            </p:txBody>
          </p:sp>
          <p:sp>
            <p:nvSpPr>
              <p:cNvPr id="133" name="五角星 132"/>
              <p:cNvSpPr/>
              <p:nvPr>
                <p:custDataLst>
                  <p:tags r:id="rId6"/>
                </p:custDataLst>
              </p:nvPr>
            </p:nvSpPr>
            <p:spPr>
              <a:xfrm>
                <a:off x="3150" y="3379"/>
                <a:ext cx="532" cy="532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cs typeface="+mn-cs"/>
                </a:endParaRPr>
              </a:p>
            </p:txBody>
          </p:sp>
          <p:sp>
            <p:nvSpPr>
              <p:cNvPr id="134" name="五角星 133"/>
              <p:cNvSpPr/>
              <p:nvPr>
                <p:custDataLst>
                  <p:tags r:id="rId7"/>
                </p:custDataLst>
              </p:nvPr>
            </p:nvSpPr>
            <p:spPr>
              <a:xfrm>
                <a:off x="3150" y="2337"/>
                <a:ext cx="532" cy="532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cs typeface="+mn-cs"/>
                </a:endParaRPr>
              </a:p>
            </p:txBody>
          </p:sp>
        </p:grpSp>
        <p:grpSp>
          <p:nvGrpSpPr>
            <p:cNvPr id="126" name="组合 125"/>
            <p:cNvGrpSpPr/>
            <p:nvPr/>
          </p:nvGrpSpPr>
          <p:grpSpPr>
            <a:xfrm flipH="1">
              <a:off x="13667" y="2082"/>
              <a:ext cx="1066" cy="1574"/>
              <a:chOff x="2616" y="2337"/>
              <a:chExt cx="1066" cy="1574"/>
            </a:xfrm>
            <a:gradFill>
              <a:gsLst>
                <a:gs pos="0">
                  <a:srgbClr val="6EC6F0"/>
                </a:gs>
                <a:gs pos="100000">
                  <a:srgbClr val="479EF4"/>
                </a:gs>
              </a:gsLst>
              <a:lin ang="16260000" scaled="0"/>
            </a:gradFill>
          </p:grpSpPr>
          <p:sp>
            <p:nvSpPr>
              <p:cNvPr id="127" name="五角星 126"/>
              <p:cNvSpPr/>
              <p:nvPr>
                <p:custDataLst>
                  <p:tags r:id="rId2"/>
                </p:custDataLst>
              </p:nvPr>
            </p:nvSpPr>
            <p:spPr>
              <a:xfrm>
                <a:off x="2616" y="2858"/>
                <a:ext cx="532" cy="532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cs typeface="+mn-cs"/>
                </a:endParaRPr>
              </a:p>
            </p:txBody>
          </p:sp>
          <p:sp>
            <p:nvSpPr>
              <p:cNvPr id="128" name="五角星 127"/>
              <p:cNvSpPr/>
              <p:nvPr>
                <p:custDataLst>
                  <p:tags r:id="rId3"/>
                </p:custDataLst>
              </p:nvPr>
            </p:nvSpPr>
            <p:spPr>
              <a:xfrm>
                <a:off x="3150" y="3379"/>
                <a:ext cx="532" cy="532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cs typeface="+mn-cs"/>
                </a:endParaRPr>
              </a:p>
            </p:txBody>
          </p:sp>
          <p:sp>
            <p:nvSpPr>
              <p:cNvPr id="129" name="五角星 128"/>
              <p:cNvSpPr/>
              <p:nvPr>
                <p:custDataLst>
                  <p:tags r:id="rId4"/>
                </p:custDataLst>
              </p:nvPr>
            </p:nvSpPr>
            <p:spPr>
              <a:xfrm>
                <a:off x="3150" y="2337"/>
                <a:ext cx="532" cy="532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cs typeface="+mn-cs"/>
                </a:endParaRPr>
              </a:p>
            </p:txBody>
          </p:sp>
        </p:grpSp>
      </p:grpSp>
      <p:sp>
        <p:nvSpPr>
          <p:cNvPr id="131" name="任意多边形 130"/>
          <p:cNvSpPr/>
          <p:nvPr/>
        </p:nvSpPr>
        <p:spPr>
          <a:xfrm rot="5400000">
            <a:off x="810260" y="2091055"/>
            <a:ext cx="803910" cy="114681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940" h="2765">
                <a:moveTo>
                  <a:pt x="0" y="60"/>
                </a:moveTo>
                <a:cubicBezTo>
                  <a:pt x="0" y="27"/>
                  <a:pt x="27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93"/>
                  <a:pt x="93" y="120"/>
                  <a:pt x="60" y="120"/>
                </a:cubicBezTo>
                <a:cubicBezTo>
                  <a:pt x="27" y="120"/>
                  <a:pt x="0" y="93"/>
                  <a:pt x="0" y="60"/>
                </a:cubicBezTo>
                <a:close/>
                <a:moveTo>
                  <a:pt x="0" y="589"/>
                </a:moveTo>
                <a:cubicBezTo>
                  <a:pt x="0" y="556"/>
                  <a:pt x="27" y="529"/>
                  <a:pt x="60" y="529"/>
                </a:cubicBezTo>
                <a:cubicBezTo>
                  <a:pt x="93" y="529"/>
                  <a:pt x="120" y="556"/>
                  <a:pt x="120" y="589"/>
                </a:cubicBezTo>
                <a:cubicBezTo>
                  <a:pt x="120" y="622"/>
                  <a:pt x="93" y="649"/>
                  <a:pt x="60" y="649"/>
                </a:cubicBezTo>
                <a:cubicBezTo>
                  <a:pt x="27" y="649"/>
                  <a:pt x="0" y="622"/>
                  <a:pt x="0" y="589"/>
                </a:cubicBezTo>
                <a:close/>
                <a:moveTo>
                  <a:pt x="0" y="1118"/>
                </a:moveTo>
                <a:cubicBezTo>
                  <a:pt x="0" y="1085"/>
                  <a:pt x="27" y="1058"/>
                  <a:pt x="60" y="1058"/>
                </a:cubicBezTo>
                <a:cubicBezTo>
                  <a:pt x="93" y="1058"/>
                  <a:pt x="120" y="1085"/>
                  <a:pt x="120" y="1118"/>
                </a:cubicBezTo>
                <a:cubicBezTo>
                  <a:pt x="120" y="1151"/>
                  <a:pt x="93" y="1178"/>
                  <a:pt x="60" y="1178"/>
                </a:cubicBezTo>
                <a:cubicBezTo>
                  <a:pt x="27" y="1178"/>
                  <a:pt x="0" y="1151"/>
                  <a:pt x="0" y="1118"/>
                </a:cubicBezTo>
                <a:close/>
                <a:moveTo>
                  <a:pt x="0" y="1647"/>
                </a:moveTo>
                <a:cubicBezTo>
                  <a:pt x="0" y="1614"/>
                  <a:pt x="27" y="1587"/>
                  <a:pt x="60" y="1587"/>
                </a:cubicBezTo>
                <a:cubicBezTo>
                  <a:pt x="93" y="1587"/>
                  <a:pt x="120" y="1614"/>
                  <a:pt x="120" y="1647"/>
                </a:cubicBezTo>
                <a:cubicBezTo>
                  <a:pt x="120" y="1680"/>
                  <a:pt x="93" y="1707"/>
                  <a:pt x="60" y="1707"/>
                </a:cubicBezTo>
                <a:cubicBezTo>
                  <a:pt x="27" y="1707"/>
                  <a:pt x="0" y="1680"/>
                  <a:pt x="0" y="1647"/>
                </a:cubicBezTo>
                <a:close/>
                <a:moveTo>
                  <a:pt x="0" y="2176"/>
                </a:moveTo>
                <a:cubicBezTo>
                  <a:pt x="0" y="2143"/>
                  <a:pt x="27" y="2116"/>
                  <a:pt x="60" y="2116"/>
                </a:cubicBezTo>
                <a:cubicBezTo>
                  <a:pt x="93" y="2116"/>
                  <a:pt x="120" y="2143"/>
                  <a:pt x="120" y="2176"/>
                </a:cubicBezTo>
                <a:cubicBezTo>
                  <a:pt x="120" y="2209"/>
                  <a:pt x="93" y="2236"/>
                  <a:pt x="60" y="2236"/>
                </a:cubicBezTo>
                <a:cubicBezTo>
                  <a:pt x="27" y="2236"/>
                  <a:pt x="0" y="2209"/>
                  <a:pt x="0" y="2176"/>
                </a:cubicBezTo>
                <a:close/>
                <a:moveTo>
                  <a:pt x="0" y="2705"/>
                </a:moveTo>
                <a:cubicBezTo>
                  <a:pt x="0" y="2672"/>
                  <a:pt x="27" y="2645"/>
                  <a:pt x="60" y="2645"/>
                </a:cubicBezTo>
                <a:cubicBezTo>
                  <a:pt x="93" y="2645"/>
                  <a:pt x="120" y="2672"/>
                  <a:pt x="120" y="2705"/>
                </a:cubicBezTo>
                <a:cubicBezTo>
                  <a:pt x="120" y="2738"/>
                  <a:pt x="93" y="2765"/>
                  <a:pt x="60" y="2765"/>
                </a:cubicBezTo>
                <a:cubicBezTo>
                  <a:pt x="27" y="2765"/>
                  <a:pt x="0" y="2738"/>
                  <a:pt x="0" y="2705"/>
                </a:cubicBezTo>
                <a:close/>
                <a:moveTo>
                  <a:pt x="455" y="60"/>
                </a:moveTo>
                <a:cubicBezTo>
                  <a:pt x="455" y="27"/>
                  <a:pt x="482" y="0"/>
                  <a:pt x="515" y="0"/>
                </a:cubicBezTo>
                <a:cubicBezTo>
                  <a:pt x="548" y="0"/>
                  <a:pt x="575" y="27"/>
                  <a:pt x="575" y="60"/>
                </a:cubicBezTo>
                <a:cubicBezTo>
                  <a:pt x="575" y="93"/>
                  <a:pt x="548" y="120"/>
                  <a:pt x="515" y="120"/>
                </a:cubicBezTo>
                <a:cubicBezTo>
                  <a:pt x="482" y="120"/>
                  <a:pt x="455" y="93"/>
                  <a:pt x="455" y="60"/>
                </a:cubicBezTo>
                <a:close/>
                <a:moveTo>
                  <a:pt x="455" y="589"/>
                </a:moveTo>
                <a:cubicBezTo>
                  <a:pt x="455" y="556"/>
                  <a:pt x="482" y="529"/>
                  <a:pt x="515" y="529"/>
                </a:cubicBezTo>
                <a:cubicBezTo>
                  <a:pt x="548" y="529"/>
                  <a:pt x="575" y="556"/>
                  <a:pt x="575" y="589"/>
                </a:cubicBezTo>
                <a:cubicBezTo>
                  <a:pt x="575" y="622"/>
                  <a:pt x="548" y="649"/>
                  <a:pt x="515" y="649"/>
                </a:cubicBezTo>
                <a:cubicBezTo>
                  <a:pt x="482" y="649"/>
                  <a:pt x="455" y="622"/>
                  <a:pt x="455" y="589"/>
                </a:cubicBezTo>
                <a:close/>
                <a:moveTo>
                  <a:pt x="455" y="1118"/>
                </a:moveTo>
                <a:cubicBezTo>
                  <a:pt x="455" y="1085"/>
                  <a:pt x="482" y="1058"/>
                  <a:pt x="515" y="1058"/>
                </a:cubicBezTo>
                <a:cubicBezTo>
                  <a:pt x="548" y="1058"/>
                  <a:pt x="575" y="1085"/>
                  <a:pt x="575" y="1118"/>
                </a:cubicBezTo>
                <a:cubicBezTo>
                  <a:pt x="575" y="1151"/>
                  <a:pt x="548" y="1178"/>
                  <a:pt x="515" y="1178"/>
                </a:cubicBezTo>
                <a:cubicBezTo>
                  <a:pt x="482" y="1178"/>
                  <a:pt x="455" y="1151"/>
                  <a:pt x="455" y="1118"/>
                </a:cubicBezTo>
                <a:close/>
                <a:moveTo>
                  <a:pt x="455" y="1647"/>
                </a:moveTo>
                <a:cubicBezTo>
                  <a:pt x="455" y="1614"/>
                  <a:pt x="482" y="1587"/>
                  <a:pt x="515" y="1587"/>
                </a:cubicBezTo>
                <a:cubicBezTo>
                  <a:pt x="548" y="1587"/>
                  <a:pt x="575" y="1614"/>
                  <a:pt x="575" y="1647"/>
                </a:cubicBezTo>
                <a:cubicBezTo>
                  <a:pt x="575" y="1680"/>
                  <a:pt x="548" y="1707"/>
                  <a:pt x="515" y="1707"/>
                </a:cubicBezTo>
                <a:cubicBezTo>
                  <a:pt x="482" y="1707"/>
                  <a:pt x="455" y="1680"/>
                  <a:pt x="455" y="1647"/>
                </a:cubicBezTo>
                <a:close/>
                <a:moveTo>
                  <a:pt x="455" y="2176"/>
                </a:moveTo>
                <a:cubicBezTo>
                  <a:pt x="455" y="2143"/>
                  <a:pt x="482" y="2116"/>
                  <a:pt x="515" y="2116"/>
                </a:cubicBezTo>
                <a:cubicBezTo>
                  <a:pt x="548" y="2116"/>
                  <a:pt x="575" y="2143"/>
                  <a:pt x="575" y="2176"/>
                </a:cubicBezTo>
                <a:cubicBezTo>
                  <a:pt x="575" y="2209"/>
                  <a:pt x="548" y="2236"/>
                  <a:pt x="515" y="2236"/>
                </a:cubicBezTo>
                <a:cubicBezTo>
                  <a:pt x="482" y="2236"/>
                  <a:pt x="455" y="2209"/>
                  <a:pt x="455" y="2176"/>
                </a:cubicBezTo>
                <a:close/>
                <a:moveTo>
                  <a:pt x="455" y="2705"/>
                </a:moveTo>
                <a:cubicBezTo>
                  <a:pt x="455" y="2672"/>
                  <a:pt x="482" y="2645"/>
                  <a:pt x="515" y="2645"/>
                </a:cubicBezTo>
                <a:cubicBezTo>
                  <a:pt x="548" y="2645"/>
                  <a:pt x="575" y="2672"/>
                  <a:pt x="575" y="2705"/>
                </a:cubicBezTo>
                <a:cubicBezTo>
                  <a:pt x="575" y="2738"/>
                  <a:pt x="548" y="2765"/>
                  <a:pt x="515" y="2765"/>
                </a:cubicBezTo>
                <a:cubicBezTo>
                  <a:pt x="482" y="2765"/>
                  <a:pt x="455" y="2738"/>
                  <a:pt x="455" y="2705"/>
                </a:cubicBezTo>
                <a:close/>
                <a:moveTo>
                  <a:pt x="910" y="60"/>
                </a:moveTo>
                <a:cubicBezTo>
                  <a:pt x="910" y="27"/>
                  <a:pt x="937" y="0"/>
                  <a:pt x="970" y="0"/>
                </a:cubicBezTo>
                <a:cubicBezTo>
                  <a:pt x="1003" y="0"/>
                  <a:pt x="1030" y="27"/>
                  <a:pt x="1030" y="60"/>
                </a:cubicBezTo>
                <a:cubicBezTo>
                  <a:pt x="1030" y="93"/>
                  <a:pt x="1003" y="120"/>
                  <a:pt x="970" y="120"/>
                </a:cubicBezTo>
                <a:cubicBezTo>
                  <a:pt x="937" y="120"/>
                  <a:pt x="910" y="93"/>
                  <a:pt x="910" y="60"/>
                </a:cubicBezTo>
                <a:close/>
                <a:moveTo>
                  <a:pt x="910" y="589"/>
                </a:moveTo>
                <a:cubicBezTo>
                  <a:pt x="910" y="556"/>
                  <a:pt x="937" y="529"/>
                  <a:pt x="970" y="529"/>
                </a:cubicBezTo>
                <a:cubicBezTo>
                  <a:pt x="1003" y="529"/>
                  <a:pt x="1030" y="556"/>
                  <a:pt x="1030" y="589"/>
                </a:cubicBezTo>
                <a:cubicBezTo>
                  <a:pt x="1030" y="622"/>
                  <a:pt x="1003" y="649"/>
                  <a:pt x="970" y="649"/>
                </a:cubicBezTo>
                <a:cubicBezTo>
                  <a:pt x="937" y="649"/>
                  <a:pt x="910" y="622"/>
                  <a:pt x="910" y="589"/>
                </a:cubicBezTo>
                <a:close/>
                <a:moveTo>
                  <a:pt x="910" y="1118"/>
                </a:moveTo>
                <a:cubicBezTo>
                  <a:pt x="910" y="1085"/>
                  <a:pt x="937" y="1058"/>
                  <a:pt x="970" y="1058"/>
                </a:cubicBezTo>
                <a:cubicBezTo>
                  <a:pt x="1003" y="1058"/>
                  <a:pt x="1030" y="1085"/>
                  <a:pt x="1030" y="1118"/>
                </a:cubicBezTo>
                <a:cubicBezTo>
                  <a:pt x="1030" y="1151"/>
                  <a:pt x="1003" y="1178"/>
                  <a:pt x="970" y="1178"/>
                </a:cubicBezTo>
                <a:cubicBezTo>
                  <a:pt x="937" y="1178"/>
                  <a:pt x="910" y="1151"/>
                  <a:pt x="910" y="1118"/>
                </a:cubicBezTo>
                <a:close/>
                <a:moveTo>
                  <a:pt x="910" y="1647"/>
                </a:moveTo>
                <a:cubicBezTo>
                  <a:pt x="910" y="1614"/>
                  <a:pt x="937" y="1587"/>
                  <a:pt x="970" y="1587"/>
                </a:cubicBezTo>
                <a:cubicBezTo>
                  <a:pt x="1003" y="1587"/>
                  <a:pt x="1030" y="1614"/>
                  <a:pt x="1030" y="1647"/>
                </a:cubicBezTo>
                <a:cubicBezTo>
                  <a:pt x="1030" y="1680"/>
                  <a:pt x="1003" y="1707"/>
                  <a:pt x="970" y="1707"/>
                </a:cubicBezTo>
                <a:cubicBezTo>
                  <a:pt x="937" y="1707"/>
                  <a:pt x="910" y="1680"/>
                  <a:pt x="910" y="1647"/>
                </a:cubicBezTo>
                <a:close/>
                <a:moveTo>
                  <a:pt x="910" y="2176"/>
                </a:moveTo>
                <a:cubicBezTo>
                  <a:pt x="910" y="2143"/>
                  <a:pt x="937" y="2116"/>
                  <a:pt x="970" y="2116"/>
                </a:cubicBezTo>
                <a:cubicBezTo>
                  <a:pt x="1003" y="2116"/>
                  <a:pt x="1030" y="2143"/>
                  <a:pt x="1030" y="2176"/>
                </a:cubicBezTo>
                <a:cubicBezTo>
                  <a:pt x="1030" y="2209"/>
                  <a:pt x="1003" y="2236"/>
                  <a:pt x="970" y="2236"/>
                </a:cubicBezTo>
                <a:cubicBezTo>
                  <a:pt x="937" y="2236"/>
                  <a:pt x="910" y="2209"/>
                  <a:pt x="910" y="2176"/>
                </a:cubicBezTo>
                <a:close/>
                <a:moveTo>
                  <a:pt x="910" y="2705"/>
                </a:moveTo>
                <a:cubicBezTo>
                  <a:pt x="910" y="2672"/>
                  <a:pt x="937" y="2645"/>
                  <a:pt x="970" y="2645"/>
                </a:cubicBezTo>
                <a:cubicBezTo>
                  <a:pt x="1003" y="2645"/>
                  <a:pt x="1030" y="2672"/>
                  <a:pt x="1030" y="2705"/>
                </a:cubicBezTo>
                <a:cubicBezTo>
                  <a:pt x="1030" y="2738"/>
                  <a:pt x="1003" y="2765"/>
                  <a:pt x="970" y="2765"/>
                </a:cubicBezTo>
                <a:cubicBezTo>
                  <a:pt x="937" y="2765"/>
                  <a:pt x="910" y="2738"/>
                  <a:pt x="910" y="2705"/>
                </a:cubicBezTo>
                <a:close/>
                <a:moveTo>
                  <a:pt x="1365" y="60"/>
                </a:moveTo>
                <a:cubicBezTo>
                  <a:pt x="1365" y="27"/>
                  <a:pt x="1392" y="0"/>
                  <a:pt x="1425" y="0"/>
                </a:cubicBezTo>
                <a:cubicBezTo>
                  <a:pt x="1458" y="0"/>
                  <a:pt x="1485" y="27"/>
                  <a:pt x="1485" y="60"/>
                </a:cubicBezTo>
                <a:cubicBezTo>
                  <a:pt x="1485" y="93"/>
                  <a:pt x="1458" y="120"/>
                  <a:pt x="1425" y="120"/>
                </a:cubicBezTo>
                <a:cubicBezTo>
                  <a:pt x="1392" y="120"/>
                  <a:pt x="1365" y="93"/>
                  <a:pt x="1365" y="60"/>
                </a:cubicBezTo>
                <a:close/>
                <a:moveTo>
                  <a:pt x="1365" y="589"/>
                </a:moveTo>
                <a:cubicBezTo>
                  <a:pt x="1365" y="556"/>
                  <a:pt x="1392" y="529"/>
                  <a:pt x="1425" y="529"/>
                </a:cubicBezTo>
                <a:cubicBezTo>
                  <a:pt x="1458" y="529"/>
                  <a:pt x="1485" y="556"/>
                  <a:pt x="1485" y="589"/>
                </a:cubicBezTo>
                <a:cubicBezTo>
                  <a:pt x="1485" y="622"/>
                  <a:pt x="1458" y="649"/>
                  <a:pt x="1425" y="649"/>
                </a:cubicBezTo>
                <a:cubicBezTo>
                  <a:pt x="1392" y="649"/>
                  <a:pt x="1365" y="622"/>
                  <a:pt x="1365" y="589"/>
                </a:cubicBezTo>
                <a:close/>
                <a:moveTo>
                  <a:pt x="1365" y="1118"/>
                </a:moveTo>
                <a:cubicBezTo>
                  <a:pt x="1365" y="1085"/>
                  <a:pt x="1392" y="1058"/>
                  <a:pt x="1425" y="1058"/>
                </a:cubicBezTo>
                <a:cubicBezTo>
                  <a:pt x="1458" y="1058"/>
                  <a:pt x="1485" y="1085"/>
                  <a:pt x="1485" y="1118"/>
                </a:cubicBezTo>
                <a:cubicBezTo>
                  <a:pt x="1485" y="1151"/>
                  <a:pt x="1458" y="1178"/>
                  <a:pt x="1425" y="1178"/>
                </a:cubicBezTo>
                <a:cubicBezTo>
                  <a:pt x="1392" y="1178"/>
                  <a:pt x="1365" y="1151"/>
                  <a:pt x="1365" y="1118"/>
                </a:cubicBezTo>
                <a:close/>
                <a:moveTo>
                  <a:pt x="1365" y="1647"/>
                </a:moveTo>
                <a:cubicBezTo>
                  <a:pt x="1365" y="1614"/>
                  <a:pt x="1392" y="1587"/>
                  <a:pt x="1425" y="1587"/>
                </a:cubicBezTo>
                <a:cubicBezTo>
                  <a:pt x="1458" y="1587"/>
                  <a:pt x="1485" y="1614"/>
                  <a:pt x="1485" y="1647"/>
                </a:cubicBezTo>
                <a:cubicBezTo>
                  <a:pt x="1485" y="1680"/>
                  <a:pt x="1458" y="1707"/>
                  <a:pt x="1425" y="1707"/>
                </a:cubicBezTo>
                <a:cubicBezTo>
                  <a:pt x="1392" y="1707"/>
                  <a:pt x="1365" y="1680"/>
                  <a:pt x="1365" y="1647"/>
                </a:cubicBezTo>
                <a:close/>
                <a:moveTo>
                  <a:pt x="1365" y="2176"/>
                </a:moveTo>
                <a:cubicBezTo>
                  <a:pt x="1365" y="2143"/>
                  <a:pt x="1392" y="2116"/>
                  <a:pt x="1425" y="2116"/>
                </a:cubicBezTo>
                <a:cubicBezTo>
                  <a:pt x="1458" y="2116"/>
                  <a:pt x="1485" y="2143"/>
                  <a:pt x="1485" y="2176"/>
                </a:cubicBezTo>
                <a:cubicBezTo>
                  <a:pt x="1485" y="2209"/>
                  <a:pt x="1458" y="2236"/>
                  <a:pt x="1425" y="2236"/>
                </a:cubicBezTo>
                <a:cubicBezTo>
                  <a:pt x="1392" y="2236"/>
                  <a:pt x="1365" y="2209"/>
                  <a:pt x="1365" y="2176"/>
                </a:cubicBezTo>
                <a:close/>
                <a:moveTo>
                  <a:pt x="1365" y="2705"/>
                </a:moveTo>
                <a:cubicBezTo>
                  <a:pt x="1365" y="2672"/>
                  <a:pt x="1392" y="2645"/>
                  <a:pt x="1425" y="2645"/>
                </a:cubicBezTo>
                <a:cubicBezTo>
                  <a:pt x="1458" y="2645"/>
                  <a:pt x="1485" y="2672"/>
                  <a:pt x="1485" y="2705"/>
                </a:cubicBezTo>
                <a:cubicBezTo>
                  <a:pt x="1485" y="2738"/>
                  <a:pt x="1458" y="2765"/>
                  <a:pt x="1425" y="2765"/>
                </a:cubicBezTo>
                <a:cubicBezTo>
                  <a:pt x="1392" y="2765"/>
                  <a:pt x="1365" y="2738"/>
                  <a:pt x="1365" y="2705"/>
                </a:cubicBezTo>
                <a:close/>
                <a:moveTo>
                  <a:pt x="1820" y="60"/>
                </a:moveTo>
                <a:cubicBezTo>
                  <a:pt x="1820" y="27"/>
                  <a:pt x="1847" y="0"/>
                  <a:pt x="1880" y="0"/>
                </a:cubicBezTo>
                <a:cubicBezTo>
                  <a:pt x="1913" y="0"/>
                  <a:pt x="1940" y="27"/>
                  <a:pt x="1940" y="60"/>
                </a:cubicBezTo>
                <a:cubicBezTo>
                  <a:pt x="1940" y="93"/>
                  <a:pt x="1913" y="120"/>
                  <a:pt x="1880" y="120"/>
                </a:cubicBezTo>
                <a:cubicBezTo>
                  <a:pt x="1847" y="120"/>
                  <a:pt x="1820" y="93"/>
                  <a:pt x="1820" y="60"/>
                </a:cubicBezTo>
                <a:close/>
                <a:moveTo>
                  <a:pt x="1820" y="589"/>
                </a:moveTo>
                <a:cubicBezTo>
                  <a:pt x="1820" y="556"/>
                  <a:pt x="1847" y="529"/>
                  <a:pt x="1880" y="529"/>
                </a:cubicBezTo>
                <a:cubicBezTo>
                  <a:pt x="1913" y="529"/>
                  <a:pt x="1940" y="556"/>
                  <a:pt x="1940" y="589"/>
                </a:cubicBezTo>
                <a:cubicBezTo>
                  <a:pt x="1940" y="622"/>
                  <a:pt x="1913" y="649"/>
                  <a:pt x="1880" y="649"/>
                </a:cubicBezTo>
                <a:cubicBezTo>
                  <a:pt x="1847" y="649"/>
                  <a:pt x="1820" y="622"/>
                  <a:pt x="1820" y="589"/>
                </a:cubicBezTo>
                <a:close/>
                <a:moveTo>
                  <a:pt x="1820" y="1118"/>
                </a:moveTo>
                <a:cubicBezTo>
                  <a:pt x="1820" y="1085"/>
                  <a:pt x="1847" y="1058"/>
                  <a:pt x="1880" y="1058"/>
                </a:cubicBezTo>
                <a:cubicBezTo>
                  <a:pt x="1913" y="1058"/>
                  <a:pt x="1940" y="1085"/>
                  <a:pt x="1940" y="1118"/>
                </a:cubicBezTo>
                <a:cubicBezTo>
                  <a:pt x="1940" y="1151"/>
                  <a:pt x="1913" y="1178"/>
                  <a:pt x="1880" y="1178"/>
                </a:cubicBezTo>
                <a:cubicBezTo>
                  <a:pt x="1847" y="1178"/>
                  <a:pt x="1820" y="1151"/>
                  <a:pt x="1820" y="1118"/>
                </a:cubicBezTo>
                <a:close/>
                <a:moveTo>
                  <a:pt x="1820" y="1647"/>
                </a:moveTo>
                <a:cubicBezTo>
                  <a:pt x="1820" y="1614"/>
                  <a:pt x="1847" y="1587"/>
                  <a:pt x="1880" y="1587"/>
                </a:cubicBezTo>
                <a:cubicBezTo>
                  <a:pt x="1913" y="1587"/>
                  <a:pt x="1940" y="1614"/>
                  <a:pt x="1940" y="1647"/>
                </a:cubicBezTo>
                <a:cubicBezTo>
                  <a:pt x="1940" y="1680"/>
                  <a:pt x="1913" y="1707"/>
                  <a:pt x="1880" y="1707"/>
                </a:cubicBezTo>
                <a:cubicBezTo>
                  <a:pt x="1847" y="1707"/>
                  <a:pt x="1820" y="1680"/>
                  <a:pt x="1820" y="1647"/>
                </a:cubicBezTo>
                <a:close/>
                <a:moveTo>
                  <a:pt x="1820" y="2176"/>
                </a:moveTo>
                <a:cubicBezTo>
                  <a:pt x="1820" y="2143"/>
                  <a:pt x="1847" y="2116"/>
                  <a:pt x="1880" y="2116"/>
                </a:cubicBezTo>
                <a:cubicBezTo>
                  <a:pt x="1913" y="2116"/>
                  <a:pt x="1940" y="2143"/>
                  <a:pt x="1940" y="2176"/>
                </a:cubicBezTo>
                <a:cubicBezTo>
                  <a:pt x="1940" y="2209"/>
                  <a:pt x="1913" y="2236"/>
                  <a:pt x="1880" y="2236"/>
                </a:cubicBezTo>
                <a:cubicBezTo>
                  <a:pt x="1847" y="2236"/>
                  <a:pt x="1820" y="2209"/>
                  <a:pt x="1820" y="2176"/>
                </a:cubicBezTo>
                <a:close/>
                <a:moveTo>
                  <a:pt x="1820" y="2705"/>
                </a:moveTo>
                <a:cubicBezTo>
                  <a:pt x="1820" y="2672"/>
                  <a:pt x="1847" y="2645"/>
                  <a:pt x="1880" y="2645"/>
                </a:cubicBezTo>
                <a:cubicBezTo>
                  <a:pt x="1913" y="2645"/>
                  <a:pt x="1940" y="2672"/>
                  <a:pt x="1940" y="2705"/>
                </a:cubicBezTo>
                <a:cubicBezTo>
                  <a:pt x="1940" y="2738"/>
                  <a:pt x="1913" y="2765"/>
                  <a:pt x="1880" y="2765"/>
                </a:cubicBezTo>
                <a:cubicBezTo>
                  <a:pt x="1847" y="2765"/>
                  <a:pt x="1820" y="2738"/>
                  <a:pt x="1820" y="2705"/>
                </a:cubicBezTo>
                <a:close/>
              </a:path>
            </a:pathLst>
          </a:custGeom>
          <a:gradFill>
            <a:gsLst>
              <a:gs pos="0">
                <a:srgbClr val="6EC6F0"/>
              </a:gs>
              <a:gs pos="100000">
                <a:srgbClr val="479EF4"/>
              </a:gs>
            </a:gsLst>
            <a:lin ang="162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30809E-CF24-B89A-C1C3-9669C3CB4087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553501" y="1620471"/>
            <a:ext cx="9369134" cy="424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ldLvl="0" animBg="1"/>
      <p:bldP spid="13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two girls&#10;&#10;Description automatically generated">
            <a:extLst>
              <a:ext uri="{FF2B5EF4-FFF2-40B4-BE49-F238E27FC236}">
                <a16:creationId xmlns:a16="http://schemas.microsoft.com/office/drawing/2014/main" id="{2701E062-128C-FECF-AC52-50942922E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14"/>
          <a:stretch/>
        </p:blipFill>
        <p:spPr>
          <a:xfrm>
            <a:off x="1743740" y="4097479"/>
            <a:ext cx="9162226" cy="276052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5FDE605-61FC-1B9D-0A55-C9BCA49675A4}"/>
              </a:ext>
            </a:extLst>
          </p:cNvPr>
          <p:cNvGrpSpPr/>
          <p:nvPr/>
        </p:nvGrpSpPr>
        <p:grpSpPr>
          <a:xfrm>
            <a:off x="1488558" y="0"/>
            <a:ext cx="9101469" cy="1345078"/>
            <a:chOff x="7892958" y="826183"/>
            <a:chExt cx="5085471" cy="1738638"/>
          </a:xfrm>
          <a:solidFill>
            <a:srgbClr val="41A480"/>
          </a:solidFill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FC24571-FF25-8CAD-9A06-B3FA7C62C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92958" y="826183"/>
              <a:ext cx="5085471" cy="173863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C71CA3-9917-21B9-A7CD-AC44EE53F7A3}"/>
                </a:ext>
              </a:extLst>
            </p:cNvPr>
            <p:cNvSpPr txBox="1"/>
            <p:nvPr/>
          </p:nvSpPr>
          <p:spPr>
            <a:xfrm>
              <a:off x="8089711" y="967913"/>
              <a:ext cx="4656317" cy="15913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Kể tên một số chương trình phát thanh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biết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7BEA9C3-873C-9680-DE05-9CDD3605876F}"/>
              </a:ext>
            </a:extLst>
          </p:cNvPr>
          <p:cNvSpPr txBox="1"/>
          <p:nvPr/>
        </p:nvSpPr>
        <p:spPr>
          <a:xfrm>
            <a:off x="4593266" y="1536112"/>
            <a:ext cx="42530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defTabSz="457200">
              <a:buFontTx/>
              <a:buChar char="-"/>
              <a:defRPr/>
            </a:pP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endParaRPr lang="en-US" sz="3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 defTabSz="457200">
              <a:buFontTx/>
              <a:buChar char="-"/>
              <a:defRPr/>
            </a:pP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3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 defTabSz="457200">
              <a:buFontTx/>
              <a:buChar char="-"/>
              <a:defRPr/>
            </a:pP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thao 24/7</a:t>
            </a:r>
          </a:p>
          <a:p>
            <a:pPr marL="285750" lvl="0" indent="-285750" algn="just" defTabSz="457200">
              <a:buFontTx/>
              <a:buChar char="-"/>
              <a:defRPr/>
            </a:pP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</a:t>
            </a:r>
            <a:endParaRPr lang="en-US" sz="3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 defTabSz="457200">
              <a:buFontTx/>
              <a:buChar char="-"/>
              <a:defRPr/>
            </a:pP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vẻ</a:t>
            </a:r>
            <a:endParaRPr lang="en-US" sz="3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 algn="just" defTabSz="457200">
              <a:buFontTx/>
              <a:buChar char="-"/>
              <a:defRPr/>
            </a:pP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186311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CCBFC"/>
            </a:gs>
            <a:gs pos="100000">
              <a:srgbClr val="6BC4F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组合 122"/>
          <p:cNvGrpSpPr/>
          <p:nvPr/>
        </p:nvGrpSpPr>
        <p:grpSpPr>
          <a:xfrm>
            <a:off x="0" y="0"/>
            <a:ext cx="12191365" cy="6858000"/>
            <a:chOff x="0" y="0"/>
            <a:chExt cx="19199" cy="10800"/>
          </a:xfrm>
        </p:grpSpPr>
        <p:grpSp>
          <p:nvGrpSpPr>
            <p:cNvPr id="115" name="组合 114"/>
            <p:cNvGrpSpPr/>
            <p:nvPr/>
          </p:nvGrpSpPr>
          <p:grpSpPr>
            <a:xfrm>
              <a:off x="0" y="0"/>
              <a:ext cx="19199" cy="2924"/>
              <a:chOff x="0" y="0"/>
              <a:chExt cx="19199" cy="2924"/>
            </a:xfrm>
          </p:grpSpPr>
          <p:grpSp>
            <p:nvGrpSpPr>
              <p:cNvPr id="111" name="组合 110"/>
              <p:cNvGrpSpPr/>
              <p:nvPr/>
            </p:nvGrpSpPr>
            <p:grpSpPr>
              <a:xfrm>
                <a:off x="15985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08" name="矩形 107"/>
                <p:cNvSpPr/>
                <p:nvPr>
                  <p:custDataLst>
                    <p:tags r:id="rId44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09" name="矩形 108"/>
                <p:cNvSpPr/>
                <p:nvPr>
                  <p:custDataLst>
                    <p:tags r:id="rId45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</p:grpSp>
          <p:grpSp>
            <p:nvGrpSpPr>
              <p:cNvPr id="112" name="组合 111"/>
              <p:cNvGrpSpPr/>
              <p:nvPr/>
            </p:nvGrpSpPr>
            <p:grpSpPr>
              <a:xfrm flipH="1">
                <a:off x="0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13" name="矩形 112"/>
                <p:cNvSpPr/>
                <p:nvPr>
                  <p:custDataLst>
                    <p:tags r:id="rId42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14" name="矩形 113"/>
                <p:cNvSpPr/>
                <p:nvPr>
                  <p:custDataLst>
                    <p:tags r:id="rId43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</p:grpSp>
        </p:grpSp>
        <p:grpSp>
          <p:nvGrpSpPr>
            <p:cNvPr id="116" name="组合 115"/>
            <p:cNvGrpSpPr/>
            <p:nvPr/>
          </p:nvGrpSpPr>
          <p:grpSpPr>
            <a:xfrm flipV="1">
              <a:off x="1" y="7876"/>
              <a:ext cx="19199" cy="2924"/>
              <a:chOff x="0" y="0"/>
              <a:chExt cx="19199" cy="2924"/>
            </a:xfrm>
          </p:grpSpPr>
          <p:grpSp>
            <p:nvGrpSpPr>
              <p:cNvPr id="117" name="组合 116"/>
              <p:cNvGrpSpPr/>
              <p:nvPr/>
            </p:nvGrpSpPr>
            <p:grpSpPr>
              <a:xfrm>
                <a:off x="15985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18" name="矩形 117"/>
                <p:cNvSpPr/>
                <p:nvPr>
                  <p:custDataLst>
                    <p:tags r:id="rId40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19" name="矩形 118"/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</p:grpSp>
          <p:grpSp>
            <p:nvGrpSpPr>
              <p:cNvPr id="120" name="组合 119"/>
              <p:cNvGrpSpPr/>
              <p:nvPr/>
            </p:nvGrpSpPr>
            <p:grpSpPr>
              <a:xfrm flipH="1">
                <a:off x="0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21" name="矩形 120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22" name="矩形 121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</p:grpSp>
        </p:grpSp>
      </p:grpSp>
      <p:grpSp>
        <p:nvGrpSpPr>
          <p:cNvPr id="106" name="组合 105"/>
          <p:cNvGrpSpPr/>
          <p:nvPr/>
        </p:nvGrpSpPr>
        <p:grpSpPr>
          <a:xfrm>
            <a:off x="367030" y="553720"/>
            <a:ext cx="11457940" cy="5379720"/>
            <a:chOff x="637" y="872"/>
            <a:chExt cx="18044" cy="8472"/>
          </a:xfrm>
        </p:grpSpPr>
        <p:grpSp>
          <p:nvGrpSpPr>
            <p:cNvPr id="9" name="组合 8"/>
            <p:cNvGrpSpPr/>
            <p:nvPr/>
          </p:nvGrpSpPr>
          <p:grpSpPr>
            <a:xfrm>
              <a:off x="637" y="1230"/>
              <a:ext cx="18044" cy="8114"/>
              <a:chOff x="637" y="1230"/>
              <a:chExt cx="18044" cy="8114"/>
            </a:xfrm>
          </p:grpSpPr>
          <p:sp>
            <p:nvSpPr>
              <p:cNvPr id="6" name="圆角矩形 5"/>
              <p:cNvSpPr/>
              <p:nvPr>
                <p:custDataLst>
                  <p:tags r:id="rId36"/>
                </p:custDataLst>
              </p:nvPr>
            </p:nvSpPr>
            <p:spPr>
              <a:xfrm>
                <a:off x="637" y="1230"/>
                <a:ext cx="18045" cy="8115"/>
              </a:xfrm>
              <a:prstGeom prst="roundRect">
                <a:avLst>
                  <a:gd name="adj" fmla="val 3733"/>
                </a:avLst>
              </a:prstGeom>
              <a:gradFill>
                <a:gsLst>
                  <a:gs pos="0">
                    <a:srgbClr val="E0F2FE"/>
                  </a:gs>
                  <a:gs pos="100000">
                    <a:srgbClr val="C8F2FC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 panose="020B0300000000000000"/>
                  <a:cs typeface="+mn-cs"/>
                </a:endParaRPr>
              </a:p>
            </p:txBody>
          </p:sp>
          <p:sp>
            <p:nvSpPr>
              <p:cNvPr id="7" name="任意多边形 6"/>
              <p:cNvSpPr/>
              <p:nvPr>
                <p:custDataLst>
                  <p:tags r:id="rId37"/>
                </p:custDataLst>
              </p:nvPr>
            </p:nvSpPr>
            <p:spPr>
              <a:xfrm>
                <a:off x="637" y="1230"/>
                <a:ext cx="18045" cy="652"/>
              </a:xfrm>
              <a:custGeom>
                <a:avLst/>
                <a:gdLst>
                  <a:gd name="adj" fmla="val 3733"/>
                  <a:gd name="a" fmla="pin 0 adj 50000"/>
                  <a:gd name="x1" fmla="*/ ss a 100000"/>
                  <a:gd name="x2" fmla="+- r 0 x1"/>
                  <a:gd name="y2" fmla="+- b 0 x1"/>
                  <a:gd name="il" fmla="*/ x1 29289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045" h="652">
                    <a:moveTo>
                      <a:pt x="303" y="0"/>
                    </a:moveTo>
                    <a:lnTo>
                      <a:pt x="17742" y="0"/>
                    </a:lnTo>
                    <a:cubicBezTo>
                      <a:pt x="17909" y="0"/>
                      <a:pt x="18045" y="136"/>
                      <a:pt x="18045" y="303"/>
                    </a:cubicBezTo>
                    <a:lnTo>
                      <a:pt x="18045" y="650"/>
                    </a:lnTo>
                    <a:lnTo>
                      <a:pt x="38" y="650"/>
                    </a:lnTo>
                    <a:cubicBezTo>
                      <a:pt x="27" y="650"/>
                      <a:pt x="17" y="651"/>
                      <a:pt x="7" y="652"/>
                    </a:cubicBezTo>
                    <a:lnTo>
                      <a:pt x="0" y="652"/>
                    </a:lnTo>
                    <a:lnTo>
                      <a:pt x="0" y="303"/>
                    </a:lnTo>
                    <a:cubicBezTo>
                      <a:pt x="0" y="136"/>
                      <a:pt x="136" y="0"/>
                      <a:pt x="30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EC6F0"/>
                  </a:gs>
                  <a:gs pos="100000">
                    <a:srgbClr val="479EF4"/>
                  </a:gs>
                </a:gsLst>
                <a:lin ang="162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 panose="020B0300000000000000"/>
                  <a:cs typeface="+mn-cs"/>
                </a:endParaRPr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>
              <a:off x="2000" y="872"/>
              <a:ext cx="15318" cy="802"/>
              <a:chOff x="2418" y="872"/>
              <a:chExt cx="15318" cy="802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2418" y="872"/>
                <a:ext cx="394" cy="803"/>
                <a:chOff x="2418" y="876"/>
                <a:chExt cx="394" cy="803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15" name="图片 14" descr="图片1"/>
                <p:cNvPicPr>
                  <a:picLocks noChangeAspect="1"/>
                </p:cNvPicPr>
                <p:nvPr/>
              </p:nvPicPr>
              <p:blipFill>
                <a:blip r:embed="rId48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0" name="组合 19"/>
              <p:cNvGrpSpPr/>
              <p:nvPr/>
            </p:nvGrpSpPr>
            <p:grpSpPr>
              <a:xfrm>
                <a:off x="3484" y="872"/>
                <a:ext cx="394" cy="803"/>
                <a:chOff x="2418" y="876"/>
                <a:chExt cx="394" cy="803"/>
              </a:xfrm>
            </p:grpSpPr>
            <p:sp>
              <p:nvSpPr>
                <p:cNvPr id="21" name="椭圆 20"/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22" name="图片 21" descr="图片1"/>
                <p:cNvPicPr>
                  <a:picLocks noChangeAspect="1"/>
                </p:cNvPicPr>
                <p:nvPr>
                  <p:custDataLst>
                    <p:tags r:id="rId35"/>
                  </p:custDataLst>
                </p:nvPr>
              </p:nvPicPr>
              <p:blipFill>
                <a:blip r:embed="rId48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3" name="组合 22"/>
              <p:cNvGrpSpPr/>
              <p:nvPr/>
            </p:nvGrpSpPr>
            <p:grpSpPr>
              <a:xfrm>
                <a:off x="4550" y="872"/>
                <a:ext cx="394" cy="803"/>
                <a:chOff x="2418" y="876"/>
                <a:chExt cx="394" cy="803"/>
              </a:xfrm>
            </p:grpSpPr>
            <p:sp>
              <p:nvSpPr>
                <p:cNvPr id="24" name="椭圆 23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25" name="图片 24" descr="图片1"/>
                <p:cNvPicPr>
                  <a:picLocks noChangeAspect="1"/>
                </p:cNvPicPr>
                <p:nvPr>
                  <p:custDataLst>
                    <p:tags r:id="rId33"/>
                  </p:custDataLst>
                </p:nvPr>
              </p:nvPicPr>
              <p:blipFill>
                <a:blip r:embed="rId48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6" name="组合 25"/>
              <p:cNvGrpSpPr/>
              <p:nvPr/>
            </p:nvGrpSpPr>
            <p:grpSpPr>
              <a:xfrm>
                <a:off x="5616" y="872"/>
                <a:ext cx="394" cy="803"/>
                <a:chOff x="2418" y="876"/>
                <a:chExt cx="394" cy="803"/>
              </a:xfrm>
            </p:grpSpPr>
            <p:sp>
              <p:nvSpPr>
                <p:cNvPr id="27" name="椭圆 26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28" name="图片 27" descr="图片1"/>
                <p:cNvPicPr>
                  <a:picLocks noChangeAspect="1"/>
                </p:cNvPicPr>
                <p:nvPr>
                  <p:custDataLst>
                    <p:tags r:id="rId31"/>
                  </p:custDataLst>
                </p:nvPr>
              </p:nvPicPr>
              <p:blipFill>
                <a:blip r:embed="rId48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9" name="组合 28"/>
              <p:cNvGrpSpPr/>
              <p:nvPr/>
            </p:nvGrpSpPr>
            <p:grpSpPr>
              <a:xfrm>
                <a:off x="6682" y="872"/>
                <a:ext cx="394" cy="803"/>
                <a:chOff x="2418" y="876"/>
                <a:chExt cx="394" cy="803"/>
              </a:xfrm>
            </p:grpSpPr>
            <p:sp>
              <p:nvSpPr>
                <p:cNvPr id="30" name="椭圆 29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31" name="图片 30" descr="图片1"/>
                <p:cNvPicPr>
                  <a:picLocks noChangeAspect="1"/>
                </p:cNvPicPr>
                <p:nvPr>
                  <p:custDataLst>
                    <p:tags r:id="rId29"/>
                  </p:custDataLst>
                </p:nvPr>
              </p:nvPicPr>
              <p:blipFill>
                <a:blip r:embed="rId48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2" name="组合 31"/>
              <p:cNvGrpSpPr/>
              <p:nvPr/>
            </p:nvGrpSpPr>
            <p:grpSpPr>
              <a:xfrm>
                <a:off x="7748" y="872"/>
                <a:ext cx="394" cy="803"/>
                <a:chOff x="2418" y="876"/>
                <a:chExt cx="394" cy="803"/>
              </a:xfrm>
            </p:grpSpPr>
            <p:sp>
              <p:nvSpPr>
                <p:cNvPr id="33" name="椭圆 32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34" name="图片 33" descr="图片1"/>
                <p:cNvPicPr>
                  <a:picLocks noChangeAspect="1"/>
                </p:cNvPicPr>
                <p:nvPr>
                  <p:custDataLst>
                    <p:tags r:id="rId27"/>
                  </p:custDataLst>
                </p:nvPr>
              </p:nvPicPr>
              <p:blipFill>
                <a:blip r:embed="rId48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5" name="组合 34"/>
              <p:cNvGrpSpPr/>
              <p:nvPr/>
            </p:nvGrpSpPr>
            <p:grpSpPr>
              <a:xfrm>
                <a:off x="8814" y="872"/>
                <a:ext cx="394" cy="803"/>
                <a:chOff x="2418" y="876"/>
                <a:chExt cx="394" cy="803"/>
              </a:xfrm>
            </p:grpSpPr>
            <p:sp>
              <p:nvSpPr>
                <p:cNvPr id="36" name="椭圆 35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37" name="图片 36" descr="图片1"/>
                <p:cNvPicPr>
                  <a:picLocks noChangeAspect="1"/>
                </p:cNvPicPr>
                <p:nvPr>
                  <p:custDataLst>
                    <p:tags r:id="rId25"/>
                  </p:custDataLst>
                </p:nvPr>
              </p:nvPicPr>
              <p:blipFill>
                <a:blip r:embed="rId48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8" name="组合 37"/>
              <p:cNvGrpSpPr/>
              <p:nvPr/>
            </p:nvGrpSpPr>
            <p:grpSpPr>
              <a:xfrm>
                <a:off x="9880" y="872"/>
                <a:ext cx="394" cy="803"/>
                <a:chOff x="2418" y="876"/>
                <a:chExt cx="394" cy="803"/>
              </a:xfrm>
            </p:grpSpPr>
            <p:sp>
              <p:nvSpPr>
                <p:cNvPr id="39" name="椭圆 38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40" name="图片 39" descr="图片1"/>
                <p:cNvPicPr>
                  <a:picLocks noChangeAspect="1"/>
                </p:cNvPicPr>
                <p:nvPr>
                  <p:custDataLst>
                    <p:tags r:id="rId23"/>
                  </p:custDataLst>
                </p:nvPr>
              </p:nvPicPr>
              <p:blipFill>
                <a:blip r:embed="rId48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41" name="组合 40"/>
              <p:cNvGrpSpPr/>
              <p:nvPr/>
            </p:nvGrpSpPr>
            <p:grpSpPr>
              <a:xfrm>
                <a:off x="10946" y="872"/>
                <a:ext cx="394" cy="803"/>
                <a:chOff x="2418" y="876"/>
                <a:chExt cx="394" cy="803"/>
              </a:xfrm>
            </p:grpSpPr>
            <p:sp>
              <p:nvSpPr>
                <p:cNvPr id="42" name="椭圆 41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43" name="图片 42" descr="图片1"/>
                <p:cNvPicPr>
                  <a:picLocks noChangeAspect="1"/>
                </p:cNvPicPr>
                <p:nvPr>
                  <p:custDataLst>
                    <p:tags r:id="rId21"/>
                  </p:custDataLst>
                </p:nvPr>
              </p:nvPicPr>
              <p:blipFill>
                <a:blip r:embed="rId48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44" name="组合 43"/>
              <p:cNvGrpSpPr/>
              <p:nvPr/>
            </p:nvGrpSpPr>
            <p:grpSpPr>
              <a:xfrm>
                <a:off x="12012" y="872"/>
                <a:ext cx="394" cy="803"/>
                <a:chOff x="2418" y="876"/>
                <a:chExt cx="394" cy="803"/>
              </a:xfrm>
            </p:grpSpPr>
            <p:sp>
              <p:nvSpPr>
                <p:cNvPr id="45" name="椭圆 44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46" name="图片 45" descr="图片1"/>
                <p:cNvPicPr>
                  <a:picLocks noChangeAspect="1"/>
                </p:cNvPicPr>
                <p:nvPr>
                  <p:custDataLst>
                    <p:tags r:id="rId19"/>
                  </p:custDataLst>
                </p:nvPr>
              </p:nvPicPr>
              <p:blipFill>
                <a:blip r:embed="rId48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51" name="组合 50"/>
              <p:cNvGrpSpPr/>
              <p:nvPr/>
            </p:nvGrpSpPr>
            <p:grpSpPr>
              <a:xfrm>
                <a:off x="13078" y="872"/>
                <a:ext cx="394" cy="803"/>
                <a:chOff x="2418" y="876"/>
                <a:chExt cx="394" cy="803"/>
              </a:xfrm>
            </p:grpSpPr>
            <p:sp>
              <p:nvSpPr>
                <p:cNvPr id="52" name="椭圆 51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58" name="图片 57" descr="图片1"/>
                <p:cNvPicPr>
                  <a:picLocks noChangeAspect="1"/>
                </p:cNvPicPr>
                <p:nvPr>
                  <p:custDataLst>
                    <p:tags r:id="rId17"/>
                  </p:custDataLst>
                </p:nvPr>
              </p:nvPicPr>
              <p:blipFill>
                <a:blip r:embed="rId48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59" name="组合 58"/>
              <p:cNvGrpSpPr/>
              <p:nvPr/>
            </p:nvGrpSpPr>
            <p:grpSpPr>
              <a:xfrm>
                <a:off x="14144" y="872"/>
                <a:ext cx="394" cy="803"/>
                <a:chOff x="2418" y="876"/>
                <a:chExt cx="394" cy="803"/>
              </a:xfrm>
            </p:grpSpPr>
            <p:sp>
              <p:nvSpPr>
                <p:cNvPr id="60" name="椭圆 59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62" name="图片 61" descr="图片1"/>
                <p:cNvPicPr>
                  <a:picLocks noChangeAspect="1"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48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63" name="组合 62"/>
              <p:cNvGrpSpPr/>
              <p:nvPr/>
            </p:nvGrpSpPr>
            <p:grpSpPr>
              <a:xfrm>
                <a:off x="15210" y="872"/>
                <a:ext cx="394" cy="803"/>
                <a:chOff x="2418" y="876"/>
                <a:chExt cx="394" cy="803"/>
              </a:xfrm>
            </p:grpSpPr>
            <p:sp>
              <p:nvSpPr>
                <p:cNvPr id="65" name="椭圆 64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67" name="图片 66" descr="图片1"/>
                <p:cNvPicPr>
                  <a:picLocks noChangeAspect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48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68" name="组合 67"/>
              <p:cNvGrpSpPr/>
              <p:nvPr/>
            </p:nvGrpSpPr>
            <p:grpSpPr>
              <a:xfrm>
                <a:off x="16276" y="872"/>
                <a:ext cx="394" cy="803"/>
                <a:chOff x="2418" y="876"/>
                <a:chExt cx="394" cy="803"/>
              </a:xfrm>
            </p:grpSpPr>
            <p:sp>
              <p:nvSpPr>
                <p:cNvPr id="69" name="椭圆 68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70" name="图片 69" descr="图片1"/>
                <p:cNvPicPr>
                  <a:picLocks noChangeAspect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48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71" name="组合 70"/>
              <p:cNvGrpSpPr/>
              <p:nvPr/>
            </p:nvGrpSpPr>
            <p:grpSpPr>
              <a:xfrm>
                <a:off x="17342" y="872"/>
                <a:ext cx="394" cy="803"/>
                <a:chOff x="2418" y="876"/>
                <a:chExt cx="394" cy="803"/>
              </a:xfrm>
            </p:grpSpPr>
            <p:sp>
              <p:nvSpPr>
                <p:cNvPr id="72" name="椭圆 71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73" name="图片 72" descr="图片1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48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</p:grpSp>
      </p:grpSp>
      <p:pic>
        <p:nvPicPr>
          <p:cNvPr id="104" name="图片 103" descr="图层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9"/>
          <a:stretch>
            <a:fillRect/>
          </a:stretch>
        </p:blipFill>
        <p:spPr>
          <a:xfrm>
            <a:off x="10527526" y="193040"/>
            <a:ext cx="1418590" cy="1418590"/>
          </a:xfrm>
          <a:prstGeom prst="rect">
            <a:avLst/>
          </a:prstGeom>
        </p:spPr>
      </p:pic>
      <p:grpSp>
        <p:nvGrpSpPr>
          <p:cNvPr id="130" name="组合 129"/>
          <p:cNvGrpSpPr/>
          <p:nvPr/>
        </p:nvGrpSpPr>
        <p:grpSpPr>
          <a:xfrm>
            <a:off x="2385649" y="1159903"/>
            <a:ext cx="7629616" cy="999490"/>
            <a:chOff x="4467" y="2082"/>
            <a:chExt cx="10266" cy="1574"/>
          </a:xfrm>
        </p:grpSpPr>
        <p:grpSp>
          <p:nvGrpSpPr>
            <p:cNvPr id="135" name="组合 134"/>
            <p:cNvGrpSpPr/>
            <p:nvPr/>
          </p:nvGrpSpPr>
          <p:grpSpPr>
            <a:xfrm>
              <a:off x="4467" y="2082"/>
              <a:ext cx="1066" cy="1574"/>
              <a:chOff x="2616" y="2337"/>
              <a:chExt cx="1066" cy="1574"/>
            </a:xfrm>
            <a:gradFill>
              <a:gsLst>
                <a:gs pos="0">
                  <a:srgbClr val="6EC6F0"/>
                </a:gs>
                <a:gs pos="100000">
                  <a:srgbClr val="479EF4"/>
                </a:gs>
              </a:gsLst>
              <a:lin ang="16260000" scaled="0"/>
            </a:gradFill>
          </p:grpSpPr>
          <p:sp>
            <p:nvSpPr>
              <p:cNvPr id="132" name="五角星 131"/>
              <p:cNvSpPr/>
              <p:nvPr>
                <p:custDataLst>
                  <p:tags r:id="rId5"/>
                </p:custDataLst>
              </p:nvPr>
            </p:nvSpPr>
            <p:spPr>
              <a:xfrm>
                <a:off x="2616" y="2858"/>
                <a:ext cx="532" cy="532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 panose="020B0300000000000000"/>
                  <a:cs typeface="+mn-cs"/>
                </a:endParaRPr>
              </a:p>
            </p:txBody>
          </p:sp>
          <p:sp>
            <p:nvSpPr>
              <p:cNvPr id="133" name="五角星 132"/>
              <p:cNvSpPr/>
              <p:nvPr>
                <p:custDataLst>
                  <p:tags r:id="rId6"/>
                </p:custDataLst>
              </p:nvPr>
            </p:nvSpPr>
            <p:spPr>
              <a:xfrm>
                <a:off x="3150" y="3379"/>
                <a:ext cx="532" cy="532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 panose="020B0300000000000000"/>
                  <a:cs typeface="+mn-cs"/>
                </a:endParaRPr>
              </a:p>
            </p:txBody>
          </p:sp>
          <p:sp>
            <p:nvSpPr>
              <p:cNvPr id="134" name="五角星 133"/>
              <p:cNvSpPr/>
              <p:nvPr>
                <p:custDataLst>
                  <p:tags r:id="rId7"/>
                </p:custDataLst>
              </p:nvPr>
            </p:nvSpPr>
            <p:spPr>
              <a:xfrm>
                <a:off x="3150" y="2337"/>
                <a:ext cx="532" cy="532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 panose="020B0300000000000000"/>
                  <a:cs typeface="+mn-cs"/>
                </a:endParaRPr>
              </a:p>
            </p:txBody>
          </p:sp>
        </p:grpSp>
        <p:grpSp>
          <p:nvGrpSpPr>
            <p:cNvPr id="126" name="组合 125"/>
            <p:cNvGrpSpPr/>
            <p:nvPr/>
          </p:nvGrpSpPr>
          <p:grpSpPr>
            <a:xfrm flipH="1">
              <a:off x="13667" y="2082"/>
              <a:ext cx="1066" cy="1574"/>
              <a:chOff x="2616" y="2337"/>
              <a:chExt cx="1066" cy="1574"/>
            </a:xfrm>
            <a:gradFill>
              <a:gsLst>
                <a:gs pos="0">
                  <a:srgbClr val="6EC6F0"/>
                </a:gs>
                <a:gs pos="100000">
                  <a:srgbClr val="479EF4"/>
                </a:gs>
              </a:gsLst>
              <a:lin ang="16260000" scaled="0"/>
            </a:gradFill>
          </p:grpSpPr>
          <p:sp>
            <p:nvSpPr>
              <p:cNvPr id="127" name="五角星 126"/>
              <p:cNvSpPr/>
              <p:nvPr>
                <p:custDataLst>
                  <p:tags r:id="rId2"/>
                </p:custDataLst>
              </p:nvPr>
            </p:nvSpPr>
            <p:spPr>
              <a:xfrm>
                <a:off x="2616" y="2858"/>
                <a:ext cx="532" cy="532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 panose="020B0300000000000000"/>
                  <a:cs typeface="+mn-cs"/>
                </a:endParaRPr>
              </a:p>
            </p:txBody>
          </p:sp>
          <p:sp>
            <p:nvSpPr>
              <p:cNvPr id="128" name="五角星 127"/>
              <p:cNvSpPr/>
              <p:nvPr>
                <p:custDataLst>
                  <p:tags r:id="rId3"/>
                </p:custDataLst>
              </p:nvPr>
            </p:nvSpPr>
            <p:spPr>
              <a:xfrm>
                <a:off x="3150" y="3379"/>
                <a:ext cx="532" cy="532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 panose="020B0300000000000000"/>
                  <a:cs typeface="+mn-cs"/>
                </a:endParaRPr>
              </a:p>
            </p:txBody>
          </p:sp>
          <p:sp>
            <p:nvSpPr>
              <p:cNvPr id="129" name="五角星 128"/>
              <p:cNvSpPr/>
              <p:nvPr>
                <p:custDataLst>
                  <p:tags r:id="rId4"/>
                </p:custDataLst>
              </p:nvPr>
            </p:nvSpPr>
            <p:spPr>
              <a:xfrm>
                <a:off x="3150" y="2337"/>
                <a:ext cx="532" cy="532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 panose="020B0300000000000000"/>
                  <a:cs typeface="+mn-cs"/>
                </a:endParaRPr>
              </a:p>
            </p:txBody>
          </p:sp>
        </p:grpSp>
      </p:grpSp>
      <p:sp>
        <p:nvSpPr>
          <p:cNvPr id="131" name="任意多边形 130"/>
          <p:cNvSpPr/>
          <p:nvPr/>
        </p:nvSpPr>
        <p:spPr>
          <a:xfrm rot="5400000">
            <a:off x="810260" y="2091055"/>
            <a:ext cx="803910" cy="114681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940" h="2765">
                <a:moveTo>
                  <a:pt x="0" y="60"/>
                </a:moveTo>
                <a:cubicBezTo>
                  <a:pt x="0" y="27"/>
                  <a:pt x="27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93"/>
                  <a:pt x="93" y="120"/>
                  <a:pt x="60" y="120"/>
                </a:cubicBezTo>
                <a:cubicBezTo>
                  <a:pt x="27" y="120"/>
                  <a:pt x="0" y="93"/>
                  <a:pt x="0" y="60"/>
                </a:cubicBezTo>
                <a:close/>
                <a:moveTo>
                  <a:pt x="0" y="589"/>
                </a:moveTo>
                <a:cubicBezTo>
                  <a:pt x="0" y="556"/>
                  <a:pt x="27" y="529"/>
                  <a:pt x="60" y="529"/>
                </a:cubicBezTo>
                <a:cubicBezTo>
                  <a:pt x="93" y="529"/>
                  <a:pt x="120" y="556"/>
                  <a:pt x="120" y="589"/>
                </a:cubicBezTo>
                <a:cubicBezTo>
                  <a:pt x="120" y="622"/>
                  <a:pt x="93" y="649"/>
                  <a:pt x="60" y="649"/>
                </a:cubicBezTo>
                <a:cubicBezTo>
                  <a:pt x="27" y="649"/>
                  <a:pt x="0" y="622"/>
                  <a:pt x="0" y="589"/>
                </a:cubicBezTo>
                <a:close/>
                <a:moveTo>
                  <a:pt x="0" y="1118"/>
                </a:moveTo>
                <a:cubicBezTo>
                  <a:pt x="0" y="1085"/>
                  <a:pt x="27" y="1058"/>
                  <a:pt x="60" y="1058"/>
                </a:cubicBezTo>
                <a:cubicBezTo>
                  <a:pt x="93" y="1058"/>
                  <a:pt x="120" y="1085"/>
                  <a:pt x="120" y="1118"/>
                </a:cubicBezTo>
                <a:cubicBezTo>
                  <a:pt x="120" y="1151"/>
                  <a:pt x="93" y="1178"/>
                  <a:pt x="60" y="1178"/>
                </a:cubicBezTo>
                <a:cubicBezTo>
                  <a:pt x="27" y="1178"/>
                  <a:pt x="0" y="1151"/>
                  <a:pt x="0" y="1118"/>
                </a:cubicBezTo>
                <a:close/>
                <a:moveTo>
                  <a:pt x="0" y="1647"/>
                </a:moveTo>
                <a:cubicBezTo>
                  <a:pt x="0" y="1614"/>
                  <a:pt x="27" y="1587"/>
                  <a:pt x="60" y="1587"/>
                </a:cubicBezTo>
                <a:cubicBezTo>
                  <a:pt x="93" y="1587"/>
                  <a:pt x="120" y="1614"/>
                  <a:pt x="120" y="1647"/>
                </a:cubicBezTo>
                <a:cubicBezTo>
                  <a:pt x="120" y="1680"/>
                  <a:pt x="93" y="1707"/>
                  <a:pt x="60" y="1707"/>
                </a:cubicBezTo>
                <a:cubicBezTo>
                  <a:pt x="27" y="1707"/>
                  <a:pt x="0" y="1680"/>
                  <a:pt x="0" y="1647"/>
                </a:cubicBezTo>
                <a:close/>
                <a:moveTo>
                  <a:pt x="0" y="2176"/>
                </a:moveTo>
                <a:cubicBezTo>
                  <a:pt x="0" y="2143"/>
                  <a:pt x="27" y="2116"/>
                  <a:pt x="60" y="2116"/>
                </a:cubicBezTo>
                <a:cubicBezTo>
                  <a:pt x="93" y="2116"/>
                  <a:pt x="120" y="2143"/>
                  <a:pt x="120" y="2176"/>
                </a:cubicBezTo>
                <a:cubicBezTo>
                  <a:pt x="120" y="2209"/>
                  <a:pt x="93" y="2236"/>
                  <a:pt x="60" y="2236"/>
                </a:cubicBezTo>
                <a:cubicBezTo>
                  <a:pt x="27" y="2236"/>
                  <a:pt x="0" y="2209"/>
                  <a:pt x="0" y="2176"/>
                </a:cubicBezTo>
                <a:close/>
                <a:moveTo>
                  <a:pt x="0" y="2705"/>
                </a:moveTo>
                <a:cubicBezTo>
                  <a:pt x="0" y="2672"/>
                  <a:pt x="27" y="2645"/>
                  <a:pt x="60" y="2645"/>
                </a:cubicBezTo>
                <a:cubicBezTo>
                  <a:pt x="93" y="2645"/>
                  <a:pt x="120" y="2672"/>
                  <a:pt x="120" y="2705"/>
                </a:cubicBezTo>
                <a:cubicBezTo>
                  <a:pt x="120" y="2738"/>
                  <a:pt x="93" y="2765"/>
                  <a:pt x="60" y="2765"/>
                </a:cubicBezTo>
                <a:cubicBezTo>
                  <a:pt x="27" y="2765"/>
                  <a:pt x="0" y="2738"/>
                  <a:pt x="0" y="2705"/>
                </a:cubicBezTo>
                <a:close/>
                <a:moveTo>
                  <a:pt x="455" y="60"/>
                </a:moveTo>
                <a:cubicBezTo>
                  <a:pt x="455" y="27"/>
                  <a:pt x="482" y="0"/>
                  <a:pt x="515" y="0"/>
                </a:cubicBezTo>
                <a:cubicBezTo>
                  <a:pt x="548" y="0"/>
                  <a:pt x="575" y="27"/>
                  <a:pt x="575" y="60"/>
                </a:cubicBezTo>
                <a:cubicBezTo>
                  <a:pt x="575" y="93"/>
                  <a:pt x="548" y="120"/>
                  <a:pt x="515" y="120"/>
                </a:cubicBezTo>
                <a:cubicBezTo>
                  <a:pt x="482" y="120"/>
                  <a:pt x="455" y="93"/>
                  <a:pt x="455" y="60"/>
                </a:cubicBezTo>
                <a:close/>
                <a:moveTo>
                  <a:pt x="455" y="589"/>
                </a:moveTo>
                <a:cubicBezTo>
                  <a:pt x="455" y="556"/>
                  <a:pt x="482" y="529"/>
                  <a:pt x="515" y="529"/>
                </a:cubicBezTo>
                <a:cubicBezTo>
                  <a:pt x="548" y="529"/>
                  <a:pt x="575" y="556"/>
                  <a:pt x="575" y="589"/>
                </a:cubicBezTo>
                <a:cubicBezTo>
                  <a:pt x="575" y="622"/>
                  <a:pt x="548" y="649"/>
                  <a:pt x="515" y="649"/>
                </a:cubicBezTo>
                <a:cubicBezTo>
                  <a:pt x="482" y="649"/>
                  <a:pt x="455" y="622"/>
                  <a:pt x="455" y="589"/>
                </a:cubicBezTo>
                <a:close/>
                <a:moveTo>
                  <a:pt x="455" y="1118"/>
                </a:moveTo>
                <a:cubicBezTo>
                  <a:pt x="455" y="1085"/>
                  <a:pt x="482" y="1058"/>
                  <a:pt x="515" y="1058"/>
                </a:cubicBezTo>
                <a:cubicBezTo>
                  <a:pt x="548" y="1058"/>
                  <a:pt x="575" y="1085"/>
                  <a:pt x="575" y="1118"/>
                </a:cubicBezTo>
                <a:cubicBezTo>
                  <a:pt x="575" y="1151"/>
                  <a:pt x="548" y="1178"/>
                  <a:pt x="515" y="1178"/>
                </a:cubicBezTo>
                <a:cubicBezTo>
                  <a:pt x="482" y="1178"/>
                  <a:pt x="455" y="1151"/>
                  <a:pt x="455" y="1118"/>
                </a:cubicBezTo>
                <a:close/>
                <a:moveTo>
                  <a:pt x="455" y="1647"/>
                </a:moveTo>
                <a:cubicBezTo>
                  <a:pt x="455" y="1614"/>
                  <a:pt x="482" y="1587"/>
                  <a:pt x="515" y="1587"/>
                </a:cubicBezTo>
                <a:cubicBezTo>
                  <a:pt x="548" y="1587"/>
                  <a:pt x="575" y="1614"/>
                  <a:pt x="575" y="1647"/>
                </a:cubicBezTo>
                <a:cubicBezTo>
                  <a:pt x="575" y="1680"/>
                  <a:pt x="548" y="1707"/>
                  <a:pt x="515" y="1707"/>
                </a:cubicBezTo>
                <a:cubicBezTo>
                  <a:pt x="482" y="1707"/>
                  <a:pt x="455" y="1680"/>
                  <a:pt x="455" y="1647"/>
                </a:cubicBezTo>
                <a:close/>
                <a:moveTo>
                  <a:pt x="455" y="2176"/>
                </a:moveTo>
                <a:cubicBezTo>
                  <a:pt x="455" y="2143"/>
                  <a:pt x="482" y="2116"/>
                  <a:pt x="515" y="2116"/>
                </a:cubicBezTo>
                <a:cubicBezTo>
                  <a:pt x="548" y="2116"/>
                  <a:pt x="575" y="2143"/>
                  <a:pt x="575" y="2176"/>
                </a:cubicBezTo>
                <a:cubicBezTo>
                  <a:pt x="575" y="2209"/>
                  <a:pt x="548" y="2236"/>
                  <a:pt x="515" y="2236"/>
                </a:cubicBezTo>
                <a:cubicBezTo>
                  <a:pt x="482" y="2236"/>
                  <a:pt x="455" y="2209"/>
                  <a:pt x="455" y="2176"/>
                </a:cubicBezTo>
                <a:close/>
                <a:moveTo>
                  <a:pt x="455" y="2705"/>
                </a:moveTo>
                <a:cubicBezTo>
                  <a:pt x="455" y="2672"/>
                  <a:pt x="482" y="2645"/>
                  <a:pt x="515" y="2645"/>
                </a:cubicBezTo>
                <a:cubicBezTo>
                  <a:pt x="548" y="2645"/>
                  <a:pt x="575" y="2672"/>
                  <a:pt x="575" y="2705"/>
                </a:cubicBezTo>
                <a:cubicBezTo>
                  <a:pt x="575" y="2738"/>
                  <a:pt x="548" y="2765"/>
                  <a:pt x="515" y="2765"/>
                </a:cubicBezTo>
                <a:cubicBezTo>
                  <a:pt x="482" y="2765"/>
                  <a:pt x="455" y="2738"/>
                  <a:pt x="455" y="2705"/>
                </a:cubicBezTo>
                <a:close/>
                <a:moveTo>
                  <a:pt x="910" y="60"/>
                </a:moveTo>
                <a:cubicBezTo>
                  <a:pt x="910" y="27"/>
                  <a:pt x="937" y="0"/>
                  <a:pt x="970" y="0"/>
                </a:cubicBezTo>
                <a:cubicBezTo>
                  <a:pt x="1003" y="0"/>
                  <a:pt x="1030" y="27"/>
                  <a:pt x="1030" y="60"/>
                </a:cubicBezTo>
                <a:cubicBezTo>
                  <a:pt x="1030" y="93"/>
                  <a:pt x="1003" y="120"/>
                  <a:pt x="970" y="120"/>
                </a:cubicBezTo>
                <a:cubicBezTo>
                  <a:pt x="937" y="120"/>
                  <a:pt x="910" y="93"/>
                  <a:pt x="910" y="60"/>
                </a:cubicBezTo>
                <a:close/>
                <a:moveTo>
                  <a:pt x="910" y="589"/>
                </a:moveTo>
                <a:cubicBezTo>
                  <a:pt x="910" y="556"/>
                  <a:pt x="937" y="529"/>
                  <a:pt x="970" y="529"/>
                </a:cubicBezTo>
                <a:cubicBezTo>
                  <a:pt x="1003" y="529"/>
                  <a:pt x="1030" y="556"/>
                  <a:pt x="1030" y="589"/>
                </a:cubicBezTo>
                <a:cubicBezTo>
                  <a:pt x="1030" y="622"/>
                  <a:pt x="1003" y="649"/>
                  <a:pt x="970" y="649"/>
                </a:cubicBezTo>
                <a:cubicBezTo>
                  <a:pt x="937" y="649"/>
                  <a:pt x="910" y="622"/>
                  <a:pt x="910" y="589"/>
                </a:cubicBezTo>
                <a:close/>
                <a:moveTo>
                  <a:pt x="910" y="1118"/>
                </a:moveTo>
                <a:cubicBezTo>
                  <a:pt x="910" y="1085"/>
                  <a:pt x="937" y="1058"/>
                  <a:pt x="970" y="1058"/>
                </a:cubicBezTo>
                <a:cubicBezTo>
                  <a:pt x="1003" y="1058"/>
                  <a:pt x="1030" y="1085"/>
                  <a:pt x="1030" y="1118"/>
                </a:cubicBezTo>
                <a:cubicBezTo>
                  <a:pt x="1030" y="1151"/>
                  <a:pt x="1003" y="1178"/>
                  <a:pt x="970" y="1178"/>
                </a:cubicBezTo>
                <a:cubicBezTo>
                  <a:pt x="937" y="1178"/>
                  <a:pt x="910" y="1151"/>
                  <a:pt x="910" y="1118"/>
                </a:cubicBezTo>
                <a:close/>
                <a:moveTo>
                  <a:pt x="910" y="1647"/>
                </a:moveTo>
                <a:cubicBezTo>
                  <a:pt x="910" y="1614"/>
                  <a:pt x="937" y="1587"/>
                  <a:pt x="970" y="1587"/>
                </a:cubicBezTo>
                <a:cubicBezTo>
                  <a:pt x="1003" y="1587"/>
                  <a:pt x="1030" y="1614"/>
                  <a:pt x="1030" y="1647"/>
                </a:cubicBezTo>
                <a:cubicBezTo>
                  <a:pt x="1030" y="1680"/>
                  <a:pt x="1003" y="1707"/>
                  <a:pt x="970" y="1707"/>
                </a:cubicBezTo>
                <a:cubicBezTo>
                  <a:pt x="937" y="1707"/>
                  <a:pt x="910" y="1680"/>
                  <a:pt x="910" y="1647"/>
                </a:cubicBezTo>
                <a:close/>
                <a:moveTo>
                  <a:pt x="910" y="2176"/>
                </a:moveTo>
                <a:cubicBezTo>
                  <a:pt x="910" y="2143"/>
                  <a:pt x="937" y="2116"/>
                  <a:pt x="970" y="2116"/>
                </a:cubicBezTo>
                <a:cubicBezTo>
                  <a:pt x="1003" y="2116"/>
                  <a:pt x="1030" y="2143"/>
                  <a:pt x="1030" y="2176"/>
                </a:cubicBezTo>
                <a:cubicBezTo>
                  <a:pt x="1030" y="2209"/>
                  <a:pt x="1003" y="2236"/>
                  <a:pt x="970" y="2236"/>
                </a:cubicBezTo>
                <a:cubicBezTo>
                  <a:pt x="937" y="2236"/>
                  <a:pt x="910" y="2209"/>
                  <a:pt x="910" y="2176"/>
                </a:cubicBezTo>
                <a:close/>
                <a:moveTo>
                  <a:pt x="910" y="2705"/>
                </a:moveTo>
                <a:cubicBezTo>
                  <a:pt x="910" y="2672"/>
                  <a:pt x="937" y="2645"/>
                  <a:pt x="970" y="2645"/>
                </a:cubicBezTo>
                <a:cubicBezTo>
                  <a:pt x="1003" y="2645"/>
                  <a:pt x="1030" y="2672"/>
                  <a:pt x="1030" y="2705"/>
                </a:cubicBezTo>
                <a:cubicBezTo>
                  <a:pt x="1030" y="2738"/>
                  <a:pt x="1003" y="2765"/>
                  <a:pt x="970" y="2765"/>
                </a:cubicBezTo>
                <a:cubicBezTo>
                  <a:pt x="937" y="2765"/>
                  <a:pt x="910" y="2738"/>
                  <a:pt x="910" y="2705"/>
                </a:cubicBezTo>
                <a:close/>
                <a:moveTo>
                  <a:pt x="1365" y="60"/>
                </a:moveTo>
                <a:cubicBezTo>
                  <a:pt x="1365" y="27"/>
                  <a:pt x="1392" y="0"/>
                  <a:pt x="1425" y="0"/>
                </a:cubicBezTo>
                <a:cubicBezTo>
                  <a:pt x="1458" y="0"/>
                  <a:pt x="1485" y="27"/>
                  <a:pt x="1485" y="60"/>
                </a:cubicBezTo>
                <a:cubicBezTo>
                  <a:pt x="1485" y="93"/>
                  <a:pt x="1458" y="120"/>
                  <a:pt x="1425" y="120"/>
                </a:cubicBezTo>
                <a:cubicBezTo>
                  <a:pt x="1392" y="120"/>
                  <a:pt x="1365" y="93"/>
                  <a:pt x="1365" y="60"/>
                </a:cubicBezTo>
                <a:close/>
                <a:moveTo>
                  <a:pt x="1365" y="589"/>
                </a:moveTo>
                <a:cubicBezTo>
                  <a:pt x="1365" y="556"/>
                  <a:pt x="1392" y="529"/>
                  <a:pt x="1425" y="529"/>
                </a:cubicBezTo>
                <a:cubicBezTo>
                  <a:pt x="1458" y="529"/>
                  <a:pt x="1485" y="556"/>
                  <a:pt x="1485" y="589"/>
                </a:cubicBezTo>
                <a:cubicBezTo>
                  <a:pt x="1485" y="622"/>
                  <a:pt x="1458" y="649"/>
                  <a:pt x="1425" y="649"/>
                </a:cubicBezTo>
                <a:cubicBezTo>
                  <a:pt x="1392" y="649"/>
                  <a:pt x="1365" y="622"/>
                  <a:pt x="1365" y="589"/>
                </a:cubicBezTo>
                <a:close/>
                <a:moveTo>
                  <a:pt x="1365" y="1118"/>
                </a:moveTo>
                <a:cubicBezTo>
                  <a:pt x="1365" y="1085"/>
                  <a:pt x="1392" y="1058"/>
                  <a:pt x="1425" y="1058"/>
                </a:cubicBezTo>
                <a:cubicBezTo>
                  <a:pt x="1458" y="1058"/>
                  <a:pt x="1485" y="1085"/>
                  <a:pt x="1485" y="1118"/>
                </a:cubicBezTo>
                <a:cubicBezTo>
                  <a:pt x="1485" y="1151"/>
                  <a:pt x="1458" y="1178"/>
                  <a:pt x="1425" y="1178"/>
                </a:cubicBezTo>
                <a:cubicBezTo>
                  <a:pt x="1392" y="1178"/>
                  <a:pt x="1365" y="1151"/>
                  <a:pt x="1365" y="1118"/>
                </a:cubicBezTo>
                <a:close/>
                <a:moveTo>
                  <a:pt x="1365" y="1647"/>
                </a:moveTo>
                <a:cubicBezTo>
                  <a:pt x="1365" y="1614"/>
                  <a:pt x="1392" y="1587"/>
                  <a:pt x="1425" y="1587"/>
                </a:cubicBezTo>
                <a:cubicBezTo>
                  <a:pt x="1458" y="1587"/>
                  <a:pt x="1485" y="1614"/>
                  <a:pt x="1485" y="1647"/>
                </a:cubicBezTo>
                <a:cubicBezTo>
                  <a:pt x="1485" y="1680"/>
                  <a:pt x="1458" y="1707"/>
                  <a:pt x="1425" y="1707"/>
                </a:cubicBezTo>
                <a:cubicBezTo>
                  <a:pt x="1392" y="1707"/>
                  <a:pt x="1365" y="1680"/>
                  <a:pt x="1365" y="1647"/>
                </a:cubicBezTo>
                <a:close/>
                <a:moveTo>
                  <a:pt x="1365" y="2176"/>
                </a:moveTo>
                <a:cubicBezTo>
                  <a:pt x="1365" y="2143"/>
                  <a:pt x="1392" y="2116"/>
                  <a:pt x="1425" y="2116"/>
                </a:cubicBezTo>
                <a:cubicBezTo>
                  <a:pt x="1458" y="2116"/>
                  <a:pt x="1485" y="2143"/>
                  <a:pt x="1485" y="2176"/>
                </a:cubicBezTo>
                <a:cubicBezTo>
                  <a:pt x="1485" y="2209"/>
                  <a:pt x="1458" y="2236"/>
                  <a:pt x="1425" y="2236"/>
                </a:cubicBezTo>
                <a:cubicBezTo>
                  <a:pt x="1392" y="2236"/>
                  <a:pt x="1365" y="2209"/>
                  <a:pt x="1365" y="2176"/>
                </a:cubicBezTo>
                <a:close/>
                <a:moveTo>
                  <a:pt x="1365" y="2705"/>
                </a:moveTo>
                <a:cubicBezTo>
                  <a:pt x="1365" y="2672"/>
                  <a:pt x="1392" y="2645"/>
                  <a:pt x="1425" y="2645"/>
                </a:cubicBezTo>
                <a:cubicBezTo>
                  <a:pt x="1458" y="2645"/>
                  <a:pt x="1485" y="2672"/>
                  <a:pt x="1485" y="2705"/>
                </a:cubicBezTo>
                <a:cubicBezTo>
                  <a:pt x="1485" y="2738"/>
                  <a:pt x="1458" y="2765"/>
                  <a:pt x="1425" y="2765"/>
                </a:cubicBezTo>
                <a:cubicBezTo>
                  <a:pt x="1392" y="2765"/>
                  <a:pt x="1365" y="2738"/>
                  <a:pt x="1365" y="2705"/>
                </a:cubicBezTo>
                <a:close/>
                <a:moveTo>
                  <a:pt x="1820" y="60"/>
                </a:moveTo>
                <a:cubicBezTo>
                  <a:pt x="1820" y="27"/>
                  <a:pt x="1847" y="0"/>
                  <a:pt x="1880" y="0"/>
                </a:cubicBezTo>
                <a:cubicBezTo>
                  <a:pt x="1913" y="0"/>
                  <a:pt x="1940" y="27"/>
                  <a:pt x="1940" y="60"/>
                </a:cubicBezTo>
                <a:cubicBezTo>
                  <a:pt x="1940" y="93"/>
                  <a:pt x="1913" y="120"/>
                  <a:pt x="1880" y="120"/>
                </a:cubicBezTo>
                <a:cubicBezTo>
                  <a:pt x="1847" y="120"/>
                  <a:pt x="1820" y="93"/>
                  <a:pt x="1820" y="60"/>
                </a:cubicBezTo>
                <a:close/>
                <a:moveTo>
                  <a:pt x="1820" y="589"/>
                </a:moveTo>
                <a:cubicBezTo>
                  <a:pt x="1820" y="556"/>
                  <a:pt x="1847" y="529"/>
                  <a:pt x="1880" y="529"/>
                </a:cubicBezTo>
                <a:cubicBezTo>
                  <a:pt x="1913" y="529"/>
                  <a:pt x="1940" y="556"/>
                  <a:pt x="1940" y="589"/>
                </a:cubicBezTo>
                <a:cubicBezTo>
                  <a:pt x="1940" y="622"/>
                  <a:pt x="1913" y="649"/>
                  <a:pt x="1880" y="649"/>
                </a:cubicBezTo>
                <a:cubicBezTo>
                  <a:pt x="1847" y="649"/>
                  <a:pt x="1820" y="622"/>
                  <a:pt x="1820" y="589"/>
                </a:cubicBezTo>
                <a:close/>
                <a:moveTo>
                  <a:pt x="1820" y="1118"/>
                </a:moveTo>
                <a:cubicBezTo>
                  <a:pt x="1820" y="1085"/>
                  <a:pt x="1847" y="1058"/>
                  <a:pt x="1880" y="1058"/>
                </a:cubicBezTo>
                <a:cubicBezTo>
                  <a:pt x="1913" y="1058"/>
                  <a:pt x="1940" y="1085"/>
                  <a:pt x="1940" y="1118"/>
                </a:cubicBezTo>
                <a:cubicBezTo>
                  <a:pt x="1940" y="1151"/>
                  <a:pt x="1913" y="1178"/>
                  <a:pt x="1880" y="1178"/>
                </a:cubicBezTo>
                <a:cubicBezTo>
                  <a:pt x="1847" y="1178"/>
                  <a:pt x="1820" y="1151"/>
                  <a:pt x="1820" y="1118"/>
                </a:cubicBezTo>
                <a:close/>
                <a:moveTo>
                  <a:pt x="1820" y="1647"/>
                </a:moveTo>
                <a:cubicBezTo>
                  <a:pt x="1820" y="1614"/>
                  <a:pt x="1847" y="1587"/>
                  <a:pt x="1880" y="1587"/>
                </a:cubicBezTo>
                <a:cubicBezTo>
                  <a:pt x="1913" y="1587"/>
                  <a:pt x="1940" y="1614"/>
                  <a:pt x="1940" y="1647"/>
                </a:cubicBezTo>
                <a:cubicBezTo>
                  <a:pt x="1940" y="1680"/>
                  <a:pt x="1913" y="1707"/>
                  <a:pt x="1880" y="1707"/>
                </a:cubicBezTo>
                <a:cubicBezTo>
                  <a:pt x="1847" y="1707"/>
                  <a:pt x="1820" y="1680"/>
                  <a:pt x="1820" y="1647"/>
                </a:cubicBezTo>
                <a:close/>
                <a:moveTo>
                  <a:pt x="1820" y="2176"/>
                </a:moveTo>
                <a:cubicBezTo>
                  <a:pt x="1820" y="2143"/>
                  <a:pt x="1847" y="2116"/>
                  <a:pt x="1880" y="2116"/>
                </a:cubicBezTo>
                <a:cubicBezTo>
                  <a:pt x="1913" y="2116"/>
                  <a:pt x="1940" y="2143"/>
                  <a:pt x="1940" y="2176"/>
                </a:cubicBezTo>
                <a:cubicBezTo>
                  <a:pt x="1940" y="2209"/>
                  <a:pt x="1913" y="2236"/>
                  <a:pt x="1880" y="2236"/>
                </a:cubicBezTo>
                <a:cubicBezTo>
                  <a:pt x="1847" y="2236"/>
                  <a:pt x="1820" y="2209"/>
                  <a:pt x="1820" y="2176"/>
                </a:cubicBezTo>
                <a:close/>
                <a:moveTo>
                  <a:pt x="1820" y="2705"/>
                </a:moveTo>
                <a:cubicBezTo>
                  <a:pt x="1820" y="2672"/>
                  <a:pt x="1847" y="2645"/>
                  <a:pt x="1880" y="2645"/>
                </a:cubicBezTo>
                <a:cubicBezTo>
                  <a:pt x="1913" y="2645"/>
                  <a:pt x="1940" y="2672"/>
                  <a:pt x="1940" y="2705"/>
                </a:cubicBezTo>
                <a:cubicBezTo>
                  <a:pt x="1940" y="2738"/>
                  <a:pt x="1913" y="2765"/>
                  <a:pt x="1880" y="2765"/>
                </a:cubicBezTo>
                <a:cubicBezTo>
                  <a:pt x="1847" y="2765"/>
                  <a:pt x="1820" y="2738"/>
                  <a:pt x="1820" y="2705"/>
                </a:cubicBezTo>
                <a:close/>
              </a:path>
            </a:pathLst>
          </a:custGeom>
          <a:gradFill>
            <a:gsLst>
              <a:gs pos="0">
                <a:srgbClr val="6EC6F0"/>
              </a:gs>
              <a:gs pos="100000">
                <a:srgbClr val="479EF4"/>
              </a:gs>
            </a:gsLst>
            <a:lin ang="162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8E010E-D930-8E88-2A94-ACC70A902BB7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02" y="-114469"/>
            <a:ext cx="1538269" cy="1538268"/>
          </a:xfrm>
          <a:prstGeom prst="rect">
            <a:avLst/>
          </a:prstGeom>
        </p:spPr>
      </p:pic>
      <p:pic>
        <p:nvPicPr>
          <p:cNvPr id="17" name="图片 109" descr="E:\PPT\包图网\审核中\5d089b7364e0f\图层 1.png图层 1"/>
          <p:cNvPicPr>
            <a:picLocks noChangeAspect="1"/>
          </p:cNvPicPr>
          <p:nvPr/>
        </p:nvPicPr>
        <p:blipFill>
          <a:blip r:embed="rId51"/>
          <a:srcRect/>
          <a:stretch>
            <a:fillRect/>
          </a:stretch>
        </p:blipFill>
        <p:spPr>
          <a:xfrm flipH="1">
            <a:off x="36830" y="4717935"/>
            <a:ext cx="2674620" cy="2187268"/>
          </a:xfrm>
          <a:prstGeom prst="rect">
            <a:avLst/>
          </a:prstGeom>
        </p:spPr>
      </p:pic>
      <p:pic>
        <p:nvPicPr>
          <p:cNvPr id="12" name="图片 5" descr="C:\Users\Am'be'r\Desktop\千库网_卡通手绘父母陪着孩子看书亲子妈妈和女儿_元素编号13278104.png千库网_卡通手绘父母陪着孩子看书亲子妈妈和女儿_元素编号13278104">
            <a:hlinkClick r:id="rId52" action="ppaction://hlinksldjump"/>
            <a:extLst>
              <a:ext uri="{FF2B5EF4-FFF2-40B4-BE49-F238E27FC236}">
                <a16:creationId xmlns:a16="http://schemas.microsoft.com/office/drawing/2014/main" id="{94FC279D-7754-57C5-7AB3-B8A2B8833985}"/>
              </a:ext>
            </a:extLst>
          </p:cNvPr>
          <p:cNvPicPr>
            <a:picLocks noChangeAspect="1"/>
          </p:cNvPicPr>
          <p:nvPr/>
        </p:nvPicPr>
        <p:blipFill>
          <a:blip r:embed="rId53"/>
          <a:srcRect/>
          <a:stretch>
            <a:fillRect/>
          </a:stretch>
        </p:blipFill>
        <p:spPr>
          <a:xfrm>
            <a:off x="8699925" y="3848986"/>
            <a:ext cx="3118832" cy="3119387"/>
          </a:xfrm>
          <a:prstGeom prst="rect">
            <a:avLst/>
          </a:prstGeom>
        </p:spPr>
      </p:pic>
      <p:sp>
        <p:nvSpPr>
          <p:cNvPr id="18" name="quay dung">
            <a:extLst>
              <a:ext uri="{FF2B5EF4-FFF2-40B4-BE49-F238E27FC236}">
                <a16:creationId xmlns:a16="http://schemas.microsoft.com/office/drawing/2014/main" id="{13344A98-5C23-CBF6-DD01-00DF1018920D}"/>
              </a:ext>
            </a:extLst>
          </p:cNvPr>
          <p:cNvSpPr/>
          <p:nvPr/>
        </p:nvSpPr>
        <p:spPr>
          <a:xfrm>
            <a:off x="4072270" y="1299802"/>
            <a:ext cx="3625701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–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A3E8EB-2586-BAF1-B9FB-1E468FE7B840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384950" y="2356460"/>
            <a:ext cx="8422801" cy="25983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1" grpId="1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CCBFC"/>
            </a:gs>
            <a:gs pos="100000">
              <a:srgbClr val="6BC4FE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623544-4826-4739-7105-54071A75B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E94805A5-2AE3-F6FB-CCE1-45B128B406E6}"/>
              </a:ext>
            </a:extLst>
          </p:cNvPr>
          <p:cNvGrpSpPr/>
          <p:nvPr/>
        </p:nvGrpSpPr>
        <p:grpSpPr>
          <a:xfrm>
            <a:off x="0" y="0"/>
            <a:ext cx="12191365" cy="6858000"/>
            <a:chOff x="0" y="0"/>
            <a:chExt cx="19199" cy="10800"/>
          </a:xfrm>
        </p:grpSpPr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id="{068D1E8F-D1BA-A466-AAB8-9501CAC2C0F8}"/>
                </a:ext>
              </a:extLst>
            </p:cNvPr>
            <p:cNvGrpSpPr/>
            <p:nvPr/>
          </p:nvGrpSpPr>
          <p:grpSpPr>
            <a:xfrm>
              <a:off x="0" y="0"/>
              <a:ext cx="19199" cy="2924"/>
              <a:chOff x="0" y="0"/>
              <a:chExt cx="19199" cy="2924"/>
            </a:xfrm>
          </p:grpSpPr>
          <p:grpSp>
            <p:nvGrpSpPr>
              <p:cNvPr id="111" name="组合 110">
                <a:extLst>
                  <a:ext uri="{FF2B5EF4-FFF2-40B4-BE49-F238E27FC236}">
                    <a16:creationId xmlns:a16="http://schemas.microsoft.com/office/drawing/2014/main" id="{C65786F5-280C-B036-8B0E-0AA689BACBCB}"/>
                  </a:ext>
                </a:extLst>
              </p:cNvPr>
              <p:cNvGrpSpPr/>
              <p:nvPr/>
            </p:nvGrpSpPr>
            <p:grpSpPr>
              <a:xfrm>
                <a:off x="15985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08" name="矩形 107">
                  <a:extLst>
                    <a:ext uri="{FF2B5EF4-FFF2-40B4-BE49-F238E27FC236}">
                      <a16:creationId xmlns:a16="http://schemas.microsoft.com/office/drawing/2014/main" id="{B4DBF6D4-5A7D-A580-BA0B-02ACEF35AAD7}"/>
                    </a:ext>
                  </a:extLst>
                </p:cNvPr>
                <p:cNvSpPr/>
                <p:nvPr>
                  <p:custDataLst>
                    <p:tags r:id="rId40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09" name="矩形 108">
                  <a:extLst>
                    <a:ext uri="{FF2B5EF4-FFF2-40B4-BE49-F238E27FC236}">
                      <a16:creationId xmlns:a16="http://schemas.microsoft.com/office/drawing/2014/main" id="{8E1C82CB-E6C9-6C5C-8A2A-551E30EBCBE1}"/>
                    </a:ext>
                  </a:extLst>
                </p:cNvPr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</p:grpSp>
          <p:grpSp>
            <p:nvGrpSpPr>
              <p:cNvPr id="112" name="组合 111">
                <a:extLst>
                  <a:ext uri="{FF2B5EF4-FFF2-40B4-BE49-F238E27FC236}">
                    <a16:creationId xmlns:a16="http://schemas.microsoft.com/office/drawing/2014/main" id="{3558A1B9-3F70-DC23-27DC-667323E36E3D}"/>
                  </a:ext>
                </a:extLst>
              </p:cNvPr>
              <p:cNvGrpSpPr/>
              <p:nvPr/>
            </p:nvGrpSpPr>
            <p:grpSpPr>
              <a:xfrm flipH="1">
                <a:off x="0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13" name="矩形 112">
                  <a:extLst>
                    <a:ext uri="{FF2B5EF4-FFF2-40B4-BE49-F238E27FC236}">
                      <a16:creationId xmlns:a16="http://schemas.microsoft.com/office/drawing/2014/main" id="{D67128BA-2204-80A9-2409-D422042C9838}"/>
                    </a:ext>
                  </a:extLst>
                </p:cNvPr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14" name="矩形 113">
                  <a:extLst>
                    <a:ext uri="{FF2B5EF4-FFF2-40B4-BE49-F238E27FC236}">
                      <a16:creationId xmlns:a16="http://schemas.microsoft.com/office/drawing/2014/main" id="{6E40342B-758C-7C80-2301-EE920F7D0ACE}"/>
                    </a:ext>
                  </a:extLst>
                </p:cNvPr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</p:grpSp>
        </p:grpSp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C991895F-F444-5041-B511-43F47E2A9B65}"/>
                </a:ext>
              </a:extLst>
            </p:cNvPr>
            <p:cNvGrpSpPr/>
            <p:nvPr/>
          </p:nvGrpSpPr>
          <p:grpSpPr>
            <a:xfrm flipV="1">
              <a:off x="1" y="7876"/>
              <a:ext cx="19199" cy="2924"/>
              <a:chOff x="0" y="0"/>
              <a:chExt cx="19199" cy="2924"/>
            </a:xfrm>
          </p:grpSpPr>
          <p:grpSp>
            <p:nvGrpSpPr>
              <p:cNvPr id="117" name="组合 116">
                <a:extLst>
                  <a:ext uri="{FF2B5EF4-FFF2-40B4-BE49-F238E27FC236}">
                    <a16:creationId xmlns:a16="http://schemas.microsoft.com/office/drawing/2014/main" id="{00565A5F-C9B4-1AEF-C7BE-BE4A6420771B}"/>
                  </a:ext>
                </a:extLst>
              </p:cNvPr>
              <p:cNvGrpSpPr/>
              <p:nvPr/>
            </p:nvGrpSpPr>
            <p:grpSpPr>
              <a:xfrm>
                <a:off x="15985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18" name="矩形 117">
                  <a:extLst>
                    <a:ext uri="{FF2B5EF4-FFF2-40B4-BE49-F238E27FC236}">
                      <a16:creationId xmlns:a16="http://schemas.microsoft.com/office/drawing/2014/main" id="{DCE334B0-83C7-D99A-F290-E4B8D23D6F42}"/>
                    </a:ext>
                  </a:extLst>
                </p:cNvPr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19" name="矩形 118">
                  <a:extLst>
                    <a:ext uri="{FF2B5EF4-FFF2-40B4-BE49-F238E27FC236}">
                      <a16:creationId xmlns:a16="http://schemas.microsoft.com/office/drawing/2014/main" id="{4C763571-530F-C927-E754-9C76B701369B}"/>
                    </a:ext>
                  </a:extLst>
                </p:cNvPr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</p:grpSp>
          <p:grpSp>
            <p:nvGrpSpPr>
              <p:cNvPr id="120" name="组合 119">
                <a:extLst>
                  <a:ext uri="{FF2B5EF4-FFF2-40B4-BE49-F238E27FC236}">
                    <a16:creationId xmlns:a16="http://schemas.microsoft.com/office/drawing/2014/main" id="{49141181-385E-81E9-8EEF-44C3EC2CF0B1}"/>
                  </a:ext>
                </a:extLst>
              </p:cNvPr>
              <p:cNvGrpSpPr/>
              <p:nvPr/>
            </p:nvGrpSpPr>
            <p:grpSpPr>
              <a:xfrm flipH="1">
                <a:off x="0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21" name="矩形 120">
                  <a:extLst>
                    <a:ext uri="{FF2B5EF4-FFF2-40B4-BE49-F238E27FC236}">
                      <a16:creationId xmlns:a16="http://schemas.microsoft.com/office/drawing/2014/main" id="{6CF7F3BC-E74B-9976-879A-0D0DE47C343E}"/>
                    </a:ext>
                  </a:extLst>
                </p:cNvPr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22" name="矩形 121">
                  <a:extLst>
                    <a:ext uri="{FF2B5EF4-FFF2-40B4-BE49-F238E27FC236}">
                      <a16:creationId xmlns:a16="http://schemas.microsoft.com/office/drawing/2014/main" id="{27FB83A9-B8D2-CE86-19CA-FD227201BD15}"/>
                    </a:ext>
                  </a:extLst>
                </p:cNvPr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</p:grpSp>
        </p:grp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BBC7D573-9886-549A-9045-8491ED8084C8}"/>
              </a:ext>
            </a:extLst>
          </p:cNvPr>
          <p:cNvGrpSpPr/>
          <p:nvPr/>
        </p:nvGrpSpPr>
        <p:grpSpPr>
          <a:xfrm>
            <a:off x="367030" y="553720"/>
            <a:ext cx="11457940" cy="5379720"/>
            <a:chOff x="637" y="872"/>
            <a:chExt cx="18044" cy="847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33339357-7948-9B16-3F02-1FA762F0F24E}"/>
                </a:ext>
              </a:extLst>
            </p:cNvPr>
            <p:cNvGrpSpPr/>
            <p:nvPr/>
          </p:nvGrpSpPr>
          <p:grpSpPr>
            <a:xfrm>
              <a:off x="637" y="1230"/>
              <a:ext cx="18044" cy="8114"/>
              <a:chOff x="637" y="1230"/>
              <a:chExt cx="18044" cy="8114"/>
            </a:xfrm>
          </p:grpSpPr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D43B9F6F-EBF3-72F8-9844-08F7C95FA161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637" y="1230"/>
                <a:ext cx="18045" cy="8115"/>
              </a:xfrm>
              <a:prstGeom prst="roundRect">
                <a:avLst>
                  <a:gd name="adj" fmla="val 3733"/>
                </a:avLst>
              </a:prstGeom>
              <a:gradFill>
                <a:gsLst>
                  <a:gs pos="0">
                    <a:srgbClr val="E0F2FE"/>
                  </a:gs>
                  <a:gs pos="100000">
                    <a:srgbClr val="C8F2FC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 panose="020B0300000000000000"/>
                  <a:cs typeface="+mn-cs"/>
                </a:endParaRPr>
              </a:p>
            </p:txBody>
          </p:sp>
          <p:sp>
            <p:nvSpPr>
              <p:cNvPr id="7" name="任意多边形 6">
                <a:extLst>
                  <a:ext uri="{FF2B5EF4-FFF2-40B4-BE49-F238E27FC236}">
                    <a16:creationId xmlns:a16="http://schemas.microsoft.com/office/drawing/2014/main" id="{5380876D-D261-54F8-7CAB-0CD60305B4B1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637" y="1230"/>
                <a:ext cx="18045" cy="652"/>
              </a:xfrm>
              <a:custGeom>
                <a:avLst/>
                <a:gdLst>
                  <a:gd name="adj" fmla="val 3733"/>
                  <a:gd name="a" fmla="pin 0 adj 50000"/>
                  <a:gd name="x1" fmla="*/ ss a 100000"/>
                  <a:gd name="x2" fmla="+- r 0 x1"/>
                  <a:gd name="y2" fmla="+- b 0 x1"/>
                  <a:gd name="il" fmla="*/ x1 29289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045" h="652">
                    <a:moveTo>
                      <a:pt x="303" y="0"/>
                    </a:moveTo>
                    <a:lnTo>
                      <a:pt x="17742" y="0"/>
                    </a:lnTo>
                    <a:cubicBezTo>
                      <a:pt x="17909" y="0"/>
                      <a:pt x="18045" y="136"/>
                      <a:pt x="18045" y="303"/>
                    </a:cubicBezTo>
                    <a:lnTo>
                      <a:pt x="18045" y="650"/>
                    </a:lnTo>
                    <a:lnTo>
                      <a:pt x="38" y="650"/>
                    </a:lnTo>
                    <a:cubicBezTo>
                      <a:pt x="27" y="650"/>
                      <a:pt x="17" y="651"/>
                      <a:pt x="7" y="652"/>
                    </a:cubicBezTo>
                    <a:lnTo>
                      <a:pt x="0" y="652"/>
                    </a:lnTo>
                    <a:lnTo>
                      <a:pt x="0" y="303"/>
                    </a:lnTo>
                    <a:cubicBezTo>
                      <a:pt x="0" y="136"/>
                      <a:pt x="136" y="0"/>
                      <a:pt x="30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EC6F0"/>
                  </a:gs>
                  <a:gs pos="100000">
                    <a:srgbClr val="479EF4"/>
                  </a:gs>
                </a:gsLst>
                <a:lin ang="162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 panose="020B0300000000000000"/>
                  <a:cs typeface="+mn-cs"/>
                </a:endParaRPr>
              </a:p>
            </p:txBody>
          </p:sp>
        </p:grp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C474419A-2911-64A6-2DFE-E83DF11384A7}"/>
                </a:ext>
              </a:extLst>
            </p:cNvPr>
            <p:cNvGrpSpPr/>
            <p:nvPr/>
          </p:nvGrpSpPr>
          <p:grpSpPr>
            <a:xfrm>
              <a:off x="2000" y="872"/>
              <a:ext cx="15318" cy="802"/>
              <a:chOff x="2418" y="872"/>
              <a:chExt cx="15318" cy="802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646E10BA-3D94-B2EA-C330-D8E67B923223}"/>
                  </a:ext>
                </a:extLst>
              </p:cNvPr>
              <p:cNvGrpSpPr/>
              <p:nvPr/>
            </p:nvGrpSpPr>
            <p:grpSpPr>
              <a:xfrm>
                <a:off x="2418" y="872"/>
                <a:ext cx="394" cy="803"/>
                <a:chOff x="2418" y="876"/>
                <a:chExt cx="394" cy="803"/>
              </a:xfrm>
            </p:grpSpPr>
            <p:sp>
              <p:nvSpPr>
                <p:cNvPr id="11" name="椭圆 10">
                  <a:extLst>
                    <a:ext uri="{FF2B5EF4-FFF2-40B4-BE49-F238E27FC236}">
                      <a16:creationId xmlns:a16="http://schemas.microsoft.com/office/drawing/2014/main" id="{94EEA995-326F-9B29-00E7-A68D2F54B932}"/>
                    </a:ext>
                  </a:extLst>
                </p:cNvPr>
                <p:cNvSpPr/>
                <p:nvPr/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15" name="图片 14" descr="图片1">
                  <a:extLst>
                    <a:ext uri="{FF2B5EF4-FFF2-40B4-BE49-F238E27FC236}">
                      <a16:creationId xmlns:a16="http://schemas.microsoft.com/office/drawing/2014/main" id="{6E49B778-F742-DF78-7217-28BBBF5CFF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9AB0EA11-150D-7B53-3BC5-3EDEC9CD2D90}"/>
                  </a:ext>
                </a:extLst>
              </p:cNvPr>
              <p:cNvGrpSpPr/>
              <p:nvPr/>
            </p:nvGrpSpPr>
            <p:grpSpPr>
              <a:xfrm>
                <a:off x="3484" y="872"/>
                <a:ext cx="394" cy="803"/>
                <a:chOff x="2418" y="876"/>
                <a:chExt cx="394" cy="803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A6748B46-C462-29A5-426A-C7584426B194}"/>
                    </a:ext>
                  </a:extLst>
                </p:cNvPr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22" name="图片 21" descr="图片1">
                  <a:extLst>
                    <a:ext uri="{FF2B5EF4-FFF2-40B4-BE49-F238E27FC236}">
                      <a16:creationId xmlns:a16="http://schemas.microsoft.com/office/drawing/2014/main" id="{697ACF1F-74DE-AB9F-6659-408EE5C3C9DA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31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F9C26089-8F30-26F3-74C0-99E8A00A532D}"/>
                  </a:ext>
                </a:extLst>
              </p:cNvPr>
              <p:cNvGrpSpPr/>
              <p:nvPr/>
            </p:nvGrpSpPr>
            <p:grpSpPr>
              <a:xfrm>
                <a:off x="4550" y="872"/>
                <a:ext cx="394" cy="803"/>
                <a:chOff x="2418" y="876"/>
                <a:chExt cx="394" cy="803"/>
              </a:xfrm>
            </p:grpSpPr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E9B29816-7886-FE07-A927-EE046CCECF8F}"/>
                    </a:ext>
                  </a:extLst>
                </p:cNvPr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25" name="图片 24" descr="图片1">
                  <a:extLst>
                    <a:ext uri="{FF2B5EF4-FFF2-40B4-BE49-F238E27FC236}">
                      <a16:creationId xmlns:a16="http://schemas.microsoft.com/office/drawing/2014/main" id="{BB158289-F73A-F278-0798-04C0D2F97541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9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4D73FA25-BF03-8A20-4232-EF73F6A0A9CB}"/>
                  </a:ext>
                </a:extLst>
              </p:cNvPr>
              <p:cNvGrpSpPr/>
              <p:nvPr/>
            </p:nvGrpSpPr>
            <p:grpSpPr>
              <a:xfrm>
                <a:off x="5616" y="872"/>
                <a:ext cx="394" cy="803"/>
                <a:chOff x="2418" y="876"/>
                <a:chExt cx="394" cy="803"/>
              </a:xfrm>
            </p:grpSpPr>
            <p:sp>
              <p:nvSpPr>
                <p:cNvPr id="27" name="椭圆 26">
                  <a:extLst>
                    <a:ext uri="{FF2B5EF4-FFF2-40B4-BE49-F238E27FC236}">
                      <a16:creationId xmlns:a16="http://schemas.microsoft.com/office/drawing/2014/main" id="{8D2F9949-CF1A-BE5E-DB3A-052EA97E8253}"/>
                    </a:ext>
                  </a:extLst>
                </p:cNvPr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28" name="图片 27" descr="图片1">
                  <a:extLst>
                    <a:ext uri="{FF2B5EF4-FFF2-40B4-BE49-F238E27FC236}">
                      <a16:creationId xmlns:a16="http://schemas.microsoft.com/office/drawing/2014/main" id="{2A8CC48A-0966-D500-B07B-C747933CD358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7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DB8D5CEC-B2C7-9E96-D5F3-C8B5AE0E22DD}"/>
                  </a:ext>
                </a:extLst>
              </p:cNvPr>
              <p:cNvGrpSpPr/>
              <p:nvPr/>
            </p:nvGrpSpPr>
            <p:grpSpPr>
              <a:xfrm>
                <a:off x="6682" y="872"/>
                <a:ext cx="394" cy="803"/>
                <a:chOff x="2418" y="876"/>
                <a:chExt cx="394" cy="803"/>
              </a:xfrm>
            </p:grpSpPr>
            <p:sp>
              <p:nvSpPr>
                <p:cNvPr id="30" name="椭圆 29">
                  <a:extLst>
                    <a:ext uri="{FF2B5EF4-FFF2-40B4-BE49-F238E27FC236}">
                      <a16:creationId xmlns:a16="http://schemas.microsoft.com/office/drawing/2014/main" id="{E4ED87B9-8DF7-1DC2-DE03-BB4B3FCF0609}"/>
                    </a:ext>
                  </a:extLst>
                </p:cNvPr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31" name="图片 30" descr="图片1">
                  <a:extLst>
                    <a:ext uri="{FF2B5EF4-FFF2-40B4-BE49-F238E27FC236}">
                      <a16:creationId xmlns:a16="http://schemas.microsoft.com/office/drawing/2014/main" id="{427ED7BB-D8CF-D692-E8FC-C8D68DD0D3A1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5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DAB93C5F-B978-BE32-9F3D-D0ED4F32E8E3}"/>
                  </a:ext>
                </a:extLst>
              </p:cNvPr>
              <p:cNvGrpSpPr/>
              <p:nvPr/>
            </p:nvGrpSpPr>
            <p:grpSpPr>
              <a:xfrm>
                <a:off x="7748" y="872"/>
                <a:ext cx="394" cy="803"/>
                <a:chOff x="2418" y="876"/>
                <a:chExt cx="394" cy="803"/>
              </a:xfrm>
            </p:grpSpPr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79A6935D-9B07-78AE-95DC-514B9E080E61}"/>
                    </a:ext>
                  </a:extLst>
                </p:cNvPr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34" name="图片 33" descr="图片1">
                  <a:extLst>
                    <a:ext uri="{FF2B5EF4-FFF2-40B4-BE49-F238E27FC236}">
                      <a16:creationId xmlns:a16="http://schemas.microsoft.com/office/drawing/2014/main" id="{3BD215CC-6C85-CA9E-40D9-52DE0D75172E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3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D9A6F80E-01FC-BD83-C1C2-26A24ED5A09F}"/>
                  </a:ext>
                </a:extLst>
              </p:cNvPr>
              <p:cNvGrpSpPr/>
              <p:nvPr/>
            </p:nvGrpSpPr>
            <p:grpSpPr>
              <a:xfrm>
                <a:off x="8814" y="872"/>
                <a:ext cx="394" cy="803"/>
                <a:chOff x="2418" y="876"/>
                <a:chExt cx="394" cy="803"/>
              </a:xfrm>
            </p:grpSpPr>
            <p:sp>
              <p:nvSpPr>
                <p:cNvPr id="36" name="椭圆 35">
                  <a:extLst>
                    <a:ext uri="{FF2B5EF4-FFF2-40B4-BE49-F238E27FC236}">
                      <a16:creationId xmlns:a16="http://schemas.microsoft.com/office/drawing/2014/main" id="{3999FABA-20BB-DEDA-5948-33724A83B9EF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37" name="图片 36" descr="图片1">
                  <a:extLst>
                    <a:ext uri="{FF2B5EF4-FFF2-40B4-BE49-F238E27FC236}">
                      <a16:creationId xmlns:a16="http://schemas.microsoft.com/office/drawing/2014/main" id="{678EABFA-C535-0238-EF5D-0A2E22AA80CF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1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7DA846FF-0355-932E-074C-D3D5C77E5813}"/>
                  </a:ext>
                </a:extLst>
              </p:cNvPr>
              <p:cNvGrpSpPr/>
              <p:nvPr/>
            </p:nvGrpSpPr>
            <p:grpSpPr>
              <a:xfrm>
                <a:off x="9880" y="872"/>
                <a:ext cx="394" cy="803"/>
                <a:chOff x="2418" y="876"/>
                <a:chExt cx="394" cy="803"/>
              </a:xfrm>
            </p:grpSpPr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619EF321-3764-A7DF-3C73-6B84E576EAA1}"/>
                    </a:ext>
                  </a:extLst>
                </p:cNvPr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40" name="图片 39" descr="图片1">
                  <a:extLst>
                    <a:ext uri="{FF2B5EF4-FFF2-40B4-BE49-F238E27FC236}">
                      <a16:creationId xmlns:a16="http://schemas.microsoft.com/office/drawing/2014/main" id="{3C4301D1-BB24-0851-4B17-46F62AF1DD2A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9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D3959896-C256-BA3E-8A8E-5984DD4170FF}"/>
                  </a:ext>
                </a:extLst>
              </p:cNvPr>
              <p:cNvGrpSpPr/>
              <p:nvPr/>
            </p:nvGrpSpPr>
            <p:grpSpPr>
              <a:xfrm>
                <a:off x="10946" y="872"/>
                <a:ext cx="394" cy="803"/>
                <a:chOff x="2418" y="876"/>
                <a:chExt cx="394" cy="803"/>
              </a:xfrm>
            </p:grpSpPr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594C3925-0883-0867-8DD3-702D07B485E9}"/>
                    </a:ext>
                  </a:extLst>
                </p:cNvPr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43" name="图片 42" descr="图片1">
                  <a:extLst>
                    <a:ext uri="{FF2B5EF4-FFF2-40B4-BE49-F238E27FC236}">
                      <a16:creationId xmlns:a16="http://schemas.microsoft.com/office/drawing/2014/main" id="{D2291791-721B-C7F7-5466-4A6290923818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7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D32CFB79-FD6B-A214-B4C0-919D00F28B06}"/>
                  </a:ext>
                </a:extLst>
              </p:cNvPr>
              <p:cNvGrpSpPr/>
              <p:nvPr/>
            </p:nvGrpSpPr>
            <p:grpSpPr>
              <a:xfrm>
                <a:off x="12012" y="872"/>
                <a:ext cx="394" cy="803"/>
                <a:chOff x="2418" y="876"/>
                <a:chExt cx="394" cy="803"/>
              </a:xfrm>
            </p:grpSpPr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B8272F76-F964-B5F6-7F3D-FA5D6981D0A6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46" name="图片 45" descr="图片1">
                  <a:extLst>
                    <a:ext uri="{FF2B5EF4-FFF2-40B4-BE49-F238E27FC236}">
                      <a16:creationId xmlns:a16="http://schemas.microsoft.com/office/drawing/2014/main" id="{4CE9E85D-44B3-D4E0-28FC-3A0FB20DE6AB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51" name="组合 50">
                <a:extLst>
                  <a:ext uri="{FF2B5EF4-FFF2-40B4-BE49-F238E27FC236}">
                    <a16:creationId xmlns:a16="http://schemas.microsoft.com/office/drawing/2014/main" id="{5A69465C-B262-3FD1-8CA5-D928A332CF27}"/>
                  </a:ext>
                </a:extLst>
              </p:cNvPr>
              <p:cNvGrpSpPr/>
              <p:nvPr/>
            </p:nvGrpSpPr>
            <p:grpSpPr>
              <a:xfrm>
                <a:off x="13078" y="872"/>
                <a:ext cx="394" cy="803"/>
                <a:chOff x="2418" y="876"/>
                <a:chExt cx="394" cy="803"/>
              </a:xfrm>
            </p:grpSpPr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D7AFA602-AB18-FEE6-6524-CE1A853320BB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58" name="图片 57" descr="图片1">
                  <a:extLst>
                    <a:ext uri="{FF2B5EF4-FFF2-40B4-BE49-F238E27FC236}">
                      <a16:creationId xmlns:a16="http://schemas.microsoft.com/office/drawing/2014/main" id="{ABEE173D-A262-DE8C-7DF6-AA3445CDD929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2BFB1BFE-1DAD-F255-C53F-5635B08A7071}"/>
                  </a:ext>
                </a:extLst>
              </p:cNvPr>
              <p:cNvGrpSpPr/>
              <p:nvPr/>
            </p:nvGrpSpPr>
            <p:grpSpPr>
              <a:xfrm>
                <a:off x="14144" y="872"/>
                <a:ext cx="394" cy="803"/>
                <a:chOff x="2418" y="876"/>
                <a:chExt cx="394" cy="803"/>
              </a:xfrm>
            </p:grpSpPr>
            <p:sp>
              <p:nvSpPr>
                <p:cNvPr id="60" name="椭圆 59">
                  <a:extLst>
                    <a:ext uri="{FF2B5EF4-FFF2-40B4-BE49-F238E27FC236}">
                      <a16:creationId xmlns:a16="http://schemas.microsoft.com/office/drawing/2014/main" id="{F91B2454-F396-7230-B6C4-48A9AF2CD8A1}"/>
                    </a:ext>
                  </a:extLst>
                </p:cNvPr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62" name="图片 61" descr="图片1">
                  <a:extLst>
                    <a:ext uri="{FF2B5EF4-FFF2-40B4-BE49-F238E27FC236}">
                      <a16:creationId xmlns:a16="http://schemas.microsoft.com/office/drawing/2014/main" id="{550864A7-D1F3-CBD7-8F1D-3A0DD0181C22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63" name="组合 62">
                <a:extLst>
                  <a:ext uri="{FF2B5EF4-FFF2-40B4-BE49-F238E27FC236}">
                    <a16:creationId xmlns:a16="http://schemas.microsoft.com/office/drawing/2014/main" id="{F044FD31-363B-C9E1-DF88-5A2A02CFD448}"/>
                  </a:ext>
                </a:extLst>
              </p:cNvPr>
              <p:cNvGrpSpPr/>
              <p:nvPr/>
            </p:nvGrpSpPr>
            <p:grpSpPr>
              <a:xfrm>
                <a:off x="15210" y="872"/>
                <a:ext cx="394" cy="803"/>
                <a:chOff x="2418" y="876"/>
                <a:chExt cx="394" cy="803"/>
              </a:xfrm>
            </p:grpSpPr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99474BBD-67DE-056F-6322-CA2C5352E8C6}"/>
                    </a:ext>
                  </a:extLst>
                </p:cNvPr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67" name="图片 66" descr="图片1">
                  <a:extLst>
                    <a:ext uri="{FF2B5EF4-FFF2-40B4-BE49-F238E27FC236}">
                      <a16:creationId xmlns:a16="http://schemas.microsoft.com/office/drawing/2014/main" id="{167080A0-C405-B8AC-FA03-4C2143A3FC50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9DE1A66A-15EA-65C6-0F38-247B0551453D}"/>
                  </a:ext>
                </a:extLst>
              </p:cNvPr>
              <p:cNvGrpSpPr/>
              <p:nvPr/>
            </p:nvGrpSpPr>
            <p:grpSpPr>
              <a:xfrm>
                <a:off x="16276" y="872"/>
                <a:ext cx="394" cy="803"/>
                <a:chOff x="2418" y="876"/>
                <a:chExt cx="394" cy="803"/>
              </a:xfrm>
            </p:grpSpPr>
            <p:sp>
              <p:nvSpPr>
                <p:cNvPr id="69" name="椭圆 68">
                  <a:extLst>
                    <a:ext uri="{FF2B5EF4-FFF2-40B4-BE49-F238E27FC236}">
                      <a16:creationId xmlns:a16="http://schemas.microsoft.com/office/drawing/2014/main" id="{CE707C95-39BB-6310-8EE7-B2521B6EA0E2}"/>
                    </a:ext>
                  </a:extLst>
                </p:cNvPr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70" name="图片 69" descr="图片1">
                  <a:extLst>
                    <a:ext uri="{FF2B5EF4-FFF2-40B4-BE49-F238E27FC236}">
                      <a16:creationId xmlns:a16="http://schemas.microsoft.com/office/drawing/2014/main" id="{28BCF8BD-171C-DA32-4DF2-FC0DBE18EA4E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71" name="组合 70">
                <a:extLst>
                  <a:ext uri="{FF2B5EF4-FFF2-40B4-BE49-F238E27FC236}">
                    <a16:creationId xmlns:a16="http://schemas.microsoft.com/office/drawing/2014/main" id="{20E9E43E-F2E5-CE9F-2A1D-94493D25AE8E}"/>
                  </a:ext>
                </a:extLst>
              </p:cNvPr>
              <p:cNvGrpSpPr/>
              <p:nvPr/>
            </p:nvGrpSpPr>
            <p:grpSpPr>
              <a:xfrm>
                <a:off x="17342" y="872"/>
                <a:ext cx="394" cy="803"/>
                <a:chOff x="2418" y="876"/>
                <a:chExt cx="394" cy="803"/>
              </a:xfrm>
            </p:grpSpPr>
            <p:sp>
              <p:nvSpPr>
                <p:cNvPr id="72" name="椭圆 71">
                  <a:extLst>
                    <a:ext uri="{FF2B5EF4-FFF2-40B4-BE49-F238E27FC236}">
                      <a16:creationId xmlns:a16="http://schemas.microsoft.com/office/drawing/2014/main" id="{410F2A4B-F971-6670-202E-2B9AC8B2D903}"/>
                    </a:ext>
                  </a:extLst>
                </p:cNvPr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73" name="图片 72" descr="图片1">
                  <a:extLst>
                    <a:ext uri="{FF2B5EF4-FFF2-40B4-BE49-F238E27FC236}">
                      <a16:creationId xmlns:a16="http://schemas.microsoft.com/office/drawing/2014/main" id="{BFEA7A7B-0A3C-79B2-3368-AB6943B08338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</p:grpSp>
      </p:grpSp>
      <p:pic>
        <p:nvPicPr>
          <p:cNvPr id="104" name="图片 103" descr="图层 2">
            <a:extLst>
              <a:ext uri="{FF2B5EF4-FFF2-40B4-BE49-F238E27FC236}">
                <a16:creationId xmlns:a16="http://schemas.microsoft.com/office/drawing/2014/main" id="{7B91875E-7166-DA48-2952-CAF6818788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9817735" y="438785"/>
            <a:ext cx="1418590" cy="1418590"/>
          </a:xfrm>
          <a:prstGeom prst="rect">
            <a:avLst/>
          </a:prstGeom>
        </p:spPr>
      </p:pic>
      <p:sp>
        <p:nvSpPr>
          <p:cNvPr id="131" name="任意多边形 130">
            <a:extLst>
              <a:ext uri="{FF2B5EF4-FFF2-40B4-BE49-F238E27FC236}">
                <a16:creationId xmlns:a16="http://schemas.microsoft.com/office/drawing/2014/main" id="{55AE54D2-98D2-B6C4-00BE-8CEA387D8AB0}"/>
              </a:ext>
            </a:extLst>
          </p:cNvPr>
          <p:cNvSpPr/>
          <p:nvPr/>
        </p:nvSpPr>
        <p:spPr>
          <a:xfrm rot="5400000">
            <a:off x="8034655" y="1500505"/>
            <a:ext cx="803910" cy="114681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940" h="2765">
                <a:moveTo>
                  <a:pt x="0" y="60"/>
                </a:moveTo>
                <a:cubicBezTo>
                  <a:pt x="0" y="27"/>
                  <a:pt x="27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93"/>
                  <a:pt x="93" y="120"/>
                  <a:pt x="60" y="120"/>
                </a:cubicBezTo>
                <a:cubicBezTo>
                  <a:pt x="27" y="120"/>
                  <a:pt x="0" y="93"/>
                  <a:pt x="0" y="60"/>
                </a:cubicBezTo>
                <a:close/>
                <a:moveTo>
                  <a:pt x="0" y="589"/>
                </a:moveTo>
                <a:cubicBezTo>
                  <a:pt x="0" y="556"/>
                  <a:pt x="27" y="529"/>
                  <a:pt x="60" y="529"/>
                </a:cubicBezTo>
                <a:cubicBezTo>
                  <a:pt x="93" y="529"/>
                  <a:pt x="120" y="556"/>
                  <a:pt x="120" y="589"/>
                </a:cubicBezTo>
                <a:cubicBezTo>
                  <a:pt x="120" y="622"/>
                  <a:pt x="93" y="649"/>
                  <a:pt x="60" y="649"/>
                </a:cubicBezTo>
                <a:cubicBezTo>
                  <a:pt x="27" y="649"/>
                  <a:pt x="0" y="622"/>
                  <a:pt x="0" y="589"/>
                </a:cubicBezTo>
                <a:close/>
                <a:moveTo>
                  <a:pt x="0" y="1118"/>
                </a:moveTo>
                <a:cubicBezTo>
                  <a:pt x="0" y="1085"/>
                  <a:pt x="27" y="1058"/>
                  <a:pt x="60" y="1058"/>
                </a:cubicBezTo>
                <a:cubicBezTo>
                  <a:pt x="93" y="1058"/>
                  <a:pt x="120" y="1085"/>
                  <a:pt x="120" y="1118"/>
                </a:cubicBezTo>
                <a:cubicBezTo>
                  <a:pt x="120" y="1151"/>
                  <a:pt x="93" y="1178"/>
                  <a:pt x="60" y="1178"/>
                </a:cubicBezTo>
                <a:cubicBezTo>
                  <a:pt x="27" y="1178"/>
                  <a:pt x="0" y="1151"/>
                  <a:pt x="0" y="1118"/>
                </a:cubicBezTo>
                <a:close/>
                <a:moveTo>
                  <a:pt x="0" y="1647"/>
                </a:moveTo>
                <a:cubicBezTo>
                  <a:pt x="0" y="1614"/>
                  <a:pt x="27" y="1587"/>
                  <a:pt x="60" y="1587"/>
                </a:cubicBezTo>
                <a:cubicBezTo>
                  <a:pt x="93" y="1587"/>
                  <a:pt x="120" y="1614"/>
                  <a:pt x="120" y="1647"/>
                </a:cubicBezTo>
                <a:cubicBezTo>
                  <a:pt x="120" y="1680"/>
                  <a:pt x="93" y="1707"/>
                  <a:pt x="60" y="1707"/>
                </a:cubicBezTo>
                <a:cubicBezTo>
                  <a:pt x="27" y="1707"/>
                  <a:pt x="0" y="1680"/>
                  <a:pt x="0" y="1647"/>
                </a:cubicBezTo>
                <a:close/>
                <a:moveTo>
                  <a:pt x="0" y="2176"/>
                </a:moveTo>
                <a:cubicBezTo>
                  <a:pt x="0" y="2143"/>
                  <a:pt x="27" y="2116"/>
                  <a:pt x="60" y="2116"/>
                </a:cubicBezTo>
                <a:cubicBezTo>
                  <a:pt x="93" y="2116"/>
                  <a:pt x="120" y="2143"/>
                  <a:pt x="120" y="2176"/>
                </a:cubicBezTo>
                <a:cubicBezTo>
                  <a:pt x="120" y="2209"/>
                  <a:pt x="93" y="2236"/>
                  <a:pt x="60" y="2236"/>
                </a:cubicBezTo>
                <a:cubicBezTo>
                  <a:pt x="27" y="2236"/>
                  <a:pt x="0" y="2209"/>
                  <a:pt x="0" y="2176"/>
                </a:cubicBezTo>
                <a:close/>
                <a:moveTo>
                  <a:pt x="0" y="2705"/>
                </a:moveTo>
                <a:cubicBezTo>
                  <a:pt x="0" y="2672"/>
                  <a:pt x="27" y="2645"/>
                  <a:pt x="60" y="2645"/>
                </a:cubicBezTo>
                <a:cubicBezTo>
                  <a:pt x="93" y="2645"/>
                  <a:pt x="120" y="2672"/>
                  <a:pt x="120" y="2705"/>
                </a:cubicBezTo>
                <a:cubicBezTo>
                  <a:pt x="120" y="2738"/>
                  <a:pt x="93" y="2765"/>
                  <a:pt x="60" y="2765"/>
                </a:cubicBezTo>
                <a:cubicBezTo>
                  <a:pt x="27" y="2765"/>
                  <a:pt x="0" y="2738"/>
                  <a:pt x="0" y="2705"/>
                </a:cubicBezTo>
                <a:close/>
                <a:moveTo>
                  <a:pt x="455" y="60"/>
                </a:moveTo>
                <a:cubicBezTo>
                  <a:pt x="455" y="27"/>
                  <a:pt x="482" y="0"/>
                  <a:pt x="515" y="0"/>
                </a:cubicBezTo>
                <a:cubicBezTo>
                  <a:pt x="548" y="0"/>
                  <a:pt x="575" y="27"/>
                  <a:pt x="575" y="60"/>
                </a:cubicBezTo>
                <a:cubicBezTo>
                  <a:pt x="575" y="93"/>
                  <a:pt x="548" y="120"/>
                  <a:pt x="515" y="120"/>
                </a:cubicBezTo>
                <a:cubicBezTo>
                  <a:pt x="482" y="120"/>
                  <a:pt x="455" y="93"/>
                  <a:pt x="455" y="60"/>
                </a:cubicBezTo>
                <a:close/>
                <a:moveTo>
                  <a:pt x="455" y="589"/>
                </a:moveTo>
                <a:cubicBezTo>
                  <a:pt x="455" y="556"/>
                  <a:pt x="482" y="529"/>
                  <a:pt x="515" y="529"/>
                </a:cubicBezTo>
                <a:cubicBezTo>
                  <a:pt x="548" y="529"/>
                  <a:pt x="575" y="556"/>
                  <a:pt x="575" y="589"/>
                </a:cubicBezTo>
                <a:cubicBezTo>
                  <a:pt x="575" y="622"/>
                  <a:pt x="548" y="649"/>
                  <a:pt x="515" y="649"/>
                </a:cubicBezTo>
                <a:cubicBezTo>
                  <a:pt x="482" y="649"/>
                  <a:pt x="455" y="622"/>
                  <a:pt x="455" y="589"/>
                </a:cubicBezTo>
                <a:close/>
                <a:moveTo>
                  <a:pt x="455" y="1118"/>
                </a:moveTo>
                <a:cubicBezTo>
                  <a:pt x="455" y="1085"/>
                  <a:pt x="482" y="1058"/>
                  <a:pt x="515" y="1058"/>
                </a:cubicBezTo>
                <a:cubicBezTo>
                  <a:pt x="548" y="1058"/>
                  <a:pt x="575" y="1085"/>
                  <a:pt x="575" y="1118"/>
                </a:cubicBezTo>
                <a:cubicBezTo>
                  <a:pt x="575" y="1151"/>
                  <a:pt x="548" y="1178"/>
                  <a:pt x="515" y="1178"/>
                </a:cubicBezTo>
                <a:cubicBezTo>
                  <a:pt x="482" y="1178"/>
                  <a:pt x="455" y="1151"/>
                  <a:pt x="455" y="1118"/>
                </a:cubicBezTo>
                <a:close/>
                <a:moveTo>
                  <a:pt x="455" y="1647"/>
                </a:moveTo>
                <a:cubicBezTo>
                  <a:pt x="455" y="1614"/>
                  <a:pt x="482" y="1587"/>
                  <a:pt x="515" y="1587"/>
                </a:cubicBezTo>
                <a:cubicBezTo>
                  <a:pt x="548" y="1587"/>
                  <a:pt x="575" y="1614"/>
                  <a:pt x="575" y="1647"/>
                </a:cubicBezTo>
                <a:cubicBezTo>
                  <a:pt x="575" y="1680"/>
                  <a:pt x="548" y="1707"/>
                  <a:pt x="515" y="1707"/>
                </a:cubicBezTo>
                <a:cubicBezTo>
                  <a:pt x="482" y="1707"/>
                  <a:pt x="455" y="1680"/>
                  <a:pt x="455" y="1647"/>
                </a:cubicBezTo>
                <a:close/>
                <a:moveTo>
                  <a:pt x="455" y="2176"/>
                </a:moveTo>
                <a:cubicBezTo>
                  <a:pt x="455" y="2143"/>
                  <a:pt x="482" y="2116"/>
                  <a:pt x="515" y="2116"/>
                </a:cubicBezTo>
                <a:cubicBezTo>
                  <a:pt x="548" y="2116"/>
                  <a:pt x="575" y="2143"/>
                  <a:pt x="575" y="2176"/>
                </a:cubicBezTo>
                <a:cubicBezTo>
                  <a:pt x="575" y="2209"/>
                  <a:pt x="548" y="2236"/>
                  <a:pt x="515" y="2236"/>
                </a:cubicBezTo>
                <a:cubicBezTo>
                  <a:pt x="482" y="2236"/>
                  <a:pt x="455" y="2209"/>
                  <a:pt x="455" y="2176"/>
                </a:cubicBezTo>
                <a:close/>
                <a:moveTo>
                  <a:pt x="455" y="2705"/>
                </a:moveTo>
                <a:cubicBezTo>
                  <a:pt x="455" y="2672"/>
                  <a:pt x="482" y="2645"/>
                  <a:pt x="515" y="2645"/>
                </a:cubicBezTo>
                <a:cubicBezTo>
                  <a:pt x="548" y="2645"/>
                  <a:pt x="575" y="2672"/>
                  <a:pt x="575" y="2705"/>
                </a:cubicBezTo>
                <a:cubicBezTo>
                  <a:pt x="575" y="2738"/>
                  <a:pt x="548" y="2765"/>
                  <a:pt x="515" y="2765"/>
                </a:cubicBezTo>
                <a:cubicBezTo>
                  <a:pt x="482" y="2765"/>
                  <a:pt x="455" y="2738"/>
                  <a:pt x="455" y="2705"/>
                </a:cubicBezTo>
                <a:close/>
                <a:moveTo>
                  <a:pt x="910" y="60"/>
                </a:moveTo>
                <a:cubicBezTo>
                  <a:pt x="910" y="27"/>
                  <a:pt x="937" y="0"/>
                  <a:pt x="970" y="0"/>
                </a:cubicBezTo>
                <a:cubicBezTo>
                  <a:pt x="1003" y="0"/>
                  <a:pt x="1030" y="27"/>
                  <a:pt x="1030" y="60"/>
                </a:cubicBezTo>
                <a:cubicBezTo>
                  <a:pt x="1030" y="93"/>
                  <a:pt x="1003" y="120"/>
                  <a:pt x="970" y="120"/>
                </a:cubicBezTo>
                <a:cubicBezTo>
                  <a:pt x="937" y="120"/>
                  <a:pt x="910" y="93"/>
                  <a:pt x="910" y="60"/>
                </a:cubicBezTo>
                <a:close/>
                <a:moveTo>
                  <a:pt x="910" y="589"/>
                </a:moveTo>
                <a:cubicBezTo>
                  <a:pt x="910" y="556"/>
                  <a:pt x="937" y="529"/>
                  <a:pt x="970" y="529"/>
                </a:cubicBezTo>
                <a:cubicBezTo>
                  <a:pt x="1003" y="529"/>
                  <a:pt x="1030" y="556"/>
                  <a:pt x="1030" y="589"/>
                </a:cubicBezTo>
                <a:cubicBezTo>
                  <a:pt x="1030" y="622"/>
                  <a:pt x="1003" y="649"/>
                  <a:pt x="970" y="649"/>
                </a:cubicBezTo>
                <a:cubicBezTo>
                  <a:pt x="937" y="649"/>
                  <a:pt x="910" y="622"/>
                  <a:pt x="910" y="589"/>
                </a:cubicBezTo>
                <a:close/>
                <a:moveTo>
                  <a:pt x="910" y="1118"/>
                </a:moveTo>
                <a:cubicBezTo>
                  <a:pt x="910" y="1085"/>
                  <a:pt x="937" y="1058"/>
                  <a:pt x="970" y="1058"/>
                </a:cubicBezTo>
                <a:cubicBezTo>
                  <a:pt x="1003" y="1058"/>
                  <a:pt x="1030" y="1085"/>
                  <a:pt x="1030" y="1118"/>
                </a:cubicBezTo>
                <a:cubicBezTo>
                  <a:pt x="1030" y="1151"/>
                  <a:pt x="1003" y="1178"/>
                  <a:pt x="970" y="1178"/>
                </a:cubicBezTo>
                <a:cubicBezTo>
                  <a:pt x="937" y="1178"/>
                  <a:pt x="910" y="1151"/>
                  <a:pt x="910" y="1118"/>
                </a:cubicBezTo>
                <a:close/>
                <a:moveTo>
                  <a:pt x="910" y="1647"/>
                </a:moveTo>
                <a:cubicBezTo>
                  <a:pt x="910" y="1614"/>
                  <a:pt x="937" y="1587"/>
                  <a:pt x="970" y="1587"/>
                </a:cubicBezTo>
                <a:cubicBezTo>
                  <a:pt x="1003" y="1587"/>
                  <a:pt x="1030" y="1614"/>
                  <a:pt x="1030" y="1647"/>
                </a:cubicBezTo>
                <a:cubicBezTo>
                  <a:pt x="1030" y="1680"/>
                  <a:pt x="1003" y="1707"/>
                  <a:pt x="970" y="1707"/>
                </a:cubicBezTo>
                <a:cubicBezTo>
                  <a:pt x="937" y="1707"/>
                  <a:pt x="910" y="1680"/>
                  <a:pt x="910" y="1647"/>
                </a:cubicBezTo>
                <a:close/>
                <a:moveTo>
                  <a:pt x="910" y="2176"/>
                </a:moveTo>
                <a:cubicBezTo>
                  <a:pt x="910" y="2143"/>
                  <a:pt x="937" y="2116"/>
                  <a:pt x="970" y="2116"/>
                </a:cubicBezTo>
                <a:cubicBezTo>
                  <a:pt x="1003" y="2116"/>
                  <a:pt x="1030" y="2143"/>
                  <a:pt x="1030" y="2176"/>
                </a:cubicBezTo>
                <a:cubicBezTo>
                  <a:pt x="1030" y="2209"/>
                  <a:pt x="1003" y="2236"/>
                  <a:pt x="970" y="2236"/>
                </a:cubicBezTo>
                <a:cubicBezTo>
                  <a:pt x="937" y="2236"/>
                  <a:pt x="910" y="2209"/>
                  <a:pt x="910" y="2176"/>
                </a:cubicBezTo>
                <a:close/>
                <a:moveTo>
                  <a:pt x="910" y="2705"/>
                </a:moveTo>
                <a:cubicBezTo>
                  <a:pt x="910" y="2672"/>
                  <a:pt x="937" y="2645"/>
                  <a:pt x="970" y="2645"/>
                </a:cubicBezTo>
                <a:cubicBezTo>
                  <a:pt x="1003" y="2645"/>
                  <a:pt x="1030" y="2672"/>
                  <a:pt x="1030" y="2705"/>
                </a:cubicBezTo>
                <a:cubicBezTo>
                  <a:pt x="1030" y="2738"/>
                  <a:pt x="1003" y="2765"/>
                  <a:pt x="970" y="2765"/>
                </a:cubicBezTo>
                <a:cubicBezTo>
                  <a:pt x="937" y="2765"/>
                  <a:pt x="910" y="2738"/>
                  <a:pt x="910" y="2705"/>
                </a:cubicBezTo>
                <a:close/>
                <a:moveTo>
                  <a:pt x="1365" y="60"/>
                </a:moveTo>
                <a:cubicBezTo>
                  <a:pt x="1365" y="27"/>
                  <a:pt x="1392" y="0"/>
                  <a:pt x="1425" y="0"/>
                </a:cubicBezTo>
                <a:cubicBezTo>
                  <a:pt x="1458" y="0"/>
                  <a:pt x="1485" y="27"/>
                  <a:pt x="1485" y="60"/>
                </a:cubicBezTo>
                <a:cubicBezTo>
                  <a:pt x="1485" y="93"/>
                  <a:pt x="1458" y="120"/>
                  <a:pt x="1425" y="120"/>
                </a:cubicBezTo>
                <a:cubicBezTo>
                  <a:pt x="1392" y="120"/>
                  <a:pt x="1365" y="93"/>
                  <a:pt x="1365" y="60"/>
                </a:cubicBezTo>
                <a:close/>
                <a:moveTo>
                  <a:pt x="1365" y="589"/>
                </a:moveTo>
                <a:cubicBezTo>
                  <a:pt x="1365" y="556"/>
                  <a:pt x="1392" y="529"/>
                  <a:pt x="1425" y="529"/>
                </a:cubicBezTo>
                <a:cubicBezTo>
                  <a:pt x="1458" y="529"/>
                  <a:pt x="1485" y="556"/>
                  <a:pt x="1485" y="589"/>
                </a:cubicBezTo>
                <a:cubicBezTo>
                  <a:pt x="1485" y="622"/>
                  <a:pt x="1458" y="649"/>
                  <a:pt x="1425" y="649"/>
                </a:cubicBezTo>
                <a:cubicBezTo>
                  <a:pt x="1392" y="649"/>
                  <a:pt x="1365" y="622"/>
                  <a:pt x="1365" y="589"/>
                </a:cubicBezTo>
                <a:close/>
                <a:moveTo>
                  <a:pt x="1365" y="1118"/>
                </a:moveTo>
                <a:cubicBezTo>
                  <a:pt x="1365" y="1085"/>
                  <a:pt x="1392" y="1058"/>
                  <a:pt x="1425" y="1058"/>
                </a:cubicBezTo>
                <a:cubicBezTo>
                  <a:pt x="1458" y="1058"/>
                  <a:pt x="1485" y="1085"/>
                  <a:pt x="1485" y="1118"/>
                </a:cubicBezTo>
                <a:cubicBezTo>
                  <a:pt x="1485" y="1151"/>
                  <a:pt x="1458" y="1178"/>
                  <a:pt x="1425" y="1178"/>
                </a:cubicBezTo>
                <a:cubicBezTo>
                  <a:pt x="1392" y="1178"/>
                  <a:pt x="1365" y="1151"/>
                  <a:pt x="1365" y="1118"/>
                </a:cubicBezTo>
                <a:close/>
                <a:moveTo>
                  <a:pt x="1365" y="1647"/>
                </a:moveTo>
                <a:cubicBezTo>
                  <a:pt x="1365" y="1614"/>
                  <a:pt x="1392" y="1587"/>
                  <a:pt x="1425" y="1587"/>
                </a:cubicBezTo>
                <a:cubicBezTo>
                  <a:pt x="1458" y="1587"/>
                  <a:pt x="1485" y="1614"/>
                  <a:pt x="1485" y="1647"/>
                </a:cubicBezTo>
                <a:cubicBezTo>
                  <a:pt x="1485" y="1680"/>
                  <a:pt x="1458" y="1707"/>
                  <a:pt x="1425" y="1707"/>
                </a:cubicBezTo>
                <a:cubicBezTo>
                  <a:pt x="1392" y="1707"/>
                  <a:pt x="1365" y="1680"/>
                  <a:pt x="1365" y="1647"/>
                </a:cubicBezTo>
                <a:close/>
                <a:moveTo>
                  <a:pt x="1365" y="2176"/>
                </a:moveTo>
                <a:cubicBezTo>
                  <a:pt x="1365" y="2143"/>
                  <a:pt x="1392" y="2116"/>
                  <a:pt x="1425" y="2116"/>
                </a:cubicBezTo>
                <a:cubicBezTo>
                  <a:pt x="1458" y="2116"/>
                  <a:pt x="1485" y="2143"/>
                  <a:pt x="1485" y="2176"/>
                </a:cubicBezTo>
                <a:cubicBezTo>
                  <a:pt x="1485" y="2209"/>
                  <a:pt x="1458" y="2236"/>
                  <a:pt x="1425" y="2236"/>
                </a:cubicBezTo>
                <a:cubicBezTo>
                  <a:pt x="1392" y="2236"/>
                  <a:pt x="1365" y="2209"/>
                  <a:pt x="1365" y="2176"/>
                </a:cubicBezTo>
                <a:close/>
                <a:moveTo>
                  <a:pt x="1365" y="2705"/>
                </a:moveTo>
                <a:cubicBezTo>
                  <a:pt x="1365" y="2672"/>
                  <a:pt x="1392" y="2645"/>
                  <a:pt x="1425" y="2645"/>
                </a:cubicBezTo>
                <a:cubicBezTo>
                  <a:pt x="1458" y="2645"/>
                  <a:pt x="1485" y="2672"/>
                  <a:pt x="1485" y="2705"/>
                </a:cubicBezTo>
                <a:cubicBezTo>
                  <a:pt x="1485" y="2738"/>
                  <a:pt x="1458" y="2765"/>
                  <a:pt x="1425" y="2765"/>
                </a:cubicBezTo>
                <a:cubicBezTo>
                  <a:pt x="1392" y="2765"/>
                  <a:pt x="1365" y="2738"/>
                  <a:pt x="1365" y="2705"/>
                </a:cubicBezTo>
                <a:close/>
                <a:moveTo>
                  <a:pt x="1820" y="60"/>
                </a:moveTo>
                <a:cubicBezTo>
                  <a:pt x="1820" y="27"/>
                  <a:pt x="1847" y="0"/>
                  <a:pt x="1880" y="0"/>
                </a:cubicBezTo>
                <a:cubicBezTo>
                  <a:pt x="1913" y="0"/>
                  <a:pt x="1940" y="27"/>
                  <a:pt x="1940" y="60"/>
                </a:cubicBezTo>
                <a:cubicBezTo>
                  <a:pt x="1940" y="93"/>
                  <a:pt x="1913" y="120"/>
                  <a:pt x="1880" y="120"/>
                </a:cubicBezTo>
                <a:cubicBezTo>
                  <a:pt x="1847" y="120"/>
                  <a:pt x="1820" y="93"/>
                  <a:pt x="1820" y="60"/>
                </a:cubicBezTo>
                <a:close/>
                <a:moveTo>
                  <a:pt x="1820" y="589"/>
                </a:moveTo>
                <a:cubicBezTo>
                  <a:pt x="1820" y="556"/>
                  <a:pt x="1847" y="529"/>
                  <a:pt x="1880" y="529"/>
                </a:cubicBezTo>
                <a:cubicBezTo>
                  <a:pt x="1913" y="529"/>
                  <a:pt x="1940" y="556"/>
                  <a:pt x="1940" y="589"/>
                </a:cubicBezTo>
                <a:cubicBezTo>
                  <a:pt x="1940" y="622"/>
                  <a:pt x="1913" y="649"/>
                  <a:pt x="1880" y="649"/>
                </a:cubicBezTo>
                <a:cubicBezTo>
                  <a:pt x="1847" y="649"/>
                  <a:pt x="1820" y="622"/>
                  <a:pt x="1820" y="589"/>
                </a:cubicBezTo>
                <a:close/>
                <a:moveTo>
                  <a:pt x="1820" y="1118"/>
                </a:moveTo>
                <a:cubicBezTo>
                  <a:pt x="1820" y="1085"/>
                  <a:pt x="1847" y="1058"/>
                  <a:pt x="1880" y="1058"/>
                </a:cubicBezTo>
                <a:cubicBezTo>
                  <a:pt x="1913" y="1058"/>
                  <a:pt x="1940" y="1085"/>
                  <a:pt x="1940" y="1118"/>
                </a:cubicBezTo>
                <a:cubicBezTo>
                  <a:pt x="1940" y="1151"/>
                  <a:pt x="1913" y="1178"/>
                  <a:pt x="1880" y="1178"/>
                </a:cubicBezTo>
                <a:cubicBezTo>
                  <a:pt x="1847" y="1178"/>
                  <a:pt x="1820" y="1151"/>
                  <a:pt x="1820" y="1118"/>
                </a:cubicBezTo>
                <a:close/>
                <a:moveTo>
                  <a:pt x="1820" y="1647"/>
                </a:moveTo>
                <a:cubicBezTo>
                  <a:pt x="1820" y="1614"/>
                  <a:pt x="1847" y="1587"/>
                  <a:pt x="1880" y="1587"/>
                </a:cubicBezTo>
                <a:cubicBezTo>
                  <a:pt x="1913" y="1587"/>
                  <a:pt x="1940" y="1614"/>
                  <a:pt x="1940" y="1647"/>
                </a:cubicBezTo>
                <a:cubicBezTo>
                  <a:pt x="1940" y="1680"/>
                  <a:pt x="1913" y="1707"/>
                  <a:pt x="1880" y="1707"/>
                </a:cubicBezTo>
                <a:cubicBezTo>
                  <a:pt x="1847" y="1707"/>
                  <a:pt x="1820" y="1680"/>
                  <a:pt x="1820" y="1647"/>
                </a:cubicBezTo>
                <a:close/>
                <a:moveTo>
                  <a:pt x="1820" y="2176"/>
                </a:moveTo>
                <a:cubicBezTo>
                  <a:pt x="1820" y="2143"/>
                  <a:pt x="1847" y="2116"/>
                  <a:pt x="1880" y="2116"/>
                </a:cubicBezTo>
                <a:cubicBezTo>
                  <a:pt x="1913" y="2116"/>
                  <a:pt x="1940" y="2143"/>
                  <a:pt x="1940" y="2176"/>
                </a:cubicBezTo>
                <a:cubicBezTo>
                  <a:pt x="1940" y="2209"/>
                  <a:pt x="1913" y="2236"/>
                  <a:pt x="1880" y="2236"/>
                </a:cubicBezTo>
                <a:cubicBezTo>
                  <a:pt x="1847" y="2236"/>
                  <a:pt x="1820" y="2209"/>
                  <a:pt x="1820" y="2176"/>
                </a:cubicBezTo>
                <a:close/>
                <a:moveTo>
                  <a:pt x="1820" y="2705"/>
                </a:moveTo>
                <a:cubicBezTo>
                  <a:pt x="1820" y="2672"/>
                  <a:pt x="1847" y="2645"/>
                  <a:pt x="1880" y="2645"/>
                </a:cubicBezTo>
                <a:cubicBezTo>
                  <a:pt x="1913" y="2645"/>
                  <a:pt x="1940" y="2672"/>
                  <a:pt x="1940" y="2705"/>
                </a:cubicBezTo>
                <a:cubicBezTo>
                  <a:pt x="1940" y="2738"/>
                  <a:pt x="1913" y="2765"/>
                  <a:pt x="1880" y="2765"/>
                </a:cubicBezTo>
                <a:cubicBezTo>
                  <a:pt x="1847" y="2765"/>
                  <a:pt x="1820" y="2738"/>
                  <a:pt x="1820" y="2705"/>
                </a:cubicBezTo>
                <a:close/>
              </a:path>
            </a:pathLst>
          </a:custGeom>
          <a:gradFill>
            <a:gsLst>
              <a:gs pos="0">
                <a:srgbClr val="6EC6F0"/>
              </a:gs>
              <a:gs pos="100000">
                <a:srgbClr val="479EF4"/>
              </a:gs>
            </a:gsLst>
            <a:lin ang="162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0" name="任意多边形 9">
            <a:extLst>
              <a:ext uri="{FF2B5EF4-FFF2-40B4-BE49-F238E27FC236}">
                <a16:creationId xmlns:a16="http://schemas.microsoft.com/office/drawing/2014/main" id="{FF93A604-B011-26FB-C141-C1AF53A7789C}"/>
              </a:ext>
            </a:extLst>
          </p:cNvPr>
          <p:cNvSpPr/>
          <p:nvPr/>
        </p:nvSpPr>
        <p:spPr>
          <a:xfrm rot="5400000">
            <a:off x="10581005" y="4704080"/>
            <a:ext cx="803910" cy="114681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940" h="2765">
                <a:moveTo>
                  <a:pt x="0" y="60"/>
                </a:moveTo>
                <a:cubicBezTo>
                  <a:pt x="0" y="27"/>
                  <a:pt x="27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93"/>
                  <a:pt x="93" y="120"/>
                  <a:pt x="60" y="120"/>
                </a:cubicBezTo>
                <a:cubicBezTo>
                  <a:pt x="27" y="120"/>
                  <a:pt x="0" y="93"/>
                  <a:pt x="0" y="60"/>
                </a:cubicBezTo>
                <a:close/>
                <a:moveTo>
                  <a:pt x="0" y="589"/>
                </a:moveTo>
                <a:cubicBezTo>
                  <a:pt x="0" y="556"/>
                  <a:pt x="27" y="529"/>
                  <a:pt x="60" y="529"/>
                </a:cubicBezTo>
                <a:cubicBezTo>
                  <a:pt x="93" y="529"/>
                  <a:pt x="120" y="556"/>
                  <a:pt x="120" y="589"/>
                </a:cubicBezTo>
                <a:cubicBezTo>
                  <a:pt x="120" y="622"/>
                  <a:pt x="93" y="649"/>
                  <a:pt x="60" y="649"/>
                </a:cubicBezTo>
                <a:cubicBezTo>
                  <a:pt x="27" y="649"/>
                  <a:pt x="0" y="622"/>
                  <a:pt x="0" y="589"/>
                </a:cubicBezTo>
                <a:close/>
                <a:moveTo>
                  <a:pt x="0" y="1118"/>
                </a:moveTo>
                <a:cubicBezTo>
                  <a:pt x="0" y="1085"/>
                  <a:pt x="27" y="1058"/>
                  <a:pt x="60" y="1058"/>
                </a:cubicBezTo>
                <a:cubicBezTo>
                  <a:pt x="93" y="1058"/>
                  <a:pt x="120" y="1085"/>
                  <a:pt x="120" y="1118"/>
                </a:cubicBezTo>
                <a:cubicBezTo>
                  <a:pt x="120" y="1151"/>
                  <a:pt x="93" y="1178"/>
                  <a:pt x="60" y="1178"/>
                </a:cubicBezTo>
                <a:cubicBezTo>
                  <a:pt x="27" y="1178"/>
                  <a:pt x="0" y="1151"/>
                  <a:pt x="0" y="1118"/>
                </a:cubicBezTo>
                <a:close/>
                <a:moveTo>
                  <a:pt x="0" y="1647"/>
                </a:moveTo>
                <a:cubicBezTo>
                  <a:pt x="0" y="1614"/>
                  <a:pt x="27" y="1587"/>
                  <a:pt x="60" y="1587"/>
                </a:cubicBezTo>
                <a:cubicBezTo>
                  <a:pt x="93" y="1587"/>
                  <a:pt x="120" y="1614"/>
                  <a:pt x="120" y="1647"/>
                </a:cubicBezTo>
                <a:cubicBezTo>
                  <a:pt x="120" y="1680"/>
                  <a:pt x="93" y="1707"/>
                  <a:pt x="60" y="1707"/>
                </a:cubicBezTo>
                <a:cubicBezTo>
                  <a:pt x="27" y="1707"/>
                  <a:pt x="0" y="1680"/>
                  <a:pt x="0" y="1647"/>
                </a:cubicBezTo>
                <a:close/>
                <a:moveTo>
                  <a:pt x="0" y="2176"/>
                </a:moveTo>
                <a:cubicBezTo>
                  <a:pt x="0" y="2143"/>
                  <a:pt x="27" y="2116"/>
                  <a:pt x="60" y="2116"/>
                </a:cubicBezTo>
                <a:cubicBezTo>
                  <a:pt x="93" y="2116"/>
                  <a:pt x="120" y="2143"/>
                  <a:pt x="120" y="2176"/>
                </a:cubicBezTo>
                <a:cubicBezTo>
                  <a:pt x="120" y="2209"/>
                  <a:pt x="93" y="2236"/>
                  <a:pt x="60" y="2236"/>
                </a:cubicBezTo>
                <a:cubicBezTo>
                  <a:pt x="27" y="2236"/>
                  <a:pt x="0" y="2209"/>
                  <a:pt x="0" y="2176"/>
                </a:cubicBezTo>
                <a:close/>
                <a:moveTo>
                  <a:pt x="0" y="2705"/>
                </a:moveTo>
                <a:cubicBezTo>
                  <a:pt x="0" y="2672"/>
                  <a:pt x="27" y="2645"/>
                  <a:pt x="60" y="2645"/>
                </a:cubicBezTo>
                <a:cubicBezTo>
                  <a:pt x="93" y="2645"/>
                  <a:pt x="120" y="2672"/>
                  <a:pt x="120" y="2705"/>
                </a:cubicBezTo>
                <a:cubicBezTo>
                  <a:pt x="120" y="2738"/>
                  <a:pt x="93" y="2765"/>
                  <a:pt x="60" y="2765"/>
                </a:cubicBezTo>
                <a:cubicBezTo>
                  <a:pt x="27" y="2765"/>
                  <a:pt x="0" y="2738"/>
                  <a:pt x="0" y="2705"/>
                </a:cubicBezTo>
                <a:close/>
                <a:moveTo>
                  <a:pt x="455" y="60"/>
                </a:moveTo>
                <a:cubicBezTo>
                  <a:pt x="455" y="27"/>
                  <a:pt x="482" y="0"/>
                  <a:pt x="515" y="0"/>
                </a:cubicBezTo>
                <a:cubicBezTo>
                  <a:pt x="548" y="0"/>
                  <a:pt x="575" y="27"/>
                  <a:pt x="575" y="60"/>
                </a:cubicBezTo>
                <a:cubicBezTo>
                  <a:pt x="575" y="93"/>
                  <a:pt x="548" y="120"/>
                  <a:pt x="515" y="120"/>
                </a:cubicBezTo>
                <a:cubicBezTo>
                  <a:pt x="482" y="120"/>
                  <a:pt x="455" y="93"/>
                  <a:pt x="455" y="60"/>
                </a:cubicBezTo>
                <a:close/>
                <a:moveTo>
                  <a:pt x="455" y="589"/>
                </a:moveTo>
                <a:cubicBezTo>
                  <a:pt x="455" y="556"/>
                  <a:pt x="482" y="529"/>
                  <a:pt x="515" y="529"/>
                </a:cubicBezTo>
                <a:cubicBezTo>
                  <a:pt x="548" y="529"/>
                  <a:pt x="575" y="556"/>
                  <a:pt x="575" y="589"/>
                </a:cubicBezTo>
                <a:cubicBezTo>
                  <a:pt x="575" y="622"/>
                  <a:pt x="548" y="649"/>
                  <a:pt x="515" y="649"/>
                </a:cubicBezTo>
                <a:cubicBezTo>
                  <a:pt x="482" y="649"/>
                  <a:pt x="455" y="622"/>
                  <a:pt x="455" y="589"/>
                </a:cubicBezTo>
                <a:close/>
                <a:moveTo>
                  <a:pt x="455" y="1118"/>
                </a:moveTo>
                <a:cubicBezTo>
                  <a:pt x="455" y="1085"/>
                  <a:pt x="482" y="1058"/>
                  <a:pt x="515" y="1058"/>
                </a:cubicBezTo>
                <a:cubicBezTo>
                  <a:pt x="548" y="1058"/>
                  <a:pt x="575" y="1085"/>
                  <a:pt x="575" y="1118"/>
                </a:cubicBezTo>
                <a:cubicBezTo>
                  <a:pt x="575" y="1151"/>
                  <a:pt x="548" y="1178"/>
                  <a:pt x="515" y="1178"/>
                </a:cubicBezTo>
                <a:cubicBezTo>
                  <a:pt x="482" y="1178"/>
                  <a:pt x="455" y="1151"/>
                  <a:pt x="455" y="1118"/>
                </a:cubicBezTo>
                <a:close/>
                <a:moveTo>
                  <a:pt x="455" y="1647"/>
                </a:moveTo>
                <a:cubicBezTo>
                  <a:pt x="455" y="1614"/>
                  <a:pt x="482" y="1587"/>
                  <a:pt x="515" y="1587"/>
                </a:cubicBezTo>
                <a:cubicBezTo>
                  <a:pt x="548" y="1587"/>
                  <a:pt x="575" y="1614"/>
                  <a:pt x="575" y="1647"/>
                </a:cubicBezTo>
                <a:cubicBezTo>
                  <a:pt x="575" y="1680"/>
                  <a:pt x="548" y="1707"/>
                  <a:pt x="515" y="1707"/>
                </a:cubicBezTo>
                <a:cubicBezTo>
                  <a:pt x="482" y="1707"/>
                  <a:pt x="455" y="1680"/>
                  <a:pt x="455" y="1647"/>
                </a:cubicBezTo>
                <a:close/>
                <a:moveTo>
                  <a:pt x="455" y="2176"/>
                </a:moveTo>
                <a:cubicBezTo>
                  <a:pt x="455" y="2143"/>
                  <a:pt x="482" y="2116"/>
                  <a:pt x="515" y="2116"/>
                </a:cubicBezTo>
                <a:cubicBezTo>
                  <a:pt x="548" y="2116"/>
                  <a:pt x="575" y="2143"/>
                  <a:pt x="575" y="2176"/>
                </a:cubicBezTo>
                <a:cubicBezTo>
                  <a:pt x="575" y="2209"/>
                  <a:pt x="548" y="2236"/>
                  <a:pt x="515" y="2236"/>
                </a:cubicBezTo>
                <a:cubicBezTo>
                  <a:pt x="482" y="2236"/>
                  <a:pt x="455" y="2209"/>
                  <a:pt x="455" y="2176"/>
                </a:cubicBezTo>
                <a:close/>
                <a:moveTo>
                  <a:pt x="455" y="2705"/>
                </a:moveTo>
                <a:cubicBezTo>
                  <a:pt x="455" y="2672"/>
                  <a:pt x="482" y="2645"/>
                  <a:pt x="515" y="2645"/>
                </a:cubicBezTo>
                <a:cubicBezTo>
                  <a:pt x="548" y="2645"/>
                  <a:pt x="575" y="2672"/>
                  <a:pt x="575" y="2705"/>
                </a:cubicBezTo>
                <a:cubicBezTo>
                  <a:pt x="575" y="2738"/>
                  <a:pt x="548" y="2765"/>
                  <a:pt x="515" y="2765"/>
                </a:cubicBezTo>
                <a:cubicBezTo>
                  <a:pt x="482" y="2765"/>
                  <a:pt x="455" y="2738"/>
                  <a:pt x="455" y="2705"/>
                </a:cubicBezTo>
                <a:close/>
                <a:moveTo>
                  <a:pt x="910" y="60"/>
                </a:moveTo>
                <a:cubicBezTo>
                  <a:pt x="910" y="27"/>
                  <a:pt x="937" y="0"/>
                  <a:pt x="970" y="0"/>
                </a:cubicBezTo>
                <a:cubicBezTo>
                  <a:pt x="1003" y="0"/>
                  <a:pt x="1030" y="27"/>
                  <a:pt x="1030" y="60"/>
                </a:cubicBezTo>
                <a:cubicBezTo>
                  <a:pt x="1030" y="93"/>
                  <a:pt x="1003" y="120"/>
                  <a:pt x="970" y="120"/>
                </a:cubicBezTo>
                <a:cubicBezTo>
                  <a:pt x="937" y="120"/>
                  <a:pt x="910" y="93"/>
                  <a:pt x="910" y="60"/>
                </a:cubicBezTo>
                <a:close/>
                <a:moveTo>
                  <a:pt x="910" y="589"/>
                </a:moveTo>
                <a:cubicBezTo>
                  <a:pt x="910" y="556"/>
                  <a:pt x="937" y="529"/>
                  <a:pt x="970" y="529"/>
                </a:cubicBezTo>
                <a:cubicBezTo>
                  <a:pt x="1003" y="529"/>
                  <a:pt x="1030" y="556"/>
                  <a:pt x="1030" y="589"/>
                </a:cubicBezTo>
                <a:cubicBezTo>
                  <a:pt x="1030" y="622"/>
                  <a:pt x="1003" y="649"/>
                  <a:pt x="970" y="649"/>
                </a:cubicBezTo>
                <a:cubicBezTo>
                  <a:pt x="937" y="649"/>
                  <a:pt x="910" y="622"/>
                  <a:pt x="910" y="589"/>
                </a:cubicBezTo>
                <a:close/>
                <a:moveTo>
                  <a:pt x="910" y="1118"/>
                </a:moveTo>
                <a:cubicBezTo>
                  <a:pt x="910" y="1085"/>
                  <a:pt x="937" y="1058"/>
                  <a:pt x="970" y="1058"/>
                </a:cubicBezTo>
                <a:cubicBezTo>
                  <a:pt x="1003" y="1058"/>
                  <a:pt x="1030" y="1085"/>
                  <a:pt x="1030" y="1118"/>
                </a:cubicBezTo>
                <a:cubicBezTo>
                  <a:pt x="1030" y="1151"/>
                  <a:pt x="1003" y="1178"/>
                  <a:pt x="970" y="1178"/>
                </a:cubicBezTo>
                <a:cubicBezTo>
                  <a:pt x="937" y="1178"/>
                  <a:pt x="910" y="1151"/>
                  <a:pt x="910" y="1118"/>
                </a:cubicBezTo>
                <a:close/>
                <a:moveTo>
                  <a:pt x="910" y="1647"/>
                </a:moveTo>
                <a:cubicBezTo>
                  <a:pt x="910" y="1614"/>
                  <a:pt x="937" y="1587"/>
                  <a:pt x="970" y="1587"/>
                </a:cubicBezTo>
                <a:cubicBezTo>
                  <a:pt x="1003" y="1587"/>
                  <a:pt x="1030" y="1614"/>
                  <a:pt x="1030" y="1647"/>
                </a:cubicBezTo>
                <a:cubicBezTo>
                  <a:pt x="1030" y="1680"/>
                  <a:pt x="1003" y="1707"/>
                  <a:pt x="970" y="1707"/>
                </a:cubicBezTo>
                <a:cubicBezTo>
                  <a:pt x="937" y="1707"/>
                  <a:pt x="910" y="1680"/>
                  <a:pt x="910" y="1647"/>
                </a:cubicBezTo>
                <a:close/>
                <a:moveTo>
                  <a:pt x="910" y="2176"/>
                </a:moveTo>
                <a:cubicBezTo>
                  <a:pt x="910" y="2143"/>
                  <a:pt x="937" y="2116"/>
                  <a:pt x="970" y="2116"/>
                </a:cubicBezTo>
                <a:cubicBezTo>
                  <a:pt x="1003" y="2116"/>
                  <a:pt x="1030" y="2143"/>
                  <a:pt x="1030" y="2176"/>
                </a:cubicBezTo>
                <a:cubicBezTo>
                  <a:pt x="1030" y="2209"/>
                  <a:pt x="1003" y="2236"/>
                  <a:pt x="970" y="2236"/>
                </a:cubicBezTo>
                <a:cubicBezTo>
                  <a:pt x="937" y="2236"/>
                  <a:pt x="910" y="2209"/>
                  <a:pt x="910" y="2176"/>
                </a:cubicBezTo>
                <a:close/>
                <a:moveTo>
                  <a:pt x="910" y="2705"/>
                </a:moveTo>
                <a:cubicBezTo>
                  <a:pt x="910" y="2672"/>
                  <a:pt x="937" y="2645"/>
                  <a:pt x="970" y="2645"/>
                </a:cubicBezTo>
                <a:cubicBezTo>
                  <a:pt x="1003" y="2645"/>
                  <a:pt x="1030" y="2672"/>
                  <a:pt x="1030" y="2705"/>
                </a:cubicBezTo>
                <a:cubicBezTo>
                  <a:pt x="1030" y="2738"/>
                  <a:pt x="1003" y="2765"/>
                  <a:pt x="970" y="2765"/>
                </a:cubicBezTo>
                <a:cubicBezTo>
                  <a:pt x="937" y="2765"/>
                  <a:pt x="910" y="2738"/>
                  <a:pt x="910" y="2705"/>
                </a:cubicBezTo>
                <a:close/>
                <a:moveTo>
                  <a:pt x="1365" y="60"/>
                </a:moveTo>
                <a:cubicBezTo>
                  <a:pt x="1365" y="27"/>
                  <a:pt x="1392" y="0"/>
                  <a:pt x="1425" y="0"/>
                </a:cubicBezTo>
                <a:cubicBezTo>
                  <a:pt x="1458" y="0"/>
                  <a:pt x="1485" y="27"/>
                  <a:pt x="1485" y="60"/>
                </a:cubicBezTo>
                <a:cubicBezTo>
                  <a:pt x="1485" y="93"/>
                  <a:pt x="1458" y="120"/>
                  <a:pt x="1425" y="120"/>
                </a:cubicBezTo>
                <a:cubicBezTo>
                  <a:pt x="1392" y="120"/>
                  <a:pt x="1365" y="93"/>
                  <a:pt x="1365" y="60"/>
                </a:cubicBezTo>
                <a:close/>
                <a:moveTo>
                  <a:pt x="1365" y="589"/>
                </a:moveTo>
                <a:cubicBezTo>
                  <a:pt x="1365" y="556"/>
                  <a:pt x="1392" y="529"/>
                  <a:pt x="1425" y="529"/>
                </a:cubicBezTo>
                <a:cubicBezTo>
                  <a:pt x="1458" y="529"/>
                  <a:pt x="1485" y="556"/>
                  <a:pt x="1485" y="589"/>
                </a:cubicBezTo>
                <a:cubicBezTo>
                  <a:pt x="1485" y="622"/>
                  <a:pt x="1458" y="649"/>
                  <a:pt x="1425" y="649"/>
                </a:cubicBezTo>
                <a:cubicBezTo>
                  <a:pt x="1392" y="649"/>
                  <a:pt x="1365" y="622"/>
                  <a:pt x="1365" y="589"/>
                </a:cubicBezTo>
                <a:close/>
                <a:moveTo>
                  <a:pt x="1365" y="1118"/>
                </a:moveTo>
                <a:cubicBezTo>
                  <a:pt x="1365" y="1085"/>
                  <a:pt x="1392" y="1058"/>
                  <a:pt x="1425" y="1058"/>
                </a:cubicBezTo>
                <a:cubicBezTo>
                  <a:pt x="1458" y="1058"/>
                  <a:pt x="1485" y="1085"/>
                  <a:pt x="1485" y="1118"/>
                </a:cubicBezTo>
                <a:cubicBezTo>
                  <a:pt x="1485" y="1151"/>
                  <a:pt x="1458" y="1178"/>
                  <a:pt x="1425" y="1178"/>
                </a:cubicBezTo>
                <a:cubicBezTo>
                  <a:pt x="1392" y="1178"/>
                  <a:pt x="1365" y="1151"/>
                  <a:pt x="1365" y="1118"/>
                </a:cubicBezTo>
                <a:close/>
                <a:moveTo>
                  <a:pt x="1365" y="1647"/>
                </a:moveTo>
                <a:cubicBezTo>
                  <a:pt x="1365" y="1614"/>
                  <a:pt x="1392" y="1587"/>
                  <a:pt x="1425" y="1587"/>
                </a:cubicBezTo>
                <a:cubicBezTo>
                  <a:pt x="1458" y="1587"/>
                  <a:pt x="1485" y="1614"/>
                  <a:pt x="1485" y="1647"/>
                </a:cubicBezTo>
                <a:cubicBezTo>
                  <a:pt x="1485" y="1680"/>
                  <a:pt x="1458" y="1707"/>
                  <a:pt x="1425" y="1707"/>
                </a:cubicBezTo>
                <a:cubicBezTo>
                  <a:pt x="1392" y="1707"/>
                  <a:pt x="1365" y="1680"/>
                  <a:pt x="1365" y="1647"/>
                </a:cubicBezTo>
                <a:close/>
                <a:moveTo>
                  <a:pt x="1365" y="2176"/>
                </a:moveTo>
                <a:cubicBezTo>
                  <a:pt x="1365" y="2143"/>
                  <a:pt x="1392" y="2116"/>
                  <a:pt x="1425" y="2116"/>
                </a:cubicBezTo>
                <a:cubicBezTo>
                  <a:pt x="1458" y="2116"/>
                  <a:pt x="1485" y="2143"/>
                  <a:pt x="1485" y="2176"/>
                </a:cubicBezTo>
                <a:cubicBezTo>
                  <a:pt x="1485" y="2209"/>
                  <a:pt x="1458" y="2236"/>
                  <a:pt x="1425" y="2236"/>
                </a:cubicBezTo>
                <a:cubicBezTo>
                  <a:pt x="1392" y="2236"/>
                  <a:pt x="1365" y="2209"/>
                  <a:pt x="1365" y="2176"/>
                </a:cubicBezTo>
                <a:close/>
                <a:moveTo>
                  <a:pt x="1365" y="2705"/>
                </a:moveTo>
                <a:cubicBezTo>
                  <a:pt x="1365" y="2672"/>
                  <a:pt x="1392" y="2645"/>
                  <a:pt x="1425" y="2645"/>
                </a:cubicBezTo>
                <a:cubicBezTo>
                  <a:pt x="1458" y="2645"/>
                  <a:pt x="1485" y="2672"/>
                  <a:pt x="1485" y="2705"/>
                </a:cubicBezTo>
                <a:cubicBezTo>
                  <a:pt x="1485" y="2738"/>
                  <a:pt x="1458" y="2765"/>
                  <a:pt x="1425" y="2765"/>
                </a:cubicBezTo>
                <a:cubicBezTo>
                  <a:pt x="1392" y="2765"/>
                  <a:pt x="1365" y="2738"/>
                  <a:pt x="1365" y="2705"/>
                </a:cubicBezTo>
                <a:close/>
                <a:moveTo>
                  <a:pt x="1820" y="60"/>
                </a:moveTo>
                <a:cubicBezTo>
                  <a:pt x="1820" y="27"/>
                  <a:pt x="1847" y="0"/>
                  <a:pt x="1880" y="0"/>
                </a:cubicBezTo>
                <a:cubicBezTo>
                  <a:pt x="1913" y="0"/>
                  <a:pt x="1940" y="27"/>
                  <a:pt x="1940" y="60"/>
                </a:cubicBezTo>
                <a:cubicBezTo>
                  <a:pt x="1940" y="93"/>
                  <a:pt x="1913" y="120"/>
                  <a:pt x="1880" y="120"/>
                </a:cubicBezTo>
                <a:cubicBezTo>
                  <a:pt x="1847" y="120"/>
                  <a:pt x="1820" y="93"/>
                  <a:pt x="1820" y="60"/>
                </a:cubicBezTo>
                <a:close/>
                <a:moveTo>
                  <a:pt x="1820" y="589"/>
                </a:moveTo>
                <a:cubicBezTo>
                  <a:pt x="1820" y="556"/>
                  <a:pt x="1847" y="529"/>
                  <a:pt x="1880" y="529"/>
                </a:cubicBezTo>
                <a:cubicBezTo>
                  <a:pt x="1913" y="529"/>
                  <a:pt x="1940" y="556"/>
                  <a:pt x="1940" y="589"/>
                </a:cubicBezTo>
                <a:cubicBezTo>
                  <a:pt x="1940" y="622"/>
                  <a:pt x="1913" y="649"/>
                  <a:pt x="1880" y="649"/>
                </a:cubicBezTo>
                <a:cubicBezTo>
                  <a:pt x="1847" y="649"/>
                  <a:pt x="1820" y="622"/>
                  <a:pt x="1820" y="589"/>
                </a:cubicBezTo>
                <a:close/>
                <a:moveTo>
                  <a:pt x="1820" y="1118"/>
                </a:moveTo>
                <a:cubicBezTo>
                  <a:pt x="1820" y="1085"/>
                  <a:pt x="1847" y="1058"/>
                  <a:pt x="1880" y="1058"/>
                </a:cubicBezTo>
                <a:cubicBezTo>
                  <a:pt x="1913" y="1058"/>
                  <a:pt x="1940" y="1085"/>
                  <a:pt x="1940" y="1118"/>
                </a:cubicBezTo>
                <a:cubicBezTo>
                  <a:pt x="1940" y="1151"/>
                  <a:pt x="1913" y="1178"/>
                  <a:pt x="1880" y="1178"/>
                </a:cubicBezTo>
                <a:cubicBezTo>
                  <a:pt x="1847" y="1178"/>
                  <a:pt x="1820" y="1151"/>
                  <a:pt x="1820" y="1118"/>
                </a:cubicBezTo>
                <a:close/>
                <a:moveTo>
                  <a:pt x="1820" y="1647"/>
                </a:moveTo>
                <a:cubicBezTo>
                  <a:pt x="1820" y="1614"/>
                  <a:pt x="1847" y="1587"/>
                  <a:pt x="1880" y="1587"/>
                </a:cubicBezTo>
                <a:cubicBezTo>
                  <a:pt x="1913" y="1587"/>
                  <a:pt x="1940" y="1614"/>
                  <a:pt x="1940" y="1647"/>
                </a:cubicBezTo>
                <a:cubicBezTo>
                  <a:pt x="1940" y="1680"/>
                  <a:pt x="1913" y="1707"/>
                  <a:pt x="1880" y="1707"/>
                </a:cubicBezTo>
                <a:cubicBezTo>
                  <a:pt x="1847" y="1707"/>
                  <a:pt x="1820" y="1680"/>
                  <a:pt x="1820" y="1647"/>
                </a:cubicBezTo>
                <a:close/>
                <a:moveTo>
                  <a:pt x="1820" y="2176"/>
                </a:moveTo>
                <a:cubicBezTo>
                  <a:pt x="1820" y="2143"/>
                  <a:pt x="1847" y="2116"/>
                  <a:pt x="1880" y="2116"/>
                </a:cubicBezTo>
                <a:cubicBezTo>
                  <a:pt x="1913" y="2116"/>
                  <a:pt x="1940" y="2143"/>
                  <a:pt x="1940" y="2176"/>
                </a:cubicBezTo>
                <a:cubicBezTo>
                  <a:pt x="1940" y="2209"/>
                  <a:pt x="1913" y="2236"/>
                  <a:pt x="1880" y="2236"/>
                </a:cubicBezTo>
                <a:cubicBezTo>
                  <a:pt x="1847" y="2236"/>
                  <a:pt x="1820" y="2209"/>
                  <a:pt x="1820" y="2176"/>
                </a:cubicBezTo>
                <a:close/>
                <a:moveTo>
                  <a:pt x="1820" y="2705"/>
                </a:moveTo>
                <a:cubicBezTo>
                  <a:pt x="1820" y="2672"/>
                  <a:pt x="1847" y="2645"/>
                  <a:pt x="1880" y="2645"/>
                </a:cubicBezTo>
                <a:cubicBezTo>
                  <a:pt x="1913" y="2645"/>
                  <a:pt x="1940" y="2672"/>
                  <a:pt x="1940" y="2705"/>
                </a:cubicBezTo>
                <a:cubicBezTo>
                  <a:pt x="1940" y="2738"/>
                  <a:pt x="1913" y="2765"/>
                  <a:pt x="1880" y="2765"/>
                </a:cubicBezTo>
                <a:cubicBezTo>
                  <a:pt x="1847" y="2765"/>
                  <a:pt x="1820" y="2738"/>
                  <a:pt x="1820" y="2705"/>
                </a:cubicBezTo>
                <a:close/>
              </a:path>
            </a:pathLst>
          </a:custGeom>
          <a:gradFill>
            <a:gsLst>
              <a:gs pos="0">
                <a:srgbClr val="6EC6F0"/>
              </a:gs>
              <a:gs pos="100000">
                <a:srgbClr val="479EF4"/>
              </a:gs>
            </a:gsLst>
            <a:lin ang="162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图层 8">
            <a:extLst>
              <a:ext uri="{FF2B5EF4-FFF2-40B4-BE49-F238E27FC236}">
                <a16:creationId xmlns:a16="http://schemas.microsoft.com/office/drawing/2014/main" id="{B3AF4AD7-95AD-73BB-F3BD-E525A1E2E665}"/>
              </a:ext>
            </a:extLst>
          </p:cNvPr>
          <p:cNvPicPr>
            <a:picLocks noChangeAspect="1"/>
          </p:cNvPicPr>
          <p:nvPr/>
        </p:nvPicPr>
        <p:blipFill>
          <a:blip r:embed="rId46"/>
          <a:srcRect b="9793"/>
          <a:stretch>
            <a:fillRect/>
          </a:stretch>
        </p:blipFill>
        <p:spPr>
          <a:xfrm>
            <a:off x="846455" y="1667510"/>
            <a:ext cx="2416810" cy="5191125"/>
          </a:xfrm>
          <a:prstGeom prst="rect">
            <a:avLst/>
          </a:prstGeom>
        </p:spPr>
      </p:pic>
      <p:sp>
        <p:nvSpPr>
          <p:cNvPr id="17" name="文本框 36">
            <a:extLst>
              <a:ext uri="{FF2B5EF4-FFF2-40B4-BE49-F238E27FC236}">
                <a16:creationId xmlns:a16="http://schemas.microsoft.com/office/drawing/2014/main" id="{EDCF245F-134E-A92B-6DFD-FB5EADB1EC8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823970" y="2094865"/>
            <a:ext cx="7620778" cy="318505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EC6F0"/>
              </a:gs>
              <a:gs pos="100000">
                <a:srgbClr val="479EF4"/>
              </a:gs>
            </a:gsLst>
            <a:lin ang="16260000" scaled="0"/>
          </a:gradFill>
          <a:ln w="38100">
            <a:solidFill>
              <a:schemeClr val="bg1"/>
            </a:solidFill>
          </a:ln>
          <a:effectLst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600" normalizeH="0" baseline="0" noProof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ea"/>
              <a:sym typeface="+mn-lt"/>
            </a:endParaRP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E0D504DC-E4E3-2AD4-0D1E-B3DDF6E57B6C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3823970" y="4105951"/>
            <a:ext cx="7386320" cy="0"/>
          </a:xfrm>
          <a:prstGeom prst="line">
            <a:avLst/>
          </a:prstGeom>
          <a:ln w="15875" cmpd="sng">
            <a:solidFill>
              <a:srgbClr val="7CCBF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FED3361-3BD7-0291-D11E-9C89A1FEE0CF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759" y="259772"/>
            <a:ext cx="1592676" cy="1592676"/>
          </a:xfrm>
          <a:prstGeom prst="rect">
            <a:avLst/>
          </a:prstGeom>
        </p:spPr>
      </p:pic>
      <p:pic>
        <p:nvPicPr>
          <p:cNvPr id="3" name="Picture 2" descr="A neon colored word on a black background&#10;&#10;AI-generated content may be incorrect.">
            <a:extLst>
              <a:ext uri="{FF2B5EF4-FFF2-40B4-BE49-F238E27FC236}">
                <a16:creationId xmlns:a16="http://schemas.microsoft.com/office/drawing/2014/main" id="{6525640C-C934-1323-30FD-0C8E1995DF99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53" y="2732568"/>
            <a:ext cx="6316029" cy="214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9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1" grpId="1" animBg="1"/>
      <p:bldP spid="10" grpId="0" animBg="1"/>
      <p:bldP spid="10" grpId="1" animBg="1"/>
      <p:bldP spid="17" grpId="0" bldLvl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id="{C65D0136-79B9-0EAF-063C-536A5D0B35F3}"/>
              </a:ext>
            </a:extLst>
          </p:cNvPr>
          <p:cNvSpPr/>
          <p:nvPr/>
        </p:nvSpPr>
        <p:spPr>
          <a:xfrm>
            <a:off x="751840" y="62133"/>
            <a:ext cx="11086666" cy="1180601"/>
          </a:xfrm>
          <a:prstGeom prst="rect">
            <a:avLst/>
          </a:prstGeom>
          <a:solidFill>
            <a:srgbClr val="F5D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8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747D"/>
              </a:solidFill>
              <a:effectLst/>
              <a:uLnTx/>
              <a:uFillTx/>
              <a:latin typeface="Cambria" panose="020405030504060302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矩形 38">
            <a:extLst>
              <a:ext uri="{FF2B5EF4-FFF2-40B4-BE49-F238E27FC236}">
                <a16:creationId xmlns:a16="http://schemas.microsoft.com/office/drawing/2014/main" id="{58185C12-4FED-A389-11F0-0465F3578785}"/>
              </a:ext>
            </a:extLst>
          </p:cNvPr>
          <p:cNvSpPr/>
          <p:nvPr/>
        </p:nvSpPr>
        <p:spPr>
          <a:xfrm>
            <a:off x="762000" y="62133"/>
            <a:ext cx="10678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88284"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uan sát hình 4 SGK và cho biết các bước cần thực hiện khi sử dụng máy thu thanh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200401-F772-D3A4-3675-441385278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07" y="1269032"/>
            <a:ext cx="2667000" cy="2533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8FD7D5-C723-561B-D912-AD6B41A5D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434" y="1296437"/>
            <a:ext cx="3762375" cy="2705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EEAA86-9742-2A2B-B6D3-9BCE1B8AE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884" y="3965477"/>
            <a:ext cx="4667636" cy="2449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CAF542-4321-0048-3A7A-5FB88C7E0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9843" y="3815980"/>
            <a:ext cx="3248814" cy="247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6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CCBFC"/>
            </a:gs>
            <a:gs pos="100000">
              <a:srgbClr val="6BC4F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组合 122"/>
          <p:cNvGrpSpPr/>
          <p:nvPr/>
        </p:nvGrpSpPr>
        <p:grpSpPr>
          <a:xfrm>
            <a:off x="0" y="0"/>
            <a:ext cx="12191365" cy="6858000"/>
            <a:chOff x="0" y="0"/>
            <a:chExt cx="19199" cy="10800"/>
          </a:xfrm>
        </p:grpSpPr>
        <p:grpSp>
          <p:nvGrpSpPr>
            <p:cNvPr id="115" name="组合 114"/>
            <p:cNvGrpSpPr/>
            <p:nvPr/>
          </p:nvGrpSpPr>
          <p:grpSpPr>
            <a:xfrm>
              <a:off x="0" y="0"/>
              <a:ext cx="19199" cy="2924"/>
              <a:chOff x="0" y="0"/>
              <a:chExt cx="19199" cy="2924"/>
            </a:xfrm>
          </p:grpSpPr>
          <p:grpSp>
            <p:nvGrpSpPr>
              <p:cNvPr id="111" name="组合 110"/>
              <p:cNvGrpSpPr/>
              <p:nvPr/>
            </p:nvGrpSpPr>
            <p:grpSpPr>
              <a:xfrm>
                <a:off x="15985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08" name="矩形 107"/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09" name="矩形 108"/>
                <p:cNvSpPr/>
                <p:nvPr>
                  <p:custDataLst>
                    <p:tags r:id="rId42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</p:grpSp>
          <p:grpSp>
            <p:nvGrpSpPr>
              <p:cNvPr id="112" name="组合 111"/>
              <p:cNvGrpSpPr/>
              <p:nvPr/>
            </p:nvGrpSpPr>
            <p:grpSpPr>
              <a:xfrm flipH="1">
                <a:off x="0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13" name="矩形 112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14" name="矩形 113"/>
                <p:cNvSpPr/>
                <p:nvPr>
                  <p:custDataLst>
                    <p:tags r:id="rId40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</p:grpSp>
        </p:grpSp>
        <p:grpSp>
          <p:nvGrpSpPr>
            <p:cNvPr id="116" name="组合 115"/>
            <p:cNvGrpSpPr/>
            <p:nvPr/>
          </p:nvGrpSpPr>
          <p:grpSpPr>
            <a:xfrm flipV="1">
              <a:off x="1" y="7876"/>
              <a:ext cx="19199" cy="2924"/>
              <a:chOff x="0" y="0"/>
              <a:chExt cx="19199" cy="2924"/>
            </a:xfrm>
          </p:grpSpPr>
          <p:grpSp>
            <p:nvGrpSpPr>
              <p:cNvPr id="117" name="组合 116"/>
              <p:cNvGrpSpPr/>
              <p:nvPr/>
            </p:nvGrpSpPr>
            <p:grpSpPr>
              <a:xfrm>
                <a:off x="15985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18" name="矩形 117"/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19" name="矩形 118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</p:grpSp>
          <p:grpSp>
            <p:nvGrpSpPr>
              <p:cNvPr id="120" name="组合 119"/>
              <p:cNvGrpSpPr/>
              <p:nvPr/>
            </p:nvGrpSpPr>
            <p:grpSpPr>
              <a:xfrm flipH="1">
                <a:off x="0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21" name="矩形 120"/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22" name="矩形 121"/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</p:grpSp>
        </p:grpSp>
      </p:grpSp>
      <p:grpSp>
        <p:nvGrpSpPr>
          <p:cNvPr id="106" name="组合 105"/>
          <p:cNvGrpSpPr/>
          <p:nvPr/>
        </p:nvGrpSpPr>
        <p:grpSpPr>
          <a:xfrm>
            <a:off x="367030" y="553720"/>
            <a:ext cx="11457940" cy="5379720"/>
            <a:chOff x="637" y="872"/>
            <a:chExt cx="18044" cy="8472"/>
          </a:xfrm>
        </p:grpSpPr>
        <p:grpSp>
          <p:nvGrpSpPr>
            <p:cNvPr id="9" name="组合 8"/>
            <p:cNvGrpSpPr/>
            <p:nvPr/>
          </p:nvGrpSpPr>
          <p:grpSpPr>
            <a:xfrm>
              <a:off x="637" y="1230"/>
              <a:ext cx="18044" cy="8114"/>
              <a:chOff x="637" y="1230"/>
              <a:chExt cx="18044" cy="8114"/>
            </a:xfrm>
          </p:grpSpPr>
          <p:sp>
            <p:nvSpPr>
              <p:cNvPr id="6" name="圆角矩形 5"/>
              <p:cNvSpPr/>
              <p:nvPr>
                <p:custDataLst>
                  <p:tags r:id="rId33"/>
                </p:custDataLst>
              </p:nvPr>
            </p:nvSpPr>
            <p:spPr>
              <a:xfrm>
                <a:off x="637" y="1230"/>
                <a:ext cx="18045" cy="8115"/>
              </a:xfrm>
              <a:prstGeom prst="roundRect">
                <a:avLst>
                  <a:gd name="adj" fmla="val 3733"/>
                </a:avLst>
              </a:prstGeom>
              <a:gradFill>
                <a:gsLst>
                  <a:gs pos="0">
                    <a:srgbClr val="E0F2FE"/>
                  </a:gs>
                  <a:gs pos="100000">
                    <a:srgbClr val="C8F2FC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 panose="020B0300000000000000"/>
                  <a:cs typeface="+mn-cs"/>
                </a:endParaRPr>
              </a:p>
            </p:txBody>
          </p:sp>
          <p:sp>
            <p:nvSpPr>
              <p:cNvPr id="7" name="任意多边形 6"/>
              <p:cNvSpPr/>
              <p:nvPr>
                <p:custDataLst>
                  <p:tags r:id="rId34"/>
                </p:custDataLst>
              </p:nvPr>
            </p:nvSpPr>
            <p:spPr>
              <a:xfrm>
                <a:off x="637" y="1230"/>
                <a:ext cx="18045" cy="652"/>
              </a:xfrm>
              <a:custGeom>
                <a:avLst/>
                <a:gdLst>
                  <a:gd name="adj" fmla="val 3733"/>
                  <a:gd name="a" fmla="pin 0 adj 50000"/>
                  <a:gd name="x1" fmla="*/ ss a 100000"/>
                  <a:gd name="x2" fmla="+- r 0 x1"/>
                  <a:gd name="y2" fmla="+- b 0 x1"/>
                  <a:gd name="il" fmla="*/ x1 29289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045" h="652">
                    <a:moveTo>
                      <a:pt x="303" y="0"/>
                    </a:moveTo>
                    <a:lnTo>
                      <a:pt x="17742" y="0"/>
                    </a:lnTo>
                    <a:cubicBezTo>
                      <a:pt x="17909" y="0"/>
                      <a:pt x="18045" y="136"/>
                      <a:pt x="18045" y="303"/>
                    </a:cubicBezTo>
                    <a:lnTo>
                      <a:pt x="18045" y="650"/>
                    </a:lnTo>
                    <a:lnTo>
                      <a:pt x="38" y="650"/>
                    </a:lnTo>
                    <a:cubicBezTo>
                      <a:pt x="27" y="650"/>
                      <a:pt x="17" y="651"/>
                      <a:pt x="7" y="652"/>
                    </a:cubicBezTo>
                    <a:lnTo>
                      <a:pt x="0" y="652"/>
                    </a:lnTo>
                    <a:lnTo>
                      <a:pt x="0" y="303"/>
                    </a:lnTo>
                    <a:cubicBezTo>
                      <a:pt x="0" y="136"/>
                      <a:pt x="136" y="0"/>
                      <a:pt x="30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EC6F0"/>
                  </a:gs>
                  <a:gs pos="100000">
                    <a:srgbClr val="479EF4"/>
                  </a:gs>
                </a:gsLst>
                <a:lin ang="162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 panose="020B0300000000000000"/>
                  <a:cs typeface="+mn-cs"/>
                </a:endParaRPr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>
              <a:off x="2000" y="872"/>
              <a:ext cx="15318" cy="802"/>
              <a:chOff x="2418" y="872"/>
              <a:chExt cx="15318" cy="802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2418" y="872"/>
                <a:ext cx="394" cy="803"/>
                <a:chOff x="2418" y="876"/>
                <a:chExt cx="394" cy="803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15" name="图片 14" descr="图片1"/>
                <p:cNvPicPr>
                  <a:picLocks noChangeAspect="1"/>
                </p:cNvPicPr>
                <p:nvPr/>
              </p:nvPicPr>
              <p:blipFill>
                <a:blip r:embed="rId45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0" name="组合 19"/>
              <p:cNvGrpSpPr/>
              <p:nvPr/>
            </p:nvGrpSpPr>
            <p:grpSpPr>
              <a:xfrm>
                <a:off x="3484" y="872"/>
                <a:ext cx="394" cy="803"/>
                <a:chOff x="2418" y="876"/>
                <a:chExt cx="394" cy="803"/>
              </a:xfrm>
            </p:grpSpPr>
            <p:sp>
              <p:nvSpPr>
                <p:cNvPr id="21" name="椭圆 20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22" name="图片 21" descr="图片1"/>
                <p:cNvPicPr>
                  <a:picLocks noChangeAspect="1"/>
                </p:cNvPicPr>
                <p:nvPr>
                  <p:custDataLst>
                    <p:tags r:id="rId32"/>
                  </p:custDataLst>
                </p:nvPr>
              </p:nvPicPr>
              <p:blipFill>
                <a:blip r:embed="rId45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3" name="组合 22"/>
              <p:cNvGrpSpPr/>
              <p:nvPr/>
            </p:nvGrpSpPr>
            <p:grpSpPr>
              <a:xfrm>
                <a:off x="4550" y="872"/>
                <a:ext cx="394" cy="803"/>
                <a:chOff x="2418" y="876"/>
                <a:chExt cx="394" cy="803"/>
              </a:xfrm>
            </p:grpSpPr>
            <p:sp>
              <p:nvSpPr>
                <p:cNvPr id="24" name="椭圆 23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25" name="图片 24" descr="图片1"/>
                <p:cNvPicPr>
                  <a:picLocks noChangeAspect="1"/>
                </p:cNvPicPr>
                <p:nvPr>
                  <p:custDataLst>
                    <p:tags r:id="rId30"/>
                  </p:custDataLst>
                </p:nvPr>
              </p:nvPicPr>
              <p:blipFill>
                <a:blip r:embed="rId45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6" name="组合 25"/>
              <p:cNvGrpSpPr/>
              <p:nvPr/>
            </p:nvGrpSpPr>
            <p:grpSpPr>
              <a:xfrm>
                <a:off x="5616" y="872"/>
                <a:ext cx="394" cy="803"/>
                <a:chOff x="2418" y="876"/>
                <a:chExt cx="394" cy="803"/>
              </a:xfrm>
            </p:grpSpPr>
            <p:sp>
              <p:nvSpPr>
                <p:cNvPr id="27" name="椭圆 26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28" name="图片 27" descr="图片1"/>
                <p:cNvPicPr>
                  <a:picLocks noChangeAspect="1"/>
                </p:cNvPicPr>
                <p:nvPr>
                  <p:custDataLst>
                    <p:tags r:id="rId28"/>
                  </p:custDataLst>
                </p:nvPr>
              </p:nvPicPr>
              <p:blipFill>
                <a:blip r:embed="rId45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9" name="组合 28"/>
              <p:cNvGrpSpPr/>
              <p:nvPr/>
            </p:nvGrpSpPr>
            <p:grpSpPr>
              <a:xfrm>
                <a:off x="6682" y="872"/>
                <a:ext cx="394" cy="803"/>
                <a:chOff x="2418" y="876"/>
                <a:chExt cx="394" cy="803"/>
              </a:xfrm>
            </p:grpSpPr>
            <p:sp>
              <p:nvSpPr>
                <p:cNvPr id="30" name="椭圆 29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31" name="图片 30" descr="图片1"/>
                <p:cNvPicPr>
                  <a:picLocks noChangeAspect="1"/>
                </p:cNvPicPr>
                <p:nvPr>
                  <p:custDataLst>
                    <p:tags r:id="rId26"/>
                  </p:custDataLst>
                </p:nvPr>
              </p:nvPicPr>
              <p:blipFill>
                <a:blip r:embed="rId45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2" name="组合 31"/>
              <p:cNvGrpSpPr/>
              <p:nvPr/>
            </p:nvGrpSpPr>
            <p:grpSpPr>
              <a:xfrm>
                <a:off x="7748" y="872"/>
                <a:ext cx="394" cy="803"/>
                <a:chOff x="2418" y="876"/>
                <a:chExt cx="394" cy="803"/>
              </a:xfrm>
            </p:grpSpPr>
            <p:sp>
              <p:nvSpPr>
                <p:cNvPr id="33" name="椭圆 32"/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34" name="图片 33" descr="图片1"/>
                <p:cNvPicPr>
                  <a:picLocks noChangeAspect="1"/>
                </p:cNvPicPr>
                <p:nvPr>
                  <p:custDataLst>
                    <p:tags r:id="rId24"/>
                  </p:custDataLst>
                </p:nvPr>
              </p:nvPicPr>
              <p:blipFill>
                <a:blip r:embed="rId45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5" name="组合 34"/>
              <p:cNvGrpSpPr/>
              <p:nvPr/>
            </p:nvGrpSpPr>
            <p:grpSpPr>
              <a:xfrm>
                <a:off x="8814" y="872"/>
                <a:ext cx="394" cy="803"/>
                <a:chOff x="2418" y="876"/>
                <a:chExt cx="394" cy="803"/>
              </a:xfrm>
            </p:grpSpPr>
            <p:sp>
              <p:nvSpPr>
                <p:cNvPr id="36" name="椭圆 35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37" name="图片 36" descr="图片1"/>
                <p:cNvPicPr>
                  <a:picLocks noChangeAspect="1"/>
                </p:cNvPicPr>
                <p:nvPr>
                  <p:custDataLst>
                    <p:tags r:id="rId22"/>
                  </p:custDataLst>
                </p:nvPr>
              </p:nvPicPr>
              <p:blipFill>
                <a:blip r:embed="rId45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8" name="组合 37"/>
              <p:cNvGrpSpPr/>
              <p:nvPr/>
            </p:nvGrpSpPr>
            <p:grpSpPr>
              <a:xfrm>
                <a:off x="9880" y="872"/>
                <a:ext cx="394" cy="803"/>
                <a:chOff x="2418" y="876"/>
                <a:chExt cx="394" cy="803"/>
              </a:xfrm>
            </p:grpSpPr>
            <p:sp>
              <p:nvSpPr>
                <p:cNvPr id="39" name="椭圆 38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40" name="图片 39" descr="图片1"/>
                <p:cNvPicPr>
                  <a:picLocks noChangeAspect="1"/>
                </p:cNvPicPr>
                <p:nvPr>
                  <p:custDataLst>
                    <p:tags r:id="rId20"/>
                  </p:custDataLst>
                </p:nvPr>
              </p:nvPicPr>
              <p:blipFill>
                <a:blip r:embed="rId45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41" name="组合 40"/>
              <p:cNvGrpSpPr/>
              <p:nvPr/>
            </p:nvGrpSpPr>
            <p:grpSpPr>
              <a:xfrm>
                <a:off x="10946" y="872"/>
                <a:ext cx="394" cy="803"/>
                <a:chOff x="2418" y="876"/>
                <a:chExt cx="394" cy="803"/>
              </a:xfrm>
            </p:grpSpPr>
            <p:sp>
              <p:nvSpPr>
                <p:cNvPr id="42" name="椭圆 41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43" name="图片 42" descr="图片1"/>
                <p:cNvPicPr>
                  <a:picLocks noChangeAspect="1"/>
                </p:cNvPicPr>
                <p:nvPr>
                  <p:custDataLst>
                    <p:tags r:id="rId18"/>
                  </p:custDataLst>
                </p:nvPr>
              </p:nvPicPr>
              <p:blipFill>
                <a:blip r:embed="rId45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44" name="组合 43"/>
              <p:cNvGrpSpPr/>
              <p:nvPr/>
            </p:nvGrpSpPr>
            <p:grpSpPr>
              <a:xfrm>
                <a:off x="12012" y="872"/>
                <a:ext cx="394" cy="803"/>
                <a:chOff x="2418" y="876"/>
                <a:chExt cx="394" cy="803"/>
              </a:xfrm>
            </p:grpSpPr>
            <p:sp>
              <p:nvSpPr>
                <p:cNvPr id="45" name="椭圆 44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46" name="图片 45" descr="图片1"/>
                <p:cNvPicPr>
                  <a:picLocks noChangeAspect="1"/>
                </p:cNvPicPr>
                <p:nvPr>
                  <p:custDataLst>
                    <p:tags r:id="rId16"/>
                  </p:custDataLst>
                </p:nvPr>
              </p:nvPicPr>
              <p:blipFill>
                <a:blip r:embed="rId45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51" name="组合 50"/>
              <p:cNvGrpSpPr/>
              <p:nvPr/>
            </p:nvGrpSpPr>
            <p:grpSpPr>
              <a:xfrm>
                <a:off x="13078" y="872"/>
                <a:ext cx="394" cy="803"/>
                <a:chOff x="2418" y="876"/>
                <a:chExt cx="394" cy="803"/>
              </a:xfrm>
            </p:grpSpPr>
            <p:sp>
              <p:nvSpPr>
                <p:cNvPr id="52" name="椭圆 51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58" name="图片 57" descr="图片1"/>
                <p:cNvPicPr>
                  <a:picLocks noChangeAspect="1"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45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59" name="组合 58"/>
              <p:cNvGrpSpPr/>
              <p:nvPr/>
            </p:nvGrpSpPr>
            <p:grpSpPr>
              <a:xfrm>
                <a:off x="14144" y="872"/>
                <a:ext cx="394" cy="803"/>
                <a:chOff x="2418" y="876"/>
                <a:chExt cx="394" cy="803"/>
              </a:xfrm>
            </p:grpSpPr>
            <p:sp>
              <p:nvSpPr>
                <p:cNvPr id="60" name="椭圆 59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62" name="图片 61" descr="图片1"/>
                <p:cNvPicPr>
                  <a:picLocks noChangeAspect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45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63" name="组合 62"/>
              <p:cNvGrpSpPr/>
              <p:nvPr/>
            </p:nvGrpSpPr>
            <p:grpSpPr>
              <a:xfrm>
                <a:off x="15210" y="872"/>
                <a:ext cx="394" cy="803"/>
                <a:chOff x="2418" y="876"/>
                <a:chExt cx="394" cy="803"/>
              </a:xfrm>
            </p:grpSpPr>
            <p:sp>
              <p:nvSpPr>
                <p:cNvPr id="65" name="椭圆 64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67" name="图片 66" descr="图片1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45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68" name="组合 67"/>
              <p:cNvGrpSpPr/>
              <p:nvPr/>
            </p:nvGrpSpPr>
            <p:grpSpPr>
              <a:xfrm>
                <a:off x="16276" y="872"/>
                <a:ext cx="394" cy="803"/>
                <a:chOff x="2418" y="876"/>
                <a:chExt cx="394" cy="803"/>
              </a:xfrm>
            </p:grpSpPr>
            <p:sp>
              <p:nvSpPr>
                <p:cNvPr id="69" name="椭圆 6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70" name="图片 69" descr="图片1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45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71" name="组合 70"/>
              <p:cNvGrpSpPr/>
              <p:nvPr/>
            </p:nvGrpSpPr>
            <p:grpSpPr>
              <a:xfrm>
                <a:off x="17342" y="872"/>
                <a:ext cx="394" cy="803"/>
                <a:chOff x="2418" y="876"/>
                <a:chExt cx="394" cy="803"/>
              </a:xfrm>
            </p:grpSpPr>
            <p:sp>
              <p:nvSpPr>
                <p:cNvPr id="72" name="椭圆 71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73" name="图片 72" descr="图片1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45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</p:grpSp>
      </p:grpSp>
      <p:grpSp>
        <p:nvGrpSpPr>
          <p:cNvPr id="135" name="组合 134"/>
          <p:cNvGrpSpPr/>
          <p:nvPr/>
        </p:nvGrpSpPr>
        <p:grpSpPr>
          <a:xfrm>
            <a:off x="8628588" y="1044257"/>
            <a:ext cx="1370330" cy="648335"/>
            <a:chOff x="2239" y="2869"/>
            <a:chExt cx="2158" cy="1021"/>
          </a:xfrm>
          <a:gradFill>
            <a:gsLst>
              <a:gs pos="0">
                <a:srgbClr val="6EC6F0"/>
              </a:gs>
              <a:gs pos="100000">
                <a:srgbClr val="479EF4"/>
              </a:gs>
            </a:gsLst>
            <a:lin ang="16260000" scaled="0"/>
          </a:gradFill>
        </p:grpSpPr>
        <p:sp>
          <p:nvSpPr>
            <p:cNvPr id="133" name="五角星 132"/>
            <p:cNvSpPr/>
            <p:nvPr>
              <p:custDataLst>
                <p:tags r:id="rId2"/>
              </p:custDataLst>
            </p:nvPr>
          </p:nvSpPr>
          <p:spPr>
            <a:xfrm>
              <a:off x="3052" y="2869"/>
              <a:ext cx="532" cy="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 panose="020B0300000000000000"/>
                <a:cs typeface="+mn-cs"/>
              </a:endParaRPr>
            </a:p>
          </p:txBody>
        </p:sp>
        <p:sp>
          <p:nvSpPr>
            <p:cNvPr id="134" name="五角星 133"/>
            <p:cNvSpPr/>
            <p:nvPr>
              <p:custDataLst>
                <p:tags r:id="rId3"/>
              </p:custDataLst>
            </p:nvPr>
          </p:nvSpPr>
          <p:spPr>
            <a:xfrm>
              <a:off x="2239" y="3358"/>
              <a:ext cx="532" cy="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 panose="020B0300000000000000"/>
                <a:cs typeface="+mn-cs"/>
              </a:endParaRPr>
            </a:p>
          </p:txBody>
        </p:sp>
        <p:sp>
          <p:nvSpPr>
            <p:cNvPr id="136" name="五角星 135"/>
            <p:cNvSpPr/>
            <p:nvPr>
              <p:custDataLst>
                <p:tags r:id="rId4"/>
              </p:custDataLst>
            </p:nvPr>
          </p:nvSpPr>
          <p:spPr>
            <a:xfrm>
              <a:off x="3865" y="3358"/>
              <a:ext cx="532" cy="532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 panose="020B0300000000000000"/>
                <a:cs typeface="+mn-cs"/>
              </a:endParaRPr>
            </a:p>
          </p:txBody>
        </p:sp>
      </p:grpSp>
      <p:pic>
        <p:nvPicPr>
          <p:cNvPr id="158" name="图片 157" descr="图层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6"/>
          <a:srcRect b="12699"/>
          <a:stretch>
            <a:fillRect/>
          </a:stretch>
        </p:blipFill>
        <p:spPr>
          <a:xfrm flipH="1">
            <a:off x="9355455" y="1755140"/>
            <a:ext cx="2230120" cy="5102860"/>
          </a:xfrm>
          <a:prstGeom prst="rect">
            <a:avLst/>
          </a:prstGeom>
        </p:spPr>
      </p:pic>
      <p:sp>
        <p:nvSpPr>
          <p:cNvPr id="2" name="Google Shape;132;p2">
            <a:extLst>
              <a:ext uri="{FF2B5EF4-FFF2-40B4-BE49-F238E27FC236}">
                <a16:creationId xmlns:a16="http://schemas.microsoft.com/office/drawing/2014/main" id="{255D7A9F-EE19-9FF0-CFF1-D5980194CD0B}"/>
              </a:ext>
            </a:extLst>
          </p:cNvPr>
          <p:cNvSpPr/>
          <p:nvPr/>
        </p:nvSpPr>
        <p:spPr>
          <a:xfrm>
            <a:off x="1740016" y="541838"/>
            <a:ext cx="8435342" cy="898642"/>
          </a:xfrm>
          <a:prstGeom prst="rect">
            <a:avLst/>
          </a:prstGeom>
          <a:solidFill>
            <a:srgbClr val="E24694">
              <a:alpha val="8431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defTabSz="914377">
              <a:defRPr/>
            </a:pPr>
            <a:r>
              <a:rPr lang="vi-VN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Các bước sử dụng máy thu thanh: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BF9BC3-613C-EF18-5402-803FAC4B95AF}"/>
              </a:ext>
            </a:extLst>
          </p:cNvPr>
          <p:cNvSpPr txBox="1"/>
          <p:nvPr/>
        </p:nvSpPr>
        <p:spPr>
          <a:xfrm>
            <a:off x="1116419" y="2169041"/>
            <a:ext cx="8803758" cy="331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- Bước 1: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Bật công tắc nguồn.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- Bước 2: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Điều chỉnh âm lượng.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- Bước 3: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Chọn kênh phát thanh.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- Bước 4: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Tắt nguồn khi không sử dụng.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42"/>
          <p:cNvSpPr>
            <a:spLocks noChangeArrowheads="1"/>
          </p:cNvSpPr>
          <p:nvPr/>
        </p:nvSpPr>
        <p:spPr bwMode="auto">
          <a:xfrm>
            <a:off x="9551585" y="765321"/>
            <a:ext cx="2026296" cy="5399350"/>
          </a:xfrm>
          <a:prstGeom prst="rect">
            <a:avLst/>
          </a:prstGeom>
          <a:solidFill>
            <a:srgbClr val="F5DF7F"/>
          </a:solidFill>
          <a:ln>
            <a:noFill/>
          </a:ln>
        </p:spPr>
        <p:txBody>
          <a:bodyPr lIns="121884" tIns="60942" rIns="121884" bIns="60942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1088284" eaLnBrk="1" hangingPunct="1"/>
            <a:endParaRPr lang="zh-CN" altLang="zh-CN" sz="240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sym typeface="方正兰亭黑_GBK" pitchFamily="2" charset="-122"/>
            </a:endParaRPr>
          </a:p>
        </p:txBody>
      </p:sp>
      <p:sp>
        <p:nvSpPr>
          <p:cNvPr id="19" name="矩形 37"/>
          <p:cNvSpPr>
            <a:spLocks noChangeArrowheads="1"/>
          </p:cNvSpPr>
          <p:nvPr/>
        </p:nvSpPr>
        <p:spPr bwMode="auto">
          <a:xfrm>
            <a:off x="563206" y="765321"/>
            <a:ext cx="8866170" cy="539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21884" tIns="60942" rIns="121884" bIns="60942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algn="ctr" defTabSz="1088284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2400">
              <a:solidFill>
                <a:prstClr val="black">
                  <a:lumMod val="75000"/>
                  <a:lumOff val="25000"/>
                </a:prstClr>
              </a:solidFill>
              <a:latin typeface="黑体" panose="02010609060101010101" pitchFamily="49" charset="-122"/>
              <a:ea typeface="黑体" panose="02010609060101010101" pitchFamily="49" charset="-122"/>
              <a:sym typeface="方正兰亭黑_GBK" pitchFamily="2" charset="-122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 rot="5400000">
            <a:off x="6512393" y="2680347"/>
            <a:ext cx="8104678" cy="156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88284" eaLnBrk="1" hangingPunct="1">
              <a:defRPr/>
            </a:pPr>
            <a:r>
              <a:rPr lang="en-US" altLang="en-US" sz="9598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anose="02040603050506020204" pitchFamily="18" charset="0"/>
                <a:cs typeface="Arial" panose="020B0604020202020204" pitchFamily="34" charset="0"/>
              </a:rPr>
              <a:t>Lưu</a:t>
            </a:r>
            <a:r>
              <a:rPr lang="en-US" altLang="en-US" sz="9598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anose="02040603050506020204" pitchFamily="18" charset="0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2" name="Rectangle 1"/>
          <p:cNvSpPr/>
          <p:nvPr/>
        </p:nvSpPr>
        <p:spPr>
          <a:xfrm>
            <a:off x="784798" y="957197"/>
            <a:ext cx="84229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088284"/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Khi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âm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thanh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phát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ra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máy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thu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thanh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bị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ù,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nghe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rõ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lựa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chọn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vị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trí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đặt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máy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thu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thanh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điều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chỉnh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ăng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ten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thu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hiệu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4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4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18" dur="8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19" dur="8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8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5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bldLvl="0" animBg="1" autoUpdateAnimBg="0"/>
          <p:bldP spid="19" grpId="0" bldLvl="0" animBg="1" autoUpdateAnimBg="0"/>
          <p:bldP spid="17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18" dur="8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19" dur="8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0" dur="8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5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bldLvl="0" animBg="1" autoUpdateAnimBg="0"/>
          <p:bldP spid="19" grpId="0" bldLvl="0" animBg="1" autoUpdateAnimBg="0"/>
          <p:bldP spid="17" grpId="0"/>
          <p:bldP spid="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CCBFC"/>
            </a:gs>
            <a:gs pos="100000">
              <a:srgbClr val="6BC4FE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5046DC-97C5-2335-1D0B-0F7D2DE28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D5FEEA7B-022D-4B33-05DE-DF267D41EE0E}"/>
              </a:ext>
            </a:extLst>
          </p:cNvPr>
          <p:cNvGrpSpPr/>
          <p:nvPr/>
        </p:nvGrpSpPr>
        <p:grpSpPr>
          <a:xfrm>
            <a:off x="0" y="0"/>
            <a:ext cx="12191365" cy="6858000"/>
            <a:chOff x="0" y="0"/>
            <a:chExt cx="19199" cy="10800"/>
          </a:xfrm>
        </p:grpSpPr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id="{DC7B3D23-2FAC-852C-9180-BC1A3F38C6FB}"/>
                </a:ext>
              </a:extLst>
            </p:cNvPr>
            <p:cNvGrpSpPr/>
            <p:nvPr/>
          </p:nvGrpSpPr>
          <p:grpSpPr>
            <a:xfrm>
              <a:off x="0" y="0"/>
              <a:ext cx="19199" cy="2924"/>
              <a:chOff x="0" y="0"/>
              <a:chExt cx="19199" cy="2924"/>
            </a:xfrm>
          </p:grpSpPr>
          <p:grpSp>
            <p:nvGrpSpPr>
              <p:cNvPr id="111" name="组合 110">
                <a:extLst>
                  <a:ext uri="{FF2B5EF4-FFF2-40B4-BE49-F238E27FC236}">
                    <a16:creationId xmlns:a16="http://schemas.microsoft.com/office/drawing/2014/main" id="{FBD55837-AEED-69AE-5D38-90D63CA10280}"/>
                  </a:ext>
                </a:extLst>
              </p:cNvPr>
              <p:cNvGrpSpPr/>
              <p:nvPr/>
            </p:nvGrpSpPr>
            <p:grpSpPr>
              <a:xfrm>
                <a:off x="15985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08" name="矩形 107">
                  <a:extLst>
                    <a:ext uri="{FF2B5EF4-FFF2-40B4-BE49-F238E27FC236}">
                      <a16:creationId xmlns:a16="http://schemas.microsoft.com/office/drawing/2014/main" id="{16DEB98B-3894-BA22-6DA4-D55AB36DDCE2}"/>
                    </a:ext>
                  </a:extLst>
                </p:cNvPr>
                <p:cNvSpPr/>
                <p:nvPr>
                  <p:custDataLst>
                    <p:tags r:id="rId40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09" name="矩形 108">
                  <a:extLst>
                    <a:ext uri="{FF2B5EF4-FFF2-40B4-BE49-F238E27FC236}">
                      <a16:creationId xmlns:a16="http://schemas.microsoft.com/office/drawing/2014/main" id="{2D1A64B5-B28E-90A0-2E3E-5E851EB6A82E}"/>
                    </a:ext>
                  </a:extLst>
                </p:cNvPr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</p:grpSp>
          <p:grpSp>
            <p:nvGrpSpPr>
              <p:cNvPr id="112" name="组合 111">
                <a:extLst>
                  <a:ext uri="{FF2B5EF4-FFF2-40B4-BE49-F238E27FC236}">
                    <a16:creationId xmlns:a16="http://schemas.microsoft.com/office/drawing/2014/main" id="{D531872D-615E-5C78-A902-D00E38D5B552}"/>
                  </a:ext>
                </a:extLst>
              </p:cNvPr>
              <p:cNvGrpSpPr/>
              <p:nvPr/>
            </p:nvGrpSpPr>
            <p:grpSpPr>
              <a:xfrm flipH="1">
                <a:off x="0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13" name="矩形 112">
                  <a:extLst>
                    <a:ext uri="{FF2B5EF4-FFF2-40B4-BE49-F238E27FC236}">
                      <a16:creationId xmlns:a16="http://schemas.microsoft.com/office/drawing/2014/main" id="{462FC27D-47D2-80D2-D1FA-4C3DAAF1084F}"/>
                    </a:ext>
                  </a:extLst>
                </p:cNvPr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14" name="矩形 113">
                  <a:extLst>
                    <a:ext uri="{FF2B5EF4-FFF2-40B4-BE49-F238E27FC236}">
                      <a16:creationId xmlns:a16="http://schemas.microsoft.com/office/drawing/2014/main" id="{DD066866-80AA-9453-9E4C-02471F051973}"/>
                    </a:ext>
                  </a:extLst>
                </p:cNvPr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</p:grpSp>
        </p:grpSp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EB36CA39-D74C-78F2-89AB-7FF91154E85B}"/>
                </a:ext>
              </a:extLst>
            </p:cNvPr>
            <p:cNvGrpSpPr/>
            <p:nvPr/>
          </p:nvGrpSpPr>
          <p:grpSpPr>
            <a:xfrm flipV="1">
              <a:off x="1" y="7876"/>
              <a:ext cx="19199" cy="2924"/>
              <a:chOff x="0" y="0"/>
              <a:chExt cx="19199" cy="2924"/>
            </a:xfrm>
          </p:grpSpPr>
          <p:grpSp>
            <p:nvGrpSpPr>
              <p:cNvPr id="117" name="组合 116">
                <a:extLst>
                  <a:ext uri="{FF2B5EF4-FFF2-40B4-BE49-F238E27FC236}">
                    <a16:creationId xmlns:a16="http://schemas.microsoft.com/office/drawing/2014/main" id="{6A1C7273-FC87-4939-A795-EBC955AB8CD2}"/>
                  </a:ext>
                </a:extLst>
              </p:cNvPr>
              <p:cNvGrpSpPr/>
              <p:nvPr/>
            </p:nvGrpSpPr>
            <p:grpSpPr>
              <a:xfrm>
                <a:off x="15985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18" name="矩形 117">
                  <a:extLst>
                    <a:ext uri="{FF2B5EF4-FFF2-40B4-BE49-F238E27FC236}">
                      <a16:creationId xmlns:a16="http://schemas.microsoft.com/office/drawing/2014/main" id="{EE7BD727-1709-527B-CE3D-B4AE1EC36FA0}"/>
                    </a:ext>
                  </a:extLst>
                </p:cNvPr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19" name="矩形 118">
                  <a:extLst>
                    <a:ext uri="{FF2B5EF4-FFF2-40B4-BE49-F238E27FC236}">
                      <a16:creationId xmlns:a16="http://schemas.microsoft.com/office/drawing/2014/main" id="{9D2E8067-D385-D4C1-1E9E-3CA842C6E275}"/>
                    </a:ext>
                  </a:extLst>
                </p:cNvPr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</p:grpSp>
          <p:grpSp>
            <p:nvGrpSpPr>
              <p:cNvPr id="120" name="组合 119">
                <a:extLst>
                  <a:ext uri="{FF2B5EF4-FFF2-40B4-BE49-F238E27FC236}">
                    <a16:creationId xmlns:a16="http://schemas.microsoft.com/office/drawing/2014/main" id="{1F933E38-5623-D000-86F8-7B7A4B0D5D49}"/>
                  </a:ext>
                </a:extLst>
              </p:cNvPr>
              <p:cNvGrpSpPr/>
              <p:nvPr/>
            </p:nvGrpSpPr>
            <p:grpSpPr>
              <a:xfrm flipH="1">
                <a:off x="0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21" name="矩形 120">
                  <a:extLst>
                    <a:ext uri="{FF2B5EF4-FFF2-40B4-BE49-F238E27FC236}">
                      <a16:creationId xmlns:a16="http://schemas.microsoft.com/office/drawing/2014/main" id="{8E78D2DD-BC4D-F8D4-DD94-D15E0C000C28}"/>
                    </a:ext>
                  </a:extLst>
                </p:cNvPr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sp>
              <p:nvSpPr>
                <p:cNvPr id="122" name="矩形 121">
                  <a:extLst>
                    <a:ext uri="{FF2B5EF4-FFF2-40B4-BE49-F238E27FC236}">
                      <a16:creationId xmlns:a16="http://schemas.microsoft.com/office/drawing/2014/main" id="{5B877E7A-4F2A-E95B-5FF7-B4AC00EA0A40}"/>
                    </a:ext>
                  </a:extLst>
                </p:cNvPr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</p:grpSp>
        </p:grp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ECA18926-5FBF-4A7D-51F7-64AB8DCC790C}"/>
              </a:ext>
            </a:extLst>
          </p:cNvPr>
          <p:cNvGrpSpPr/>
          <p:nvPr/>
        </p:nvGrpSpPr>
        <p:grpSpPr>
          <a:xfrm>
            <a:off x="367030" y="553720"/>
            <a:ext cx="11457940" cy="5379720"/>
            <a:chOff x="637" y="872"/>
            <a:chExt cx="18044" cy="847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67B6E519-EC70-F12D-2CE2-B314EFA7F6A6}"/>
                </a:ext>
              </a:extLst>
            </p:cNvPr>
            <p:cNvGrpSpPr/>
            <p:nvPr/>
          </p:nvGrpSpPr>
          <p:grpSpPr>
            <a:xfrm>
              <a:off x="637" y="1230"/>
              <a:ext cx="18044" cy="8114"/>
              <a:chOff x="637" y="1230"/>
              <a:chExt cx="18044" cy="8114"/>
            </a:xfrm>
          </p:grpSpPr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BA382B04-3D47-7483-4236-95A15E06C52B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637" y="1230"/>
                <a:ext cx="18045" cy="8115"/>
              </a:xfrm>
              <a:prstGeom prst="roundRect">
                <a:avLst>
                  <a:gd name="adj" fmla="val 3733"/>
                </a:avLst>
              </a:prstGeom>
              <a:gradFill>
                <a:gsLst>
                  <a:gs pos="0">
                    <a:srgbClr val="E0F2FE"/>
                  </a:gs>
                  <a:gs pos="100000">
                    <a:srgbClr val="C8F2FC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 panose="020B0300000000000000"/>
                  <a:cs typeface="+mn-cs"/>
                </a:endParaRPr>
              </a:p>
            </p:txBody>
          </p:sp>
          <p:sp>
            <p:nvSpPr>
              <p:cNvPr id="7" name="任意多边形 6">
                <a:extLst>
                  <a:ext uri="{FF2B5EF4-FFF2-40B4-BE49-F238E27FC236}">
                    <a16:creationId xmlns:a16="http://schemas.microsoft.com/office/drawing/2014/main" id="{85FC831A-4CCF-80ED-BE54-08178DF76156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637" y="1230"/>
                <a:ext cx="18045" cy="652"/>
              </a:xfrm>
              <a:custGeom>
                <a:avLst/>
                <a:gdLst>
                  <a:gd name="adj" fmla="val 3733"/>
                  <a:gd name="a" fmla="pin 0 adj 50000"/>
                  <a:gd name="x1" fmla="*/ ss a 100000"/>
                  <a:gd name="x2" fmla="+- r 0 x1"/>
                  <a:gd name="y2" fmla="+- b 0 x1"/>
                  <a:gd name="il" fmla="*/ x1 29289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045" h="652">
                    <a:moveTo>
                      <a:pt x="303" y="0"/>
                    </a:moveTo>
                    <a:lnTo>
                      <a:pt x="17742" y="0"/>
                    </a:lnTo>
                    <a:cubicBezTo>
                      <a:pt x="17909" y="0"/>
                      <a:pt x="18045" y="136"/>
                      <a:pt x="18045" y="303"/>
                    </a:cubicBezTo>
                    <a:lnTo>
                      <a:pt x="18045" y="650"/>
                    </a:lnTo>
                    <a:lnTo>
                      <a:pt x="38" y="650"/>
                    </a:lnTo>
                    <a:cubicBezTo>
                      <a:pt x="27" y="650"/>
                      <a:pt x="17" y="651"/>
                      <a:pt x="7" y="652"/>
                    </a:cubicBezTo>
                    <a:lnTo>
                      <a:pt x="0" y="652"/>
                    </a:lnTo>
                    <a:lnTo>
                      <a:pt x="0" y="303"/>
                    </a:lnTo>
                    <a:cubicBezTo>
                      <a:pt x="0" y="136"/>
                      <a:pt x="136" y="0"/>
                      <a:pt x="30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EC6F0"/>
                  </a:gs>
                  <a:gs pos="100000">
                    <a:srgbClr val="479EF4"/>
                  </a:gs>
                </a:gsLst>
                <a:lin ang="162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 panose="020B0300000000000000"/>
                  <a:cs typeface="+mn-cs"/>
                </a:endParaRPr>
              </a:p>
            </p:txBody>
          </p:sp>
        </p:grp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FEAF952A-94AD-2EB2-9C56-92AF8D478076}"/>
                </a:ext>
              </a:extLst>
            </p:cNvPr>
            <p:cNvGrpSpPr/>
            <p:nvPr/>
          </p:nvGrpSpPr>
          <p:grpSpPr>
            <a:xfrm>
              <a:off x="2000" y="872"/>
              <a:ext cx="15318" cy="802"/>
              <a:chOff x="2418" y="872"/>
              <a:chExt cx="15318" cy="802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90500BA0-60F5-78CA-F930-BE80C45C7981}"/>
                  </a:ext>
                </a:extLst>
              </p:cNvPr>
              <p:cNvGrpSpPr/>
              <p:nvPr/>
            </p:nvGrpSpPr>
            <p:grpSpPr>
              <a:xfrm>
                <a:off x="2418" y="872"/>
                <a:ext cx="394" cy="803"/>
                <a:chOff x="2418" y="876"/>
                <a:chExt cx="394" cy="803"/>
              </a:xfrm>
            </p:grpSpPr>
            <p:sp>
              <p:nvSpPr>
                <p:cNvPr id="11" name="椭圆 10">
                  <a:extLst>
                    <a:ext uri="{FF2B5EF4-FFF2-40B4-BE49-F238E27FC236}">
                      <a16:creationId xmlns:a16="http://schemas.microsoft.com/office/drawing/2014/main" id="{323B3879-82D5-00D5-BC07-B762B26B1519}"/>
                    </a:ext>
                  </a:extLst>
                </p:cNvPr>
                <p:cNvSpPr/>
                <p:nvPr/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15" name="图片 14" descr="图片1">
                  <a:extLst>
                    <a:ext uri="{FF2B5EF4-FFF2-40B4-BE49-F238E27FC236}">
                      <a16:creationId xmlns:a16="http://schemas.microsoft.com/office/drawing/2014/main" id="{182E1BBF-7CB8-99A3-E458-4CE4D06DFB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17F964B9-4989-992E-5446-3D9A654C6607}"/>
                  </a:ext>
                </a:extLst>
              </p:cNvPr>
              <p:cNvGrpSpPr/>
              <p:nvPr/>
            </p:nvGrpSpPr>
            <p:grpSpPr>
              <a:xfrm>
                <a:off x="3484" y="872"/>
                <a:ext cx="394" cy="803"/>
                <a:chOff x="2418" y="876"/>
                <a:chExt cx="394" cy="803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EDBD6C5D-D9D8-38F6-63F1-4FF26BC870CA}"/>
                    </a:ext>
                  </a:extLst>
                </p:cNvPr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22" name="图片 21" descr="图片1">
                  <a:extLst>
                    <a:ext uri="{FF2B5EF4-FFF2-40B4-BE49-F238E27FC236}">
                      <a16:creationId xmlns:a16="http://schemas.microsoft.com/office/drawing/2014/main" id="{F102874E-C473-3B15-662D-2F4522FB36B3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31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6DE3B01C-F8D7-759F-5733-53372BC7FCD7}"/>
                  </a:ext>
                </a:extLst>
              </p:cNvPr>
              <p:cNvGrpSpPr/>
              <p:nvPr/>
            </p:nvGrpSpPr>
            <p:grpSpPr>
              <a:xfrm>
                <a:off x="4550" y="872"/>
                <a:ext cx="394" cy="803"/>
                <a:chOff x="2418" y="876"/>
                <a:chExt cx="394" cy="803"/>
              </a:xfrm>
            </p:grpSpPr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3A28CE5E-18DF-D92F-0EF9-581B8718131C}"/>
                    </a:ext>
                  </a:extLst>
                </p:cNvPr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25" name="图片 24" descr="图片1">
                  <a:extLst>
                    <a:ext uri="{FF2B5EF4-FFF2-40B4-BE49-F238E27FC236}">
                      <a16:creationId xmlns:a16="http://schemas.microsoft.com/office/drawing/2014/main" id="{07C3A5C9-FB84-8BC1-A16D-59DAFAD601AA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9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6F18E98D-1849-930F-174A-09D2F9E67D08}"/>
                  </a:ext>
                </a:extLst>
              </p:cNvPr>
              <p:cNvGrpSpPr/>
              <p:nvPr/>
            </p:nvGrpSpPr>
            <p:grpSpPr>
              <a:xfrm>
                <a:off x="5616" y="872"/>
                <a:ext cx="394" cy="803"/>
                <a:chOff x="2418" y="876"/>
                <a:chExt cx="394" cy="803"/>
              </a:xfrm>
            </p:grpSpPr>
            <p:sp>
              <p:nvSpPr>
                <p:cNvPr id="27" name="椭圆 26">
                  <a:extLst>
                    <a:ext uri="{FF2B5EF4-FFF2-40B4-BE49-F238E27FC236}">
                      <a16:creationId xmlns:a16="http://schemas.microsoft.com/office/drawing/2014/main" id="{16D3AC87-BC68-FA59-2C25-788FB91A8F8E}"/>
                    </a:ext>
                  </a:extLst>
                </p:cNvPr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28" name="图片 27" descr="图片1">
                  <a:extLst>
                    <a:ext uri="{FF2B5EF4-FFF2-40B4-BE49-F238E27FC236}">
                      <a16:creationId xmlns:a16="http://schemas.microsoft.com/office/drawing/2014/main" id="{526947DF-CEC2-2100-BE2F-B2C072ADFB6D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7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1C6D9376-5024-8D85-F5D3-0DBBDA45C428}"/>
                  </a:ext>
                </a:extLst>
              </p:cNvPr>
              <p:cNvGrpSpPr/>
              <p:nvPr/>
            </p:nvGrpSpPr>
            <p:grpSpPr>
              <a:xfrm>
                <a:off x="6682" y="872"/>
                <a:ext cx="394" cy="803"/>
                <a:chOff x="2418" y="876"/>
                <a:chExt cx="394" cy="803"/>
              </a:xfrm>
            </p:grpSpPr>
            <p:sp>
              <p:nvSpPr>
                <p:cNvPr id="30" name="椭圆 29">
                  <a:extLst>
                    <a:ext uri="{FF2B5EF4-FFF2-40B4-BE49-F238E27FC236}">
                      <a16:creationId xmlns:a16="http://schemas.microsoft.com/office/drawing/2014/main" id="{EF39B11A-C4F6-E36B-A402-5CC90191AEA9}"/>
                    </a:ext>
                  </a:extLst>
                </p:cNvPr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31" name="图片 30" descr="图片1">
                  <a:extLst>
                    <a:ext uri="{FF2B5EF4-FFF2-40B4-BE49-F238E27FC236}">
                      <a16:creationId xmlns:a16="http://schemas.microsoft.com/office/drawing/2014/main" id="{5E8F61A3-C3E6-E234-05B4-986BC46C45D4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5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F5C8CFFE-E3AC-7DCA-BE06-A2032976A902}"/>
                  </a:ext>
                </a:extLst>
              </p:cNvPr>
              <p:cNvGrpSpPr/>
              <p:nvPr/>
            </p:nvGrpSpPr>
            <p:grpSpPr>
              <a:xfrm>
                <a:off x="7748" y="872"/>
                <a:ext cx="394" cy="803"/>
                <a:chOff x="2418" y="876"/>
                <a:chExt cx="394" cy="803"/>
              </a:xfrm>
            </p:grpSpPr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DA8E5904-DE6A-2DBA-2CBF-0200EEEA25C7}"/>
                    </a:ext>
                  </a:extLst>
                </p:cNvPr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34" name="图片 33" descr="图片1">
                  <a:extLst>
                    <a:ext uri="{FF2B5EF4-FFF2-40B4-BE49-F238E27FC236}">
                      <a16:creationId xmlns:a16="http://schemas.microsoft.com/office/drawing/2014/main" id="{B95CF4E1-C1A2-1771-6BAD-EEEAC7BF224A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3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239C24CC-DC2A-CF77-4656-23FD1F3981D8}"/>
                  </a:ext>
                </a:extLst>
              </p:cNvPr>
              <p:cNvGrpSpPr/>
              <p:nvPr/>
            </p:nvGrpSpPr>
            <p:grpSpPr>
              <a:xfrm>
                <a:off x="8814" y="872"/>
                <a:ext cx="394" cy="803"/>
                <a:chOff x="2418" y="876"/>
                <a:chExt cx="394" cy="803"/>
              </a:xfrm>
            </p:grpSpPr>
            <p:sp>
              <p:nvSpPr>
                <p:cNvPr id="36" name="椭圆 35">
                  <a:extLst>
                    <a:ext uri="{FF2B5EF4-FFF2-40B4-BE49-F238E27FC236}">
                      <a16:creationId xmlns:a16="http://schemas.microsoft.com/office/drawing/2014/main" id="{DC3515C7-4EEF-6DB2-A52C-EA9230FD5BDD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37" name="图片 36" descr="图片1">
                  <a:extLst>
                    <a:ext uri="{FF2B5EF4-FFF2-40B4-BE49-F238E27FC236}">
                      <a16:creationId xmlns:a16="http://schemas.microsoft.com/office/drawing/2014/main" id="{0A5E0E93-8CFA-622E-BE76-255BD60961B8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1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CDD6F6A8-9570-F0C2-BE20-8D72F2538717}"/>
                  </a:ext>
                </a:extLst>
              </p:cNvPr>
              <p:cNvGrpSpPr/>
              <p:nvPr/>
            </p:nvGrpSpPr>
            <p:grpSpPr>
              <a:xfrm>
                <a:off x="9880" y="872"/>
                <a:ext cx="394" cy="803"/>
                <a:chOff x="2418" y="876"/>
                <a:chExt cx="394" cy="803"/>
              </a:xfrm>
            </p:grpSpPr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F6CE5E8A-A1EA-6943-BA62-DA274C51C4A1}"/>
                    </a:ext>
                  </a:extLst>
                </p:cNvPr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40" name="图片 39" descr="图片1">
                  <a:extLst>
                    <a:ext uri="{FF2B5EF4-FFF2-40B4-BE49-F238E27FC236}">
                      <a16:creationId xmlns:a16="http://schemas.microsoft.com/office/drawing/2014/main" id="{56BE0E7F-0ECB-3516-01C8-824DF37F4E37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9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5D3F5F37-2015-AE05-87A9-9009CEA7F303}"/>
                  </a:ext>
                </a:extLst>
              </p:cNvPr>
              <p:cNvGrpSpPr/>
              <p:nvPr/>
            </p:nvGrpSpPr>
            <p:grpSpPr>
              <a:xfrm>
                <a:off x="10946" y="872"/>
                <a:ext cx="394" cy="803"/>
                <a:chOff x="2418" y="876"/>
                <a:chExt cx="394" cy="803"/>
              </a:xfrm>
            </p:grpSpPr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9F08479E-AFCF-BB09-1188-E8E004BE0021}"/>
                    </a:ext>
                  </a:extLst>
                </p:cNvPr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43" name="图片 42" descr="图片1">
                  <a:extLst>
                    <a:ext uri="{FF2B5EF4-FFF2-40B4-BE49-F238E27FC236}">
                      <a16:creationId xmlns:a16="http://schemas.microsoft.com/office/drawing/2014/main" id="{9C09F890-B6B8-BC69-24A0-721C6CE03C10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7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366A9CFD-E659-7472-FD5C-87A8AFAAA038}"/>
                  </a:ext>
                </a:extLst>
              </p:cNvPr>
              <p:cNvGrpSpPr/>
              <p:nvPr/>
            </p:nvGrpSpPr>
            <p:grpSpPr>
              <a:xfrm>
                <a:off x="12012" y="872"/>
                <a:ext cx="394" cy="803"/>
                <a:chOff x="2418" y="876"/>
                <a:chExt cx="394" cy="803"/>
              </a:xfrm>
            </p:grpSpPr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A7FD2AF2-5E55-95AE-6274-C9C063CE23D9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46" name="图片 45" descr="图片1">
                  <a:extLst>
                    <a:ext uri="{FF2B5EF4-FFF2-40B4-BE49-F238E27FC236}">
                      <a16:creationId xmlns:a16="http://schemas.microsoft.com/office/drawing/2014/main" id="{66D8BA02-35EB-8829-C63E-4E1F4413FB31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51" name="组合 50">
                <a:extLst>
                  <a:ext uri="{FF2B5EF4-FFF2-40B4-BE49-F238E27FC236}">
                    <a16:creationId xmlns:a16="http://schemas.microsoft.com/office/drawing/2014/main" id="{E80F2924-61B3-5676-76F1-2C070FD9AE2A}"/>
                  </a:ext>
                </a:extLst>
              </p:cNvPr>
              <p:cNvGrpSpPr/>
              <p:nvPr/>
            </p:nvGrpSpPr>
            <p:grpSpPr>
              <a:xfrm>
                <a:off x="13078" y="872"/>
                <a:ext cx="394" cy="803"/>
                <a:chOff x="2418" y="876"/>
                <a:chExt cx="394" cy="803"/>
              </a:xfrm>
            </p:grpSpPr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7BFCEC71-54E2-9608-40BB-630717F5AC8D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58" name="图片 57" descr="图片1">
                  <a:extLst>
                    <a:ext uri="{FF2B5EF4-FFF2-40B4-BE49-F238E27FC236}">
                      <a16:creationId xmlns:a16="http://schemas.microsoft.com/office/drawing/2014/main" id="{BD924B94-9F89-F17F-C37E-274D26969FE8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E44EF501-D56F-AFE7-F6B2-51130C80F1CF}"/>
                  </a:ext>
                </a:extLst>
              </p:cNvPr>
              <p:cNvGrpSpPr/>
              <p:nvPr/>
            </p:nvGrpSpPr>
            <p:grpSpPr>
              <a:xfrm>
                <a:off x="14144" y="872"/>
                <a:ext cx="394" cy="803"/>
                <a:chOff x="2418" y="876"/>
                <a:chExt cx="394" cy="803"/>
              </a:xfrm>
            </p:grpSpPr>
            <p:sp>
              <p:nvSpPr>
                <p:cNvPr id="60" name="椭圆 59">
                  <a:extLst>
                    <a:ext uri="{FF2B5EF4-FFF2-40B4-BE49-F238E27FC236}">
                      <a16:creationId xmlns:a16="http://schemas.microsoft.com/office/drawing/2014/main" id="{E2BA56DE-BA3F-900E-06D2-ECDACA491178}"/>
                    </a:ext>
                  </a:extLst>
                </p:cNvPr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62" name="图片 61" descr="图片1">
                  <a:extLst>
                    <a:ext uri="{FF2B5EF4-FFF2-40B4-BE49-F238E27FC236}">
                      <a16:creationId xmlns:a16="http://schemas.microsoft.com/office/drawing/2014/main" id="{62D8C7C8-69D2-2193-610B-1483804291B4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63" name="组合 62">
                <a:extLst>
                  <a:ext uri="{FF2B5EF4-FFF2-40B4-BE49-F238E27FC236}">
                    <a16:creationId xmlns:a16="http://schemas.microsoft.com/office/drawing/2014/main" id="{860159AC-C494-FB2F-9B62-90AEAB2FE457}"/>
                  </a:ext>
                </a:extLst>
              </p:cNvPr>
              <p:cNvGrpSpPr/>
              <p:nvPr/>
            </p:nvGrpSpPr>
            <p:grpSpPr>
              <a:xfrm>
                <a:off x="15210" y="872"/>
                <a:ext cx="394" cy="803"/>
                <a:chOff x="2418" y="876"/>
                <a:chExt cx="394" cy="803"/>
              </a:xfrm>
            </p:grpSpPr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2BBD01F1-800D-70CA-7472-EA718C0849B7}"/>
                    </a:ext>
                  </a:extLst>
                </p:cNvPr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67" name="图片 66" descr="图片1">
                  <a:extLst>
                    <a:ext uri="{FF2B5EF4-FFF2-40B4-BE49-F238E27FC236}">
                      <a16:creationId xmlns:a16="http://schemas.microsoft.com/office/drawing/2014/main" id="{C0C411A3-172C-8A42-DF78-897AEC98AD99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C95B7E81-B587-C846-903C-3FF2FA3C176E}"/>
                  </a:ext>
                </a:extLst>
              </p:cNvPr>
              <p:cNvGrpSpPr/>
              <p:nvPr/>
            </p:nvGrpSpPr>
            <p:grpSpPr>
              <a:xfrm>
                <a:off x="16276" y="872"/>
                <a:ext cx="394" cy="803"/>
                <a:chOff x="2418" y="876"/>
                <a:chExt cx="394" cy="803"/>
              </a:xfrm>
            </p:grpSpPr>
            <p:sp>
              <p:nvSpPr>
                <p:cNvPr id="69" name="椭圆 68">
                  <a:extLst>
                    <a:ext uri="{FF2B5EF4-FFF2-40B4-BE49-F238E27FC236}">
                      <a16:creationId xmlns:a16="http://schemas.microsoft.com/office/drawing/2014/main" id="{423915E6-47B0-01E2-C2AA-4A0E25892718}"/>
                    </a:ext>
                  </a:extLst>
                </p:cNvPr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70" name="图片 69" descr="图片1">
                  <a:extLst>
                    <a:ext uri="{FF2B5EF4-FFF2-40B4-BE49-F238E27FC236}">
                      <a16:creationId xmlns:a16="http://schemas.microsoft.com/office/drawing/2014/main" id="{F19A24C5-359A-925B-1594-FE1A1B864FD4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71" name="组合 70">
                <a:extLst>
                  <a:ext uri="{FF2B5EF4-FFF2-40B4-BE49-F238E27FC236}">
                    <a16:creationId xmlns:a16="http://schemas.microsoft.com/office/drawing/2014/main" id="{8C5E57AE-4751-95B7-7838-5BA789CFD25C}"/>
                  </a:ext>
                </a:extLst>
              </p:cNvPr>
              <p:cNvGrpSpPr/>
              <p:nvPr/>
            </p:nvGrpSpPr>
            <p:grpSpPr>
              <a:xfrm>
                <a:off x="17342" y="872"/>
                <a:ext cx="394" cy="803"/>
                <a:chOff x="2418" y="876"/>
                <a:chExt cx="394" cy="803"/>
              </a:xfrm>
            </p:grpSpPr>
            <p:sp>
              <p:nvSpPr>
                <p:cNvPr id="72" name="椭圆 71">
                  <a:extLst>
                    <a:ext uri="{FF2B5EF4-FFF2-40B4-BE49-F238E27FC236}">
                      <a16:creationId xmlns:a16="http://schemas.microsoft.com/office/drawing/2014/main" id="{DFB17105-0447-F25F-EF49-3D76AD6C6BFA}"/>
                    </a:ext>
                  </a:extLst>
                </p:cNvPr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Light"/>
                    <a:ea typeface="思源黑体 CN Light" panose="020B0300000000000000"/>
                    <a:cs typeface="+mn-cs"/>
                  </a:endParaRPr>
                </a:p>
              </p:txBody>
            </p:sp>
            <p:pic>
              <p:nvPicPr>
                <p:cNvPr id="73" name="图片 72" descr="图片1">
                  <a:extLst>
                    <a:ext uri="{FF2B5EF4-FFF2-40B4-BE49-F238E27FC236}">
                      <a16:creationId xmlns:a16="http://schemas.microsoft.com/office/drawing/2014/main" id="{E9A5E165-2A4D-9089-7073-F973FC35EF8B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44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</p:grpSp>
      </p:grpSp>
      <p:pic>
        <p:nvPicPr>
          <p:cNvPr id="104" name="图片 103" descr="图层 2">
            <a:extLst>
              <a:ext uri="{FF2B5EF4-FFF2-40B4-BE49-F238E27FC236}">
                <a16:creationId xmlns:a16="http://schemas.microsoft.com/office/drawing/2014/main" id="{4FC49C8A-D27E-29EE-75D5-1AB04BE68B4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9817735" y="438785"/>
            <a:ext cx="1418590" cy="1418590"/>
          </a:xfrm>
          <a:prstGeom prst="rect">
            <a:avLst/>
          </a:prstGeom>
        </p:spPr>
      </p:pic>
      <p:sp>
        <p:nvSpPr>
          <p:cNvPr id="131" name="任意多边形 130">
            <a:extLst>
              <a:ext uri="{FF2B5EF4-FFF2-40B4-BE49-F238E27FC236}">
                <a16:creationId xmlns:a16="http://schemas.microsoft.com/office/drawing/2014/main" id="{0A4F11DD-907E-4815-98B8-89B20CC1D7D1}"/>
              </a:ext>
            </a:extLst>
          </p:cNvPr>
          <p:cNvSpPr/>
          <p:nvPr/>
        </p:nvSpPr>
        <p:spPr>
          <a:xfrm rot="5400000">
            <a:off x="8034655" y="1500505"/>
            <a:ext cx="803910" cy="114681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940" h="2765">
                <a:moveTo>
                  <a:pt x="0" y="60"/>
                </a:moveTo>
                <a:cubicBezTo>
                  <a:pt x="0" y="27"/>
                  <a:pt x="27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93"/>
                  <a:pt x="93" y="120"/>
                  <a:pt x="60" y="120"/>
                </a:cubicBezTo>
                <a:cubicBezTo>
                  <a:pt x="27" y="120"/>
                  <a:pt x="0" y="93"/>
                  <a:pt x="0" y="60"/>
                </a:cubicBezTo>
                <a:close/>
                <a:moveTo>
                  <a:pt x="0" y="589"/>
                </a:moveTo>
                <a:cubicBezTo>
                  <a:pt x="0" y="556"/>
                  <a:pt x="27" y="529"/>
                  <a:pt x="60" y="529"/>
                </a:cubicBezTo>
                <a:cubicBezTo>
                  <a:pt x="93" y="529"/>
                  <a:pt x="120" y="556"/>
                  <a:pt x="120" y="589"/>
                </a:cubicBezTo>
                <a:cubicBezTo>
                  <a:pt x="120" y="622"/>
                  <a:pt x="93" y="649"/>
                  <a:pt x="60" y="649"/>
                </a:cubicBezTo>
                <a:cubicBezTo>
                  <a:pt x="27" y="649"/>
                  <a:pt x="0" y="622"/>
                  <a:pt x="0" y="589"/>
                </a:cubicBezTo>
                <a:close/>
                <a:moveTo>
                  <a:pt x="0" y="1118"/>
                </a:moveTo>
                <a:cubicBezTo>
                  <a:pt x="0" y="1085"/>
                  <a:pt x="27" y="1058"/>
                  <a:pt x="60" y="1058"/>
                </a:cubicBezTo>
                <a:cubicBezTo>
                  <a:pt x="93" y="1058"/>
                  <a:pt x="120" y="1085"/>
                  <a:pt x="120" y="1118"/>
                </a:cubicBezTo>
                <a:cubicBezTo>
                  <a:pt x="120" y="1151"/>
                  <a:pt x="93" y="1178"/>
                  <a:pt x="60" y="1178"/>
                </a:cubicBezTo>
                <a:cubicBezTo>
                  <a:pt x="27" y="1178"/>
                  <a:pt x="0" y="1151"/>
                  <a:pt x="0" y="1118"/>
                </a:cubicBezTo>
                <a:close/>
                <a:moveTo>
                  <a:pt x="0" y="1647"/>
                </a:moveTo>
                <a:cubicBezTo>
                  <a:pt x="0" y="1614"/>
                  <a:pt x="27" y="1587"/>
                  <a:pt x="60" y="1587"/>
                </a:cubicBezTo>
                <a:cubicBezTo>
                  <a:pt x="93" y="1587"/>
                  <a:pt x="120" y="1614"/>
                  <a:pt x="120" y="1647"/>
                </a:cubicBezTo>
                <a:cubicBezTo>
                  <a:pt x="120" y="1680"/>
                  <a:pt x="93" y="1707"/>
                  <a:pt x="60" y="1707"/>
                </a:cubicBezTo>
                <a:cubicBezTo>
                  <a:pt x="27" y="1707"/>
                  <a:pt x="0" y="1680"/>
                  <a:pt x="0" y="1647"/>
                </a:cubicBezTo>
                <a:close/>
                <a:moveTo>
                  <a:pt x="0" y="2176"/>
                </a:moveTo>
                <a:cubicBezTo>
                  <a:pt x="0" y="2143"/>
                  <a:pt x="27" y="2116"/>
                  <a:pt x="60" y="2116"/>
                </a:cubicBezTo>
                <a:cubicBezTo>
                  <a:pt x="93" y="2116"/>
                  <a:pt x="120" y="2143"/>
                  <a:pt x="120" y="2176"/>
                </a:cubicBezTo>
                <a:cubicBezTo>
                  <a:pt x="120" y="2209"/>
                  <a:pt x="93" y="2236"/>
                  <a:pt x="60" y="2236"/>
                </a:cubicBezTo>
                <a:cubicBezTo>
                  <a:pt x="27" y="2236"/>
                  <a:pt x="0" y="2209"/>
                  <a:pt x="0" y="2176"/>
                </a:cubicBezTo>
                <a:close/>
                <a:moveTo>
                  <a:pt x="0" y="2705"/>
                </a:moveTo>
                <a:cubicBezTo>
                  <a:pt x="0" y="2672"/>
                  <a:pt x="27" y="2645"/>
                  <a:pt x="60" y="2645"/>
                </a:cubicBezTo>
                <a:cubicBezTo>
                  <a:pt x="93" y="2645"/>
                  <a:pt x="120" y="2672"/>
                  <a:pt x="120" y="2705"/>
                </a:cubicBezTo>
                <a:cubicBezTo>
                  <a:pt x="120" y="2738"/>
                  <a:pt x="93" y="2765"/>
                  <a:pt x="60" y="2765"/>
                </a:cubicBezTo>
                <a:cubicBezTo>
                  <a:pt x="27" y="2765"/>
                  <a:pt x="0" y="2738"/>
                  <a:pt x="0" y="2705"/>
                </a:cubicBezTo>
                <a:close/>
                <a:moveTo>
                  <a:pt x="455" y="60"/>
                </a:moveTo>
                <a:cubicBezTo>
                  <a:pt x="455" y="27"/>
                  <a:pt x="482" y="0"/>
                  <a:pt x="515" y="0"/>
                </a:cubicBezTo>
                <a:cubicBezTo>
                  <a:pt x="548" y="0"/>
                  <a:pt x="575" y="27"/>
                  <a:pt x="575" y="60"/>
                </a:cubicBezTo>
                <a:cubicBezTo>
                  <a:pt x="575" y="93"/>
                  <a:pt x="548" y="120"/>
                  <a:pt x="515" y="120"/>
                </a:cubicBezTo>
                <a:cubicBezTo>
                  <a:pt x="482" y="120"/>
                  <a:pt x="455" y="93"/>
                  <a:pt x="455" y="60"/>
                </a:cubicBezTo>
                <a:close/>
                <a:moveTo>
                  <a:pt x="455" y="589"/>
                </a:moveTo>
                <a:cubicBezTo>
                  <a:pt x="455" y="556"/>
                  <a:pt x="482" y="529"/>
                  <a:pt x="515" y="529"/>
                </a:cubicBezTo>
                <a:cubicBezTo>
                  <a:pt x="548" y="529"/>
                  <a:pt x="575" y="556"/>
                  <a:pt x="575" y="589"/>
                </a:cubicBezTo>
                <a:cubicBezTo>
                  <a:pt x="575" y="622"/>
                  <a:pt x="548" y="649"/>
                  <a:pt x="515" y="649"/>
                </a:cubicBezTo>
                <a:cubicBezTo>
                  <a:pt x="482" y="649"/>
                  <a:pt x="455" y="622"/>
                  <a:pt x="455" y="589"/>
                </a:cubicBezTo>
                <a:close/>
                <a:moveTo>
                  <a:pt x="455" y="1118"/>
                </a:moveTo>
                <a:cubicBezTo>
                  <a:pt x="455" y="1085"/>
                  <a:pt x="482" y="1058"/>
                  <a:pt x="515" y="1058"/>
                </a:cubicBezTo>
                <a:cubicBezTo>
                  <a:pt x="548" y="1058"/>
                  <a:pt x="575" y="1085"/>
                  <a:pt x="575" y="1118"/>
                </a:cubicBezTo>
                <a:cubicBezTo>
                  <a:pt x="575" y="1151"/>
                  <a:pt x="548" y="1178"/>
                  <a:pt x="515" y="1178"/>
                </a:cubicBezTo>
                <a:cubicBezTo>
                  <a:pt x="482" y="1178"/>
                  <a:pt x="455" y="1151"/>
                  <a:pt x="455" y="1118"/>
                </a:cubicBezTo>
                <a:close/>
                <a:moveTo>
                  <a:pt x="455" y="1647"/>
                </a:moveTo>
                <a:cubicBezTo>
                  <a:pt x="455" y="1614"/>
                  <a:pt x="482" y="1587"/>
                  <a:pt x="515" y="1587"/>
                </a:cubicBezTo>
                <a:cubicBezTo>
                  <a:pt x="548" y="1587"/>
                  <a:pt x="575" y="1614"/>
                  <a:pt x="575" y="1647"/>
                </a:cubicBezTo>
                <a:cubicBezTo>
                  <a:pt x="575" y="1680"/>
                  <a:pt x="548" y="1707"/>
                  <a:pt x="515" y="1707"/>
                </a:cubicBezTo>
                <a:cubicBezTo>
                  <a:pt x="482" y="1707"/>
                  <a:pt x="455" y="1680"/>
                  <a:pt x="455" y="1647"/>
                </a:cubicBezTo>
                <a:close/>
                <a:moveTo>
                  <a:pt x="455" y="2176"/>
                </a:moveTo>
                <a:cubicBezTo>
                  <a:pt x="455" y="2143"/>
                  <a:pt x="482" y="2116"/>
                  <a:pt x="515" y="2116"/>
                </a:cubicBezTo>
                <a:cubicBezTo>
                  <a:pt x="548" y="2116"/>
                  <a:pt x="575" y="2143"/>
                  <a:pt x="575" y="2176"/>
                </a:cubicBezTo>
                <a:cubicBezTo>
                  <a:pt x="575" y="2209"/>
                  <a:pt x="548" y="2236"/>
                  <a:pt x="515" y="2236"/>
                </a:cubicBezTo>
                <a:cubicBezTo>
                  <a:pt x="482" y="2236"/>
                  <a:pt x="455" y="2209"/>
                  <a:pt x="455" y="2176"/>
                </a:cubicBezTo>
                <a:close/>
                <a:moveTo>
                  <a:pt x="455" y="2705"/>
                </a:moveTo>
                <a:cubicBezTo>
                  <a:pt x="455" y="2672"/>
                  <a:pt x="482" y="2645"/>
                  <a:pt x="515" y="2645"/>
                </a:cubicBezTo>
                <a:cubicBezTo>
                  <a:pt x="548" y="2645"/>
                  <a:pt x="575" y="2672"/>
                  <a:pt x="575" y="2705"/>
                </a:cubicBezTo>
                <a:cubicBezTo>
                  <a:pt x="575" y="2738"/>
                  <a:pt x="548" y="2765"/>
                  <a:pt x="515" y="2765"/>
                </a:cubicBezTo>
                <a:cubicBezTo>
                  <a:pt x="482" y="2765"/>
                  <a:pt x="455" y="2738"/>
                  <a:pt x="455" y="2705"/>
                </a:cubicBezTo>
                <a:close/>
                <a:moveTo>
                  <a:pt x="910" y="60"/>
                </a:moveTo>
                <a:cubicBezTo>
                  <a:pt x="910" y="27"/>
                  <a:pt x="937" y="0"/>
                  <a:pt x="970" y="0"/>
                </a:cubicBezTo>
                <a:cubicBezTo>
                  <a:pt x="1003" y="0"/>
                  <a:pt x="1030" y="27"/>
                  <a:pt x="1030" y="60"/>
                </a:cubicBezTo>
                <a:cubicBezTo>
                  <a:pt x="1030" y="93"/>
                  <a:pt x="1003" y="120"/>
                  <a:pt x="970" y="120"/>
                </a:cubicBezTo>
                <a:cubicBezTo>
                  <a:pt x="937" y="120"/>
                  <a:pt x="910" y="93"/>
                  <a:pt x="910" y="60"/>
                </a:cubicBezTo>
                <a:close/>
                <a:moveTo>
                  <a:pt x="910" y="589"/>
                </a:moveTo>
                <a:cubicBezTo>
                  <a:pt x="910" y="556"/>
                  <a:pt x="937" y="529"/>
                  <a:pt x="970" y="529"/>
                </a:cubicBezTo>
                <a:cubicBezTo>
                  <a:pt x="1003" y="529"/>
                  <a:pt x="1030" y="556"/>
                  <a:pt x="1030" y="589"/>
                </a:cubicBezTo>
                <a:cubicBezTo>
                  <a:pt x="1030" y="622"/>
                  <a:pt x="1003" y="649"/>
                  <a:pt x="970" y="649"/>
                </a:cubicBezTo>
                <a:cubicBezTo>
                  <a:pt x="937" y="649"/>
                  <a:pt x="910" y="622"/>
                  <a:pt x="910" y="589"/>
                </a:cubicBezTo>
                <a:close/>
                <a:moveTo>
                  <a:pt x="910" y="1118"/>
                </a:moveTo>
                <a:cubicBezTo>
                  <a:pt x="910" y="1085"/>
                  <a:pt x="937" y="1058"/>
                  <a:pt x="970" y="1058"/>
                </a:cubicBezTo>
                <a:cubicBezTo>
                  <a:pt x="1003" y="1058"/>
                  <a:pt x="1030" y="1085"/>
                  <a:pt x="1030" y="1118"/>
                </a:cubicBezTo>
                <a:cubicBezTo>
                  <a:pt x="1030" y="1151"/>
                  <a:pt x="1003" y="1178"/>
                  <a:pt x="970" y="1178"/>
                </a:cubicBezTo>
                <a:cubicBezTo>
                  <a:pt x="937" y="1178"/>
                  <a:pt x="910" y="1151"/>
                  <a:pt x="910" y="1118"/>
                </a:cubicBezTo>
                <a:close/>
                <a:moveTo>
                  <a:pt x="910" y="1647"/>
                </a:moveTo>
                <a:cubicBezTo>
                  <a:pt x="910" y="1614"/>
                  <a:pt x="937" y="1587"/>
                  <a:pt x="970" y="1587"/>
                </a:cubicBezTo>
                <a:cubicBezTo>
                  <a:pt x="1003" y="1587"/>
                  <a:pt x="1030" y="1614"/>
                  <a:pt x="1030" y="1647"/>
                </a:cubicBezTo>
                <a:cubicBezTo>
                  <a:pt x="1030" y="1680"/>
                  <a:pt x="1003" y="1707"/>
                  <a:pt x="970" y="1707"/>
                </a:cubicBezTo>
                <a:cubicBezTo>
                  <a:pt x="937" y="1707"/>
                  <a:pt x="910" y="1680"/>
                  <a:pt x="910" y="1647"/>
                </a:cubicBezTo>
                <a:close/>
                <a:moveTo>
                  <a:pt x="910" y="2176"/>
                </a:moveTo>
                <a:cubicBezTo>
                  <a:pt x="910" y="2143"/>
                  <a:pt x="937" y="2116"/>
                  <a:pt x="970" y="2116"/>
                </a:cubicBezTo>
                <a:cubicBezTo>
                  <a:pt x="1003" y="2116"/>
                  <a:pt x="1030" y="2143"/>
                  <a:pt x="1030" y="2176"/>
                </a:cubicBezTo>
                <a:cubicBezTo>
                  <a:pt x="1030" y="2209"/>
                  <a:pt x="1003" y="2236"/>
                  <a:pt x="970" y="2236"/>
                </a:cubicBezTo>
                <a:cubicBezTo>
                  <a:pt x="937" y="2236"/>
                  <a:pt x="910" y="2209"/>
                  <a:pt x="910" y="2176"/>
                </a:cubicBezTo>
                <a:close/>
                <a:moveTo>
                  <a:pt x="910" y="2705"/>
                </a:moveTo>
                <a:cubicBezTo>
                  <a:pt x="910" y="2672"/>
                  <a:pt x="937" y="2645"/>
                  <a:pt x="970" y="2645"/>
                </a:cubicBezTo>
                <a:cubicBezTo>
                  <a:pt x="1003" y="2645"/>
                  <a:pt x="1030" y="2672"/>
                  <a:pt x="1030" y="2705"/>
                </a:cubicBezTo>
                <a:cubicBezTo>
                  <a:pt x="1030" y="2738"/>
                  <a:pt x="1003" y="2765"/>
                  <a:pt x="970" y="2765"/>
                </a:cubicBezTo>
                <a:cubicBezTo>
                  <a:pt x="937" y="2765"/>
                  <a:pt x="910" y="2738"/>
                  <a:pt x="910" y="2705"/>
                </a:cubicBezTo>
                <a:close/>
                <a:moveTo>
                  <a:pt x="1365" y="60"/>
                </a:moveTo>
                <a:cubicBezTo>
                  <a:pt x="1365" y="27"/>
                  <a:pt x="1392" y="0"/>
                  <a:pt x="1425" y="0"/>
                </a:cubicBezTo>
                <a:cubicBezTo>
                  <a:pt x="1458" y="0"/>
                  <a:pt x="1485" y="27"/>
                  <a:pt x="1485" y="60"/>
                </a:cubicBezTo>
                <a:cubicBezTo>
                  <a:pt x="1485" y="93"/>
                  <a:pt x="1458" y="120"/>
                  <a:pt x="1425" y="120"/>
                </a:cubicBezTo>
                <a:cubicBezTo>
                  <a:pt x="1392" y="120"/>
                  <a:pt x="1365" y="93"/>
                  <a:pt x="1365" y="60"/>
                </a:cubicBezTo>
                <a:close/>
                <a:moveTo>
                  <a:pt x="1365" y="589"/>
                </a:moveTo>
                <a:cubicBezTo>
                  <a:pt x="1365" y="556"/>
                  <a:pt x="1392" y="529"/>
                  <a:pt x="1425" y="529"/>
                </a:cubicBezTo>
                <a:cubicBezTo>
                  <a:pt x="1458" y="529"/>
                  <a:pt x="1485" y="556"/>
                  <a:pt x="1485" y="589"/>
                </a:cubicBezTo>
                <a:cubicBezTo>
                  <a:pt x="1485" y="622"/>
                  <a:pt x="1458" y="649"/>
                  <a:pt x="1425" y="649"/>
                </a:cubicBezTo>
                <a:cubicBezTo>
                  <a:pt x="1392" y="649"/>
                  <a:pt x="1365" y="622"/>
                  <a:pt x="1365" y="589"/>
                </a:cubicBezTo>
                <a:close/>
                <a:moveTo>
                  <a:pt x="1365" y="1118"/>
                </a:moveTo>
                <a:cubicBezTo>
                  <a:pt x="1365" y="1085"/>
                  <a:pt x="1392" y="1058"/>
                  <a:pt x="1425" y="1058"/>
                </a:cubicBezTo>
                <a:cubicBezTo>
                  <a:pt x="1458" y="1058"/>
                  <a:pt x="1485" y="1085"/>
                  <a:pt x="1485" y="1118"/>
                </a:cubicBezTo>
                <a:cubicBezTo>
                  <a:pt x="1485" y="1151"/>
                  <a:pt x="1458" y="1178"/>
                  <a:pt x="1425" y="1178"/>
                </a:cubicBezTo>
                <a:cubicBezTo>
                  <a:pt x="1392" y="1178"/>
                  <a:pt x="1365" y="1151"/>
                  <a:pt x="1365" y="1118"/>
                </a:cubicBezTo>
                <a:close/>
                <a:moveTo>
                  <a:pt x="1365" y="1647"/>
                </a:moveTo>
                <a:cubicBezTo>
                  <a:pt x="1365" y="1614"/>
                  <a:pt x="1392" y="1587"/>
                  <a:pt x="1425" y="1587"/>
                </a:cubicBezTo>
                <a:cubicBezTo>
                  <a:pt x="1458" y="1587"/>
                  <a:pt x="1485" y="1614"/>
                  <a:pt x="1485" y="1647"/>
                </a:cubicBezTo>
                <a:cubicBezTo>
                  <a:pt x="1485" y="1680"/>
                  <a:pt x="1458" y="1707"/>
                  <a:pt x="1425" y="1707"/>
                </a:cubicBezTo>
                <a:cubicBezTo>
                  <a:pt x="1392" y="1707"/>
                  <a:pt x="1365" y="1680"/>
                  <a:pt x="1365" y="1647"/>
                </a:cubicBezTo>
                <a:close/>
                <a:moveTo>
                  <a:pt x="1365" y="2176"/>
                </a:moveTo>
                <a:cubicBezTo>
                  <a:pt x="1365" y="2143"/>
                  <a:pt x="1392" y="2116"/>
                  <a:pt x="1425" y="2116"/>
                </a:cubicBezTo>
                <a:cubicBezTo>
                  <a:pt x="1458" y="2116"/>
                  <a:pt x="1485" y="2143"/>
                  <a:pt x="1485" y="2176"/>
                </a:cubicBezTo>
                <a:cubicBezTo>
                  <a:pt x="1485" y="2209"/>
                  <a:pt x="1458" y="2236"/>
                  <a:pt x="1425" y="2236"/>
                </a:cubicBezTo>
                <a:cubicBezTo>
                  <a:pt x="1392" y="2236"/>
                  <a:pt x="1365" y="2209"/>
                  <a:pt x="1365" y="2176"/>
                </a:cubicBezTo>
                <a:close/>
                <a:moveTo>
                  <a:pt x="1365" y="2705"/>
                </a:moveTo>
                <a:cubicBezTo>
                  <a:pt x="1365" y="2672"/>
                  <a:pt x="1392" y="2645"/>
                  <a:pt x="1425" y="2645"/>
                </a:cubicBezTo>
                <a:cubicBezTo>
                  <a:pt x="1458" y="2645"/>
                  <a:pt x="1485" y="2672"/>
                  <a:pt x="1485" y="2705"/>
                </a:cubicBezTo>
                <a:cubicBezTo>
                  <a:pt x="1485" y="2738"/>
                  <a:pt x="1458" y="2765"/>
                  <a:pt x="1425" y="2765"/>
                </a:cubicBezTo>
                <a:cubicBezTo>
                  <a:pt x="1392" y="2765"/>
                  <a:pt x="1365" y="2738"/>
                  <a:pt x="1365" y="2705"/>
                </a:cubicBezTo>
                <a:close/>
                <a:moveTo>
                  <a:pt x="1820" y="60"/>
                </a:moveTo>
                <a:cubicBezTo>
                  <a:pt x="1820" y="27"/>
                  <a:pt x="1847" y="0"/>
                  <a:pt x="1880" y="0"/>
                </a:cubicBezTo>
                <a:cubicBezTo>
                  <a:pt x="1913" y="0"/>
                  <a:pt x="1940" y="27"/>
                  <a:pt x="1940" y="60"/>
                </a:cubicBezTo>
                <a:cubicBezTo>
                  <a:pt x="1940" y="93"/>
                  <a:pt x="1913" y="120"/>
                  <a:pt x="1880" y="120"/>
                </a:cubicBezTo>
                <a:cubicBezTo>
                  <a:pt x="1847" y="120"/>
                  <a:pt x="1820" y="93"/>
                  <a:pt x="1820" y="60"/>
                </a:cubicBezTo>
                <a:close/>
                <a:moveTo>
                  <a:pt x="1820" y="589"/>
                </a:moveTo>
                <a:cubicBezTo>
                  <a:pt x="1820" y="556"/>
                  <a:pt x="1847" y="529"/>
                  <a:pt x="1880" y="529"/>
                </a:cubicBezTo>
                <a:cubicBezTo>
                  <a:pt x="1913" y="529"/>
                  <a:pt x="1940" y="556"/>
                  <a:pt x="1940" y="589"/>
                </a:cubicBezTo>
                <a:cubicBezTo>
                  <a:pt x="1940" y="622"/>
                  <a:pt x="1913" y="649"/>
                  <a:pt x="1880" y="649"/>
                </a:cubicBezTo>
                <a:cubicBezTo>
                  <a:pt x="1847" y="649"/>
                  <a:pt x="1820" y="622"/>
                  <a:pt x="1820" y="589"/>
                </a:cubicBezTo>
                <a:close/>
                <a:moveTo>
                  <a:pt x="1820" y="1118"/>
                </a:moveTo>
                <a:cubicBezTo>
                  <a:pt x="1820" y="1085"/>
                  <a:pt x="1847" y="1058"/>
                  <a:pt x="1880" y="1058"/>
                </a:cubicBezTo>
                <a:cubicBezTo>
                  <a:pt x="1913" y="1058"/>
                  <a:pt x="1940" y="1085"/>
                  <a:pt x="1940" y="1118"/>
                </a:cubicBezTo>
                <a:cubicBezTo>
                  <a:pt x="1940" y="1151"/>
                  <a:pt x="1913" y="1178"/>
                  <a:pt x="1880" y="1178"/>
                </a:cubicBezTo>
                <a:cubicBezTo>
                  <a:pt x="1847" y="1178"/>
                  <a:pt x="1820" y="1151"/>
                  <a:pt x="1820" y="1118"/>
                </a:cubicBezTo>
                <a:close/>
                <a:moveTo>
                  <a:pt x="1820" y="1647"/>
                </a:moveTo>
                <a:cubicBezTo>
                  <a:pt x="1820" y="1614"/>
                  <a:pt x="1847" y="1587"/>
                  <a:pt x="1880" y="1587"/>
                </a:cubicBezTo>
                <a:cubicBezTo>
                  <a:pt x="1913" y="1587"/>
                  <a:pt x="1940" y="1614"/>
                  <a:pt x="1940" y="1647"/>
                </a:cubicBezTo>
                <a:cubicBezTo>
                  <a:pt x="1940" y="1680"/>
                  <a:pt x="1913" y="1707"/>
                  <a:pt x="1880" y="1707"/>
                </a:cubicBezTo>
                <a:cubicBezTo>
                  <a:pt x="1847" y="1707"/>
                  <a:pt x="1820" y="1680"/>
                  <a:pt x="1820" y="1647"/>
                </a:cubicBezTo>
                <a:close/>
                <a:moveTo>
                  <a:pt x="1820" y="2176"/>
                </a:moveTo>
                <a:cubicBezTo>
                  <a:pt x="1820" y="2143"/>
                  <a:pt x="1847" y="2116"/>
                  <a:pt x="1880" y="2116"/>
                </a:cubicBezTo>
                <a:cubicBezTo>
                  <a:pt x="1913" y="2116"/>
                  <a:pt x="1940" y="2143"/>
                  <a:pt x="1940" y="2176"/>
                </a:cubicBezTo>
                <a:cubicBezTo>
                  <a:pt x="1940" y="2209"/>
                  <a:pt x="1913" y="2236"/>
                  <a:pt x="1880" y="2236"/>
                </a:cubicBezTo>
                <a:cubicBezTo>
                  <a:pt x="1847" y="2236"/>
                  <a:pt x="1820" y="2209"/>
                  <a:pt x="1820" y="2176"/>
                </a:cubicBezTo>
                <a:close/>
                <a:moveTo>
                  <a:pt x="1820" y="2705"/>
                </a:moveTo>
                <a:cubicBezTo>
                  <a:pt x="1820" y="2672"/>
                  <a:pt x="1847" y="2645"/>
                  <a:pt x="1880" y="2645"/>
                </a:cubicBezTo>
                <a:cubicBezTo>
                  <a:pt x="1913" y="2645"/>
                  <a:pt x="1940" y="2672"/>
                  <a:pt x="1940" y="2705"/>
                </a:cubicBezTo>
                <a:cubicBezTo>
                  <a:pt x="1940" y="2738"/>
                  <a:pt x="1913" y="2765"/>
                  <a:pt x="1880" y="2765"/>
                </a:cubicBezTo>
                <a:cubicBezTo>
                  <a:pt x="1847" y="2765"/>
                  <a:pt x="1820" y="2738"/>
                  <a:pt x="1820" y="2705"/>
                </a:cubicBezTo>
                <a:close/>
              </a:path>
            </a:pathLst>
          </a:custGeom>
          <a:gradFill>
            <a:gsLst>
              <a:gs pos="0">
                <a:srgbClr val="6EC6F0"/>
              </a:gs>
              <a:gs pos="100000">
                <a:srgbClr val="479EF4"/>
              </a:gs>
            </a:gsLst>
            <a:lin ang="162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0" name="任意多边形 9">
            <a:extLst>
              <a:ext uri="{FF2B5EF4-FFF2-40B4-BE49-F238E27FC236}">
                <a16:creationId xmlns:a16="http://schemas.microsoft.com/office/drawing/2014/main" id="{684FC020-E3A8-48FA-8AF1-8F1AF37C6049}"/>
              </a:ext>
            </a:extLst>
          </p:cNvPr>
          <p:cNvSpPr/>
          <p:nvPr/>
        </p:nvSpPr>
        <p:spPr>
          <a:xfrm rot="5400000">
            <a:off x="10581005" y="4704080"/>
            <a:ext cx="803910" cy="114681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940" h="2765">
                <a:moveTo>
                  <a:pt x="0" y="60"/>
                </a:moveTo>
                <a:cubicBezTo>
                  <a:pt x="0" y="27"/>
                  <a:pt x="27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93"/>
                  <a:pt x="93" y="120"/>
                  <a:pt x="60" y="120"/>
                </a:cubicBezTo>
                <a:cubicBezTo>
                  <a:pt x="27" y="120"/>
                  <a:pt x="0" y="93"/>
                  <a:pt x="0" y="60"/>
                </a:cubicBezTo>
                <a:close/>
                <a:moveTo>
                  <a:pt x="0" y="589"/>
                </a:moveTo>
                <a:cubicBezTo>
                  <a:pt x="0" y="556"/>
                  <a:pt x="27" y="529"/>
                  <a:pt x="60" y="529"/>
                </a:cubicBezTo>
                <a:cubicBezTo>
                  <a:pt x="93" y="529"/>
                  <a:pt x="120" y="556"/>
                  <a:pt x="120" y="589"/>
                </a:cubicBezTo>
                <a:cubicBezTo>
                  <a:pt x="120" y="622"/>
                  <a:pt x="93" y="649"/>
                  <a:pt x="60" y="649"/>
                </a:cubicBezTo>
                <a:cubicBezTo>
                  <a:pt x="27" y="649"/>
                  <a:pt x="0" y="622"/>
                  <a:pt x="0" y="589"/>
                </a:cubicBezTo>
                <a:close/>
                <a:moveTo>
                  <a:pt x="0" y="1118"/>
                </a:moveTo>
                <a:cubicBezTo>
                  <a:pt x="0" y="1085"/>
                  <a:pt x="27" y="1058"/>
                  <a:pt x="60" y="1058"/>
                </a:cubicBezTo>
                <a:cubicBezTo>
                  <a:pt x="93" y="1058"/>
                  <a:pt x="120" y="1085"/>
                  <a:pt x="120" y="1118"/>
                </a:cubicBezTo>
                <a:cubicBezTo>
                  <a:pt x="120" y="1151"/>
                  <a:pt x="93" y="1178"/>
                  <a:pt x="60" y="1178"/>
                </a:cubicBezTo>
                <a:cubicBezTo>
                  <a:pt x="27" y="1178"/>
                  <a:pt x="0" y="1151"/>
                  <a:pt x="0" y="1118"/>
                </a:cubicBezTo>
                <a:close/>
                <a:moveTo>
                  <a:pt x="0" y="1647"/>
                </a:moveTo>
                <a:cubicBezTo>
                  <a:pt x="0" y="1614"/>
                  <a:pt x="27" y="1587"/>
                  <a:pt x="60" y="1587"/>
                </a:cubicBezTo>
                <a:cubicBezTo>
                  <a:pt x="93" y="1587"/>
                  <a:pt x="120" y="1614"/>
                  <a:pt x="120" y="1647"/>
                </a:cubicBezTo>
                <a:cubicBezTo>
                  <a:pt x="120" y="1680"/>
                  <a:pt x="93" y="1707"/>
                  <a:pt x="60" y="1707"/>
                </a:cubicBezTo>
                <a:cubicBezTo>
                  <a:pt x="27" y="1707"/>
                  <a:pt x="0" y="1680"/>
                  <a:pt x="0" y="1647"/>
                </a:cubicBezTo>
                <a:close/>
                <a:moveTo>
                  <a:pt x="0" y="2176"/>
                </a:moveTo>
                <a:cubicBezTo>
                  <a:pt x="0" y="2143"/>
                  <a:pt x="27" y="2116"/>
                  <a:pt x="60" y="2116"/>
                </a:cubicBezTo>
                <a:cubicBezTo>
                  <a:pt x="93" y="2116"/>
                  <a:pt x="120" y="2143"/>
                  <a:pt x="120" y="2176"/>
                </a:cubicBezTo>
                <a:cubicBezTo>
                  <a:pt x="120" y="2209"/>
                  <a:pt x="93" y="2236"/>
                  <a:pt x="60" y="2236"/>
                </a:cubicBezTo>
                <a:cubicBezTo>
                  <a:pt x="27" y="2236"/>
                  <a:pt x="0" y="2209"/>
                  <a:pt x="0" y="2176"/>
                </a:cubicBezTo>
                <a:close/>
                <a:moveTo>
                  <a:pt x="0" y="2705"/>
                </a:moveTo>
                <a:cubicBezTo>
                  <a:pt x="0" y="2672"/>
                  <a:pt x="27" y="2645"/>
                  <a:pt x="60" y="2645"/>
                </a:cubicBezTo>
                <a:cubicBezTo>
                  <a:pt x="93" y="2645"/>
                  <a:pt x="120" y="2672"/>
                  <a:pt x="120" y="2705"/>
                </a:cubicBezTo>
                <a:cubicBezTo>
                  <a:pt x="120" y="2738"/>
                  <a:pt x="93" y="2765"/>
                  <a:pt x="60" y="2765"/>
                </a:cubicBezTo>
                <a:cubicBezTo>
                  <a:pt x="27" y="2765"/>
                  <a:pt x="0" y="2738"/>
                  <a:pt x="0" y="2705"/>
                </a:cubicBezTo>
                <a:close/>
                <a:moveTo>
                  <a:pt x="455" y="60"/>
                </a:moveTo>
                <a:cubicBezTo>
                  <a:pt x="455" y="27"/>
                  <a:pt x="482" y="0"/>
                  <a:pt x="515" y="0"/>
                </a:cubicBezTo>
                <a:cubicBezTo>
                  <a:pt x="548" y="0"/>
                  <a:pt x="575" y="27"/>
                  <a:pt x="575" y="60"/>
                </a:cubicBezTo>
                <a:cubicBezTo>
                  <a:pt x="575" y="93"/>
                  <a:pt x="548" y="120"/>
                  <a:pt x="515" y="120"/>
                </a:cubicBezTo>
                <a:cubicBezTo>
                  <a:pt x="482" y="120"/>
                  <a:pt x="455" y="93"/>
                  <a:pt x="455" y="60"/>
                </a:cubicBezTo>
                <a:close/>
                <a:moveTo>
                  <a:pt x="455" y="589"/>
                </a:moveTo>
                <a:cubicBezTo>
                  <a:pt x="455" y="556"/>
                  <a:pt x="482" y="529"/>
                  <a:pt x="515" y="529"/>
                </a:cubicBezTo>
                <a:cubicBezTo>
                  <a:pt x="548" y="529"/>
                  <a:pt x="575" y="556"/>
                  <a:pt x="575" y="589"/>
                </a:cubicBezTo>
                <a:cubicBezTo>
                  <a:pt x="575" y="622"/>
                  <a:pt x="548" y="649"/>
                  <a:pt x="515" y="649"/>
                </a:cubicBezTo>
                <a:cubicBezTo>
                  <a:pt x="482" y="649"/>
                  <a:pt x="455" y="622"/>
                  <a:pt x="455" y="589"/>
                </a:cubicBezTo>
                <a:close/>
                <a:moveTo>
                  <a:pt x="455" y="1118"/>
                </a:moveTo>
                <a:cubicBezTo>
                  <a:pt x="455" y="1085"/>
                  <a:pt x="482" y="1058"/>
                  <a:pt x="515" y="1058"/>
                </a:cubicBezTo>
                <a:cubicBezTo>
                  <a:pt x="548" y="1058"/>
                  <a:pt x="575" y="1085"/>
                  <a:pt x="575" y="1118"/>
                </a:cubicBezTo>
                <a:cubicBezTo>
                  <a:pt x="575" y="1151"/>
                  <a:pt x="548" y="1178"/>
                  <a:pt x="515" y="1178"/>
                </a:cubicBezTo>
                <a:cubicBezTo>
                  <a:pt x="482" y="1178"/>
                  <a:pt x="455" y="1151"/>
                  <a:pt x="455" y="1118"/>
                </a:cubicBezTo>
                <a:close/>
                <a:moveTo>
                  <a:pt x="455" y="1647"/>
                </a:moveTo>
                <a:cubicBezTo>
                  <a:pt x="455" y="1614"/>
                  <a:pt x="482" y="1587"/>
                  <a:pt x="515" y="1587"/>
                </a:cubicBezTo>
                <a:cubicBezTo>
                  <a:pt x="548" y="1587"/>
                  <a:pt x="575" y="1614"/>
                  <a:pt x="575" y="1647"/>
                </a:cubicBezTo>
                <a:cubicBezTo>
                  <a:pt x="575" y="1680"/>
                  <a:pt x="548" y="1707"/>
                  <a:pt x="515" y="1707"/>
                </a:cubicBezTo>
                <a:cubicBezTo>
                  <a:pt x="482" y="1707"/>
                  <a:pt x="455" y="1680"/>
                  <a:pt x="455" y="1647"/>
                </a:cubicBezTo>
                <a:close/>
                <a:moveTo>
                  <a:pt x="455" y="2176"/>
                </a:moveTo>
                <a:cubicBezTo>
                  <a:pt x="455" y="2143"/>
                  <a:pt x="482" y="2116"/>
                  <a:pt x="515" y="2116"/>
                </a:cubicBezTo>
                <a:cubicBezTo>
                  <a:pt x="548" y="2116"/>
                  <a:pt x="575" y="2143"/>
                  <a:pt x="575" y="2176"/>
                </a:cubicBezTo>
                <a:cubicBezTo>
                  <a:pt x="575" y="2209"/>
                  <a:pt x="548" y="2236"/>
                  <a:pt x="515" y="2236"/>
                </a:cubicBezTo>
                <a:cubicBezTo>
                  <a:pt x="482" y="2236"/>
                  <a:pt x="455" y="2209"/>
                  <a:pt x="455" y="2176"/>
                </a:cubicBezTo>
                <a:close/>
                <a:moveTo>
                  <a:pt x="455" y="2705"/>
                </a:moveTo>
                <a:cubicBezTo>
                  <a:pt x="455" y="2672"/>
                  <a:pt x="482" y="2645"/>
                  <a:pt x="515" y="2645"/>
                </a:cubicBezTo>
                <a:cubicBezTo>
                  <a:pt x="548" y="2645"/>
                  <a:pt x="575" y="2672"/>
                  <a:pt x="575" y="2705"/>
                </a:cubicBezTo>
                <a:cubicBezTo>
                  <a:pt x="575" y="2738"/>
                  <a:pt x="548" y="2765"/>
                  <a:pt x="515" y="2765"/>
                </a:cubicBezTo>
                <a:cubicBezTo>
                  <a:pt x="482" y="2765"/>
                  <a:pt x="455" y="2738"/>
                  <a:pt x="455" y="2705"/>
                </a:cubicBezTo>
                <a:close/>
                <a:moveTo>
                  <a:pt x="910" y="60"/>
                </a:moveTo>
                <a:cubicBezTo>
                  <a:pt x="910" y="27"/>
                  <a:pt x="937" y="0"/>
                  <a:pt x="970" y="0"/>
                </a:cubicBezTo>
                <a:cubicBezTo>
                  <a:pt x="1003" y="0"/>
                  <a:pt x="1030" y="27"/>
                  <a:pt x="1030" y="60"/>
                </a:cubicBezTo>
                <a:cubicBezTo>
                  <a:pt x="1030" y="93"/>
                  <a:pt x="1003" y="120"/>
                  <a:pt x="970" y="120"/>
                </a:cubicBezTo>
                <a:cubicBezTo>
                  <a:pt x="937" y="120"/>
                  <a:pt x="910" y="93"/>
                  <a:pt x="910" y="60"/>
                </a:cubicBezTo>
                <a:close/>
                <a:moveTo>
                  <a:pt x="910" y="589"/>
                </a:moveTo>
                <a:cubicBezTo>
                  <a:pt x="910" y="556"/>
                  <a:pt x="937" y="529"/>
                  <a:pt x="970" y="529"/>
                </a:cubicBezTo>
                <a:cubicBezTo>
                  <a:pt x="1003" y="529"/>
                  <a:pt x="1030" y="556"/>
                  <a:pt x="1030" y="589"/>
                </a:cubicBezTo>
                <a:cubicBezTo>
                  <a:pt x="1030" y="622"/>
                  <a:pt x="1003" y="649"/>
                  <a:pt x="970" y="649"/>
                </a:cubicBezTo>
                <a:cubicBezTo>
                  <a:pt x="937" y="649"/>
                  <a:pt x="910" y="622"/>
                  <a:pt x="910" y="589"/>
                </a:cubicBezTo>
                <a:close/>
                <a:moveTo>
                  <a:pt x="910" y="1118"/>
                </a:moveTo>
                <a:cubicBezTo>
                  <a:pt x="910" y="1085"/>
                  <a:pt x="937" y="1058"/>
                  <a:pt x="970" y="1058"/>
                </a:cubicBezTo>
                <a:cubicBezTo>
                  <a:pt x="1003" y="1058"/>
                  <a:pt x="1030" y="1085"/>
                  <a:pt x="1030" y="1118"/>
                </a:cubicBezTo>
                <a:cubicBezTo>
                  <a:pt x="1030" y="1151"/>
                  <a:pt x="1003" y="1178"/>
                  <a:pt x="970" y="1178"/>
                </a:cubicBezTo>
                <a:cubicBezTo>
                  <a:pt x="937" y="1178"/>
                  <a:pt x="910" y="1151"/>
                  <a:pt x="910" y="1118"/>
                </a:cubicBezTo>
                <a:close/>
                <a:moveTo>
                  <a:pt x="910" y="1647"/>
                </a:moveTo>
                <a:cubicBezTo>
                  <a:pt x="910" y="1614"/>
                  <a:pt x="937" y="1587"/>
                  <a:pt x="970" y="1587"/>
                </a:cubicBezTo>
                <a:cubicBezTo>
                  <a:pt x="1003" y="1587"/>
                  <a:pt x="1030" y="1614"/>
                  <a:pt x="1030" y="1647"/>
                </a:cubicBezTo>
                <a:cubicBezTo>
                  <a:pt x="1030" y="1680"/>
                  <a:pt x="1003" y="1707"/>
                  <a:pt x="970" y="1707"/>
                </a:cubicBezTo>
                <a:cubicBezTo>
                  <a:pt x="937" y="1707"/>
                  <a:pt x="910" y="1680"/>
                  <a:pt x="910" y="1647"/>
                </a:cubicBezTo>
                <a:close/>
                <a:moveTo>
                  <a:pt x="910" y="2176"/>
                </a:moveTo>
                <a:cubicBezTo>
                  <a:pt x="910" y="2143"/>
                  <a:pt x="937" y="2116"/>
                  <a:pt x="970" y="2116"/>
                </a:cubicBezTo>
                <a:cubicBezTo>
                  <a:pt x="1003" y="2116"/>
                  <a:pt x="1030" y="2143"/>
                  <a:pt x="1030" y="2176"/>
                </a:cubicBezTo>
                <a:cubicBezTo>
                  <a:pt x="1030" y="2209"/>
                  <a:pt x="1003" y="2236"/>
                  <a:pt x="970" y="2236"/>
                </a:cubicBezTo>
                <a:cubicBezTo>
                  <a:pt x="937" y="2236"/>
                  <a:pt x="910" y="2209"/>
                  <a:pt x="910" y="2176"/>
                </a:cubicBezTo>
                <a:close/>
                <a:moveTo>
                  <a:pt x="910" y="2705"/>
                </a:moveTo>
                <a:cubicBezTo>
                  <a:pt x="910" y="2672"/>
                  <a:pt x="937" y="2645"/>
                  <a:pt x="970" y="2645"/>
                </a:cubicBezTo>
                <a:cubicBezTo>
                  <a:pt x="1003" y="2645"/>
                  <a:pt x="1030" y="2672"/>
                  <a:pt x="1030" y="2705"/>
                </a:cubicBezTo>
                <a:cubicBezTo>
                  <a:pt x="1030" y="2738"/>
                  <a:pt x="1003" y="2765"/>
                  <a:pt x="970" y="2765"/>
                </a:cubicBezTo>
                <a:cubicBezTo>
                  <a:pt x="937" y="2765"/>
                  <a:pt x="910" y="2738"/>
                  <a:pt x="910" y="2705"/>
                </a:cubicBezTo>
                <a:close/>
                <a:moveTo>
                  <a:pt x="1365" y="60"/>
                </a:moveTo>
                <a:cubicBezTo>
                  <a:pt x="1365" y="27"/>
                  <a:pt x="1392" y="0"/>
                  <a:pt x="1425" y="0"/>
                </a:cubicBezTo>
                <a:cubicBezTo>
                  <a:pt x="1458" y="0"/>
                  <a:pt x="1485" y="27"/>
                  <a:pt x="1485" y="60"/>
                </a:cubicBezTo>
                <a:cubicBezTo>
                  <a:pt x="1485" y="93"/>
                  <a:pt x="1458" y="120"/>
                  <a:pt x="1425" y="120"/>
                </a:cubicBezTo>
                <a:cubicBezTo>
                  <a:pt x="1392" y="120"/>
                  <a:pt x="1365" y="93"/>
                  <a:pt x="1365" y="60"/>
                </a:cubicBezTo>
                <a:close/>
                <a:moveTo>
                  <a:pt x="1365" y="589"/>
                </a:moveTo>
                <a:cubicBezTo>
                  <a:pt x="1365" y="556"/>
                  <a:pt x="1392" y="529"/>
                  <a:pt x="1425" y="529"/>
                </a:cubicBezTo>
                <a:cubicBezTo>
                  <a:pt x="1458" y="529"/>
                  <a:pt x="1485" y="556"/>
                  <a:pt x="1485" y="589"/>
                </a:cubicBezTo>
                <a:cubicBezTo>
                  <a:pt x="1485" y="622"/>
                  <a:pt x="1458" y="649"/>
                  <a:pt x="1425" y="649"/>
                </a:cubicBezTo>
                <a:cubicBezTo>
                  <a:pt x="1392" y="649"/>
                  <a:pt x="1365" y="622"/>
                  <a:pt x="1365" y="589"/>
                </a:cubicBezTo>
                <a:close/>
                <a:moveTo>
                  <a:pt x="1365" y="1118"/>
                </a:moveTo>
                <a:cubicBezTo>
                  <a:pt x="1365" y="1085"/>
                  <a:pt x="1392" y="1058"/>
                  <a:pt x="1425" y="1058"/>
                </a:cubicBezTo>
                <a:cubicBezTo>
                  <a:pt x="1458" y="1058"/>
                  <a:pt x="1485" y="1085"/>
                  <a:pt x="1485" y="1118"/>
                </a:cubicBezTo>
                <a:cubicBezTo>
                  <a:pt x="1485" y="1151"/>
                  <a:pt x="1458" y="1178"/>
                  <a:pt x="1425" y="1178"/>
                </a:cubicBezTo>
                <a:cubicBezTo>
                  <a:pt x="1392" y="1178"/>
                  <a:pt x="1365" y="1151"/>
                  <a:pt x="1365" y="1118"/>
                </a:cubicBezTo>
                <a:close/>
                <a:moveTo>
                  <a:pt x="1365" y="1647"/>
                </a:moveTo>
                <a:cubicBezTo>
                  <a:pt x="1365" y="1614"/>
                  <a:pt x="1392" y="1587"/>
                  <a:pt x="1425" y="1587"/>
                </a:cubicBezTo>
                <a:cubicBezTo>
                  <a:pt x="1458" y="1587"/>
                  <a:pt x="1485" y="1614"/>
                  <a:pt x="1485" y="1647"/>
                </a:cubicBezTo>
                <a:cubicBezTo>
                  <a:pt x="1485" y="1680"/>
                  <a:pt x="1458" y="1707"/>
                  <a:pt x="1425" y="1707"/>
                </a:cubicBezTo>
                <a:cubicBezTo>
                  <a:pt x="1392" y="1707"/>
                  <a:pt x="1365" y="1680"/>
                  <a:pt x="1365" y="1647"/>
                </a:cubicBezTo>
                <a:close/>
                <a:moveTo>
                  <a:pt x="1365" y="2176"/>
                </a:moveTo>
                <a:cubicBezTo>
                  <a:pt x="1365" y="2143"/>
                  <a:pt x="1392" y="2116"/>
                  <a:pt x="1425" y="2116"/>
                </a:cubicBezTo>
                <a:cubicBezTo>
                  <a:pt x="1458" y="2116"/>
                  <a:pt x="1485" y="2143"/>
                  <a:pt x="1485" y="2176"/>
                </a:cubicBezTo>
                <a:cubicBezTo>
                  <a:pt x="1485" y="2209"/>
                  <a:pt x="1458" y="2236"/>
                  <a:pt x="1425" y="2236"/>
                </a:cubicBezTo>
                <a:cubicBezTo>
                  <a:pt x="1392" y="2236"/>
                  <a:pt x="1365" y="2209"/>
                  <a:pt x="1365" y="2176"/>
                </a:cubicBezTo>
                <a:close/>
                <a:moveTo>
                  <a:pt x="1365" y="2705"/>
                </a:moveTo>
                <a:cubicBezTo>
                  <a:pt x="1365" y="2672"/>
                  <a:pt x="1392" y="2645"/>
                  <a:pt x="1425" y="2645"/>
                </a:cubicBezTo>
                <a:cubicBezTo>
                  <a:pt x="1458" y="2645"/>
                  <a:pt x="1485" y="2672"/>
                  <a:pt x="1485" y="2705"/>
                </a:cubicBezTo>
                <a:cubicBezTo>
                  <a:pt x="1485" y="2738"/>
                  <a:pt x="1458" y="2765"/>
                  <a:pt x="1425" y="2765"/>
                </a:cubicBezTo>
                <a:cubicBezTo>
                  <a:pt x="1392" y="2765"/>
                  <a:pt x="1365" y="2738"/>
                  <a:pt x="1365" y="2705"/>
                </a:cubicBezTo>
                <a:close/>
                <a:moveTo>
                  <a:pt x="1820" y="60"/>
                </a:moveTo>
                <a:cubicBezTo>
                  <a:pt x="1820" y="27"/>
                  <a:pt x="1847" y="0"/>
                  <a:pt x="1880" y="0"/>
                </a:cubicBezTo>
                <a:cubicBezTo>
                  <a:pt x="1913" y="0"/>
                  <a:pt x="1940" y="27"/>
                  <a:pt x="1940" y="60"/>
                </a:cubicBezTo>
                <a:cubicBezTo>
                  <a:pt x="1940" y="93"/>
                  <a:pt x="1913" y="120"/>
                  <a:pt x="1880" y="120"/>
                </a:cubicBezTo>
                <a:cubicBezTo>
                  <a:pt x="1847" y="120"/>
                  <a:pt x="1820" y="93"/>
                  <a:pt x="1820" y="60"/>
                </a:cubicBezTo>
                <a:close/>
                <a:moveTo>
                  <a:pt x="1820" y="589"/>
                </a:moveTo>
                <a:cubicBezTo>
                  <a:pt x="1820" y="556"/>
                  <a:pt x="1847" y="529"/>
                  <a:pt x="1880" y="529"/>
                </a:cubicBezTo>
                <a:cubicBezTo>
                  <a:pt x="1913" y="529"/>
                  <a:pt x="1940" y="556"/>
                  <a:pt x="1940" y="589"/>
                </a:cubicBezTo>
                <a:cubicBezTo>
                  <a:pt x="1940" y="622"/>
                  <a:pt x="1913" y="649"/>
                  <a:pt x="1880" y="649"/>
                </a:cubicBezTo>
                <a:cubicBezTo>
                  <a:pt x="1847" y="649"/>
                  <a:pt x="1820" y="622"/>
                  <a:pt x="1820" y="589"/>
                </a:cubicBezTo>
                <a:close/>
                <a:moveTo>
                  <a:pt x="1820" y="1118"/>
                </a:moveTo>
                <a:cubicBezTo>
                  <a:pt x="1820" y="1085"/>
                  <a:pt x="1847" y="1058"/>
                  <a:pt x="1880" y="1058"/>
                </a:cubicBezTo>
                <a:cubicBezTo>
                  <a:pt x="1913" y="1058"/>
                  <a:pt x="1940" y="1085"/>
                  <a:pt x="1940" y="1118"/>
                </a:cubicBezTo>
                <a:cubicBezTo>
                  <a:pt x="1940" y="1151"/>
                  <a:pt x="1913" y="1178"/>
                  <a:pt x="1880" y="1178"/>
                </a:cubicBezTo>
                <a:cubicBezTo>
                  <a:pt x="1847" y="1178"/>
                  <a:pt x="1820" y="1151"/>
                  <a:pt x="1820" y="1118"/>
                </a:cubicBezTo>
                <a:close/>
                <a:moveTo>
                  <a:pt x="1820" y="1647"/>
                </a:moveTo>
                <a:cubicBezTo>
                  <a:pt x="1820" y="1614"/>
                  <a:pt x="1847" y="1587"/>
                  <a:pt x="1880" y="1587"/>
                </a:cubicBezTo>
                <a:cubicBezTo>
                  <a:pt x="1913" y="1587"/>
                  <a:pt x="1940" y="1614"/>
                  <a:pt x="1940" y="1647"/>
                </a:cubicBezTo>
                <a:cubicBezTo>
                  <a:pt x="1940" y="1680"/>
                  <a:pt x="1913" y="1707"/>
                  <a:pt x="1880" y="1707"/>
                </a:cubicBezTo>
                <a:cubicBezTo>
                  <a:pt x="1847" y="1707"/>
                  <a:pt x="1820" y="1680"/>
                  <a:pt x="1820" y="1647"/>
                </a:cubicBezTo>
                <a:close/>
                <a:moveTo>
                  <a:pt x="1820" y="2176"/>
                </a:moveTo>
                <a:cubicBezTo>
                  <a:pt x="1820" y="2143"/>
                  <a:pt x="1847" y="2116"/>
                  <a:pt x="1880" y="2116"/>
                </a:cubicBezTo>
                <a:cubicBezTo>
                  <a:pt x="1913" y="2116"/>
                  <a:pt x="1940" y="2143"/>
                  <a:pt x="1940" y="2176"/>
                </a:cubicBezTo>
                <a:cubicBezTo>
                  <a:pt x="1940" y="2209"/>
                  <a:pt x="1913" y="2236"/>
                  <a:pt x="1880" y="2236"/>
                </a:cubicBezTo>
                <a:cubicBezTo>
                  <a:pt x="1847" y="2236"/>
                  <a:pt x="1820" y="2209"/>
                  <a:pt x="1820" y="2176"/>
                </a:cubicBezTo>
                <a:close/>
                <a:moveTo>
                  <a:pt x="1820" y="2705"/>
                </a:moveTo>
                <a:cubicBezTo>
                  <a:pt x="1820" y="2672"/>
                  <a:pt x="1847" y="2645"/>
                  <a:pt x="1880" y="2645"/>
                </a:cubicBezTo>
                <a:cubicBezTo>
                  <a:pt x="1913" y="2645"/>
                  <a:pt x="1940" y="2672"/>
                  <a:pt x="1940" y="2705"/>
                </a:cubicBezTo>
                <a:cubicBezTo>
                  <a:pt x="1940" y="2738"/>
                  <a:pt x="1913" y="2765"/>
                  <a:pt x="1880" y="2765"/>
                </a:cubicBezTo>
                <a:cubicBezTo>
                  <a:pt x="1847" y="2765"/>
                  <a:pt x="1820" y="2738"/>
                  <a:pt x="1820" y="2705"/>
                </a:cubicBezTo>
                <a:close/>
              </a:path>
            </a:pathLst>
          </a:custGeom>
          <a:gradFill>
            <a:gsLst>
              <a:gs pos="0">
                <a:srgbClr val="6EC6F0"/>
              </a:gs>
              <a:gs pos="100000">
                <a:srgbClr val="479EF4"/>
              </a:gs>
            </a:gsLst>
            <a:lin ang="162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图层 8">
            <a:extLst>
              <a:ext uri="{FF2B5EF4-FFF2-40B4-BE49-F238E27FC236}">
                <a16:creationId xmlns:a16="http://schemas.microsoft.com/office/drawing/2014/main" id="{7945A8D7-27EE-5A07-DCFB-62FCDF93BCCA}"/>
              </a:ext>
            </a:extLst>
          </p:cNvPr>
          <p:cNvPicPr>
            <a:picLocks noChangeAspect="1"/>
          </p:cNvPicPr>
          <p:nvPr/>
        </p:nvPicPr>
        <p:blipFill>
          <a:blip r:embed="rId46"/>
          <a:srcRect b="9793"/>
          <a:stretch>
            <a:fillRect/>
          </a:stretch>
        </p:blipFill>
        <p:spPr>
          <a:xfrm>
            <a:off x="846455" y="1667510"/>
            <a:ext cx="2416810" cy="5191125"/>
          </a:xfrm>
          <a:prstGeom prst="rect">
            <a:avLst/>
          </a:prstGeom>
        </p:spPr>
      </p:pic>
      <p:sp>
        <p:nvSpPr>
          <p:cNvPr id="17" name="文本框 36">
            <a:extLst>
              <a:ext uri="{FF2B5EF4-FFF2-40B4-BE49-F238E27FC236}">
                <a16:creationId xmlns:a16="http://schemas.microsoft.com/office/drawing/2014/main" id="{284DCDFF-50ED-9CAE-E7C0-3474C0CBCD7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823970" y="2094865"/>
            <a:ext cx="7620778" cy="318505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EC6F0"/>
              </a:gs>
              <a:gs pos="100000">
                <a:srgbClr val="479EF4"/>
              </a:gs>
            </a:gsLst>
            <a:lin ang="16260000" scaled="0"/>
          </a:gradFill>
          <a:ln w="38100">
            <a:solidFill>
              <a:schemeClr val="bg1"/>
            </a:solidFill>
          </a:ln>
          <a:effectLst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600" normalizeH="0" baseline="0" noProof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ea"/>
              <a:sym typeface="+mn-lt"/>
            </a:endParaRP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9BC825DC-C6CC-BE09-63A1-E6F636F44623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3823970" y="4105951"/>
            <a:ext cx="7386320" cy="0"/>
          </a:xfrm>
          <a:prstGeom prst="line">
            <a:avLst/>
          </a:prstGeom>
          <a:ln w="15875" cmpd="sng">
            <a:solidFill>
              <a:srgbClr val="7CCBF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759428F-BBC0-C3A9-CB26-E5907B98196E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759" y="259772"/>
            <a:ext cx="1592676" cy="1592676"/>
          </a:xfrm>
          <a:prstGeom prst="rect">
            <a:avLst/>
          </a:prstGeom>
        </p:spPr>
      </p:pic>
      <p:pic>
        <p:nvPicPr>
          <p:cNvPr id="5" name="Picture 4" descr="A red and white text&#10;&#10;AI-generated content may be incorrect.">
            <a:extLst>
              <a:ext uri="{FF2B5EF4-FFF2-40B4-BE49-F238E27FC236}">
                <a16:creationId xmlns:a16="http://schemas.microsoft.com/office/drawing/2014/main" id="{E0F3229D-C774-2564-3B22-209B22FA9A21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64" y="2852996"/>
            <a:ext cx="6825247" cy="189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2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1" grpId="1" animBg="1"/>
      <p:bldP spid="10" grpId="0" animBg="1"/>
      <p:bldP spid="10" grpId="1" animBg="1"/>
      <p:bldP spid="17" grpId="0" bldLvl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CCBFC"/>
            </a:gs>
            <a:gs pos="100000">
              <a:srgbClr val="6BC4FE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E2A76A-48CB-6BBF-6820-0D549B7F5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30E476F2-6A3A-F181-7A6B-7519ED8B0207}"/>
              </a:ext>
            </a:extLst>
          </p:cNvPr>
          <p:cNvGrpSpPr/>
          <p:nvPr/>
        </p:nvGrpSpPr>
        <p:grpSpPr>
          <a:xfrm>
            <a:off x="0" y="0"/>
            <a:ext cx="12191365" cy="6858000"/>
            <a:chOff x="0" y="0"/>
            <a:chExt cx="19199" cy="10800"/>
          </a:xfrm>
        </p:grpSpPr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id="{DB152F20-54BD-6583-21A4-8054031236C6}"/>
                </a:ext>
              </a:extLst>
            </p:cNvPr>
            <p:cNvGrpSpPr/>
            <p:nvPr/>
          </p:nvGrpSpPr>
          <p:grpSpPr>
            <a:xfrm>
              <a:off x="0" y="0"/>
              <a:ext cx="19199" cy="2924"/>
              <a:chOff x="0" y="0"/>
              <a:chExt cx="19199" cy="2924"/>
            </a:xfrm>
          </p:grpSpPr>
          <p:grpSp>
            <p:nvGrpSpPr>
              <p:cNvPr id="111" name="组合 110">
                <a:extLst>
                  <a:ext uri="{FF2B5EF4-FFF2-40B4-BE49-F238E27FC236}">
                    <a16:creationId xmlns:a16="http://schemas.microsoft.com/office/drawing/2014/main" id="{D5100EE2-948A-8FE2-93AE-1628000BC216}"/>
                  </a:ext>
                </a:extLst>
              </p:cNvPr>
              <p:cNvGrpSpPr/>
              <p:nvPr/>
            </p:nvGrpSpPr>
            <p:grpSpPr>
              <a:xfrm>
                <a:off x="15985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08" name="矩形 107">
                  <a:extLst>
                    <a:ext uri="{FF2B5EF4-FFF2-40B4-BE49-F238E27FC236}">
                      <a16:creationId xmlns:a16="http://schemas.microsoft.com/office/drawing/2014/main" id="{F2F5D849-B0F0-9E53-F72D-D1205C0A21F6}"/>
                    </a:ext>
                  </a:extLst>
                </p:cNvPr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Light" panose="020B0300000000000000"/>
                  </a:endParaRPr>
                </a:p>
              </p:txBody>
            </p:sp>
            <p:sp>
              <p:nvSpPr>
                <p:cNvPr id="109" name="矩形 108">
                  <a:extLst>
                    <a:ext uri="{FF2B5EF4-FFF2-40B4-BE49-F238E27FC236}">
                      <a16:creationId xmlns:a16="http://schemas.microsoft.com/office/drawing/2014/main" id="{76435522-CF2A-2D93-6562-07057F0B86E7}"/>
                    </a:ext>
                  </a:extLst>
                </p:cNvPr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Light" panose="020B0300000000000000"/>
                  </a:endParaRPr>
                </a:p>
              </p:txBody>
            </p:sp>
          </p:grpSp>
          <p:grpSp>
            <p:nvGrpSpPr>
              <p:cNvPr id="112" name="组合 111">
                <a:extLst>
                  <a:ext uri="{FF2B5EF4-FFF2-40B4-BE49-F238E27FC236}">
                    <a16:creationId xmlns:a16="http://schemas.microsoft.com/office/drawing/2014/main" id="{D5BD3891-2E0A-14E9-8D5F-F51EA98BE614}"/>
                  </a:ext>
                </a:extLst>
              </p:cNvPr>
              <p:cNvGrpSpPr/>
              <p:nvPr/>
            </p:nvGrpSpPr>
            <p:grpSpPr>
              <a:xfrm flipH="1">
                <a:off x="0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13" name="矩形 112">
                  <a:extLst>
                    <a:ext uri="{FF2B5EF4-FFF2-40B4-BE49-F238E27FC236}">
                      <a16:creationId xmlns:a16="http://schemas.microsoft.com/office/drawing/2014/main" id="{85986C52-1105-BE3C-0057-4EFF6C55DB6A}"/>
                    </a:ext>
                  </a:extLst>
                </p:cNvPr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Light" panose="020B0300000000000000"/>
                  </a:endParaRPr>
                </a:p>
              </p:txBody>
            </p:sp>
            <p:sp>
              <p:nvSpPr>
                <p:cNvPr id="114" name="矩形 113">
                  <a:extLst>
                    <a:ext uri="{FF2B5EF4-FFF2-40B4-BE49-F238E27FC236}">
                      <a16:creationId xmlns:a16="http://schemas.microsoft.com/office/drawing/2014/main" id="{8F93D6B6-D00F-698F-3D7E-87802E3C7D89}"/>
                    </a:ext>
                  </a:extLst>
                </p:cNvPr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Light" panose="020B0300000000000000"/>
                  </a:endParaRPr>
                </a:p>
              </p:txBody>
            </p:sp>
          </p:grpSp>
        </p:grpSp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E42B6B79-28F0-685C-CA7C-03C34AD6CFA4}"/>
                </a:ext>
              </a:extLst>
            </p:cNvPr>
            <p:cNvGrpSpPr/>
            <p:nvPr/>
          </p:nvGrpSpPr>
          <p:grpSpPr>
            <a:xfrm flipV="1">
              <a:off x="1" y="7876"/>
              <a:ext cx="19199" cy="2924"/>
              <a:chOff x="0" y="0"/>
              <a:chExt cx="19199" cy="2924"/>
            </a:xfrm>
          </p:grpSpPr>
          <p:grpSp>
            <p:nvGrpSpPr>
              <p:cNvPr id="117" name="组合 116">
                <a:extLst>
                  <a:ext uri="{FF2B5EF4-FFF2-40B4-BE49-F238E27FC236}">
                    <a16:creationId xmlns:a16="http://schemas.microsoft.com/office/drawing/2014/main" id="{AFFA011A-6901-BC92-47CA-1B1955E9A072}"/>
                  </a:ext>
                </a:extLst>
              </p:cNvPr>
              <p:cNvGrpSpPr/>
              <p:nvPr/>
            </p:nvGrpSpPr>
            <p:grpSpPr>
              <a:xfrm>
                <a:off x="15985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18" name="矩形 117">
                  <a:extLst>
                    <a:ext uri="{FF2B5EF4-FFF2-40B4-BE49-F238E27FC236}">
                      <a16:creationId xmlns:a16="http://schemas.microsoft.com/office/drawing/2014/main" id="{952E343F-36C2-2C1E-9E24-3CD7C5DCB5BC}"/>
                    </a:ext>
                  </a:extLst>
                </p:cNvPr>
                <p:cNvSpPr/>
                <p:nvPr>
                  <p:custDataLst>
                    <p:tags r:id="rId33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Light" panose="020B0300000000000000"/>
                  </a:endParaRPr>
                </a:p>
              </p:txBody>
            </p:sp>
            <p:sp>
              <p:nvSpPr>
                <p:cNvPr id="119" name="矩形 118">
                  <a:extLst>
                    <a:ext uri="{FF2B5EF4-FFF2-40B4-BE49-F238E27FC236}">
                      <a16:creationId xmlns:a16="http://schemas.microsoft.com/office/drawing/2014/main" id="{5C20C74A-7439-DB7A-DB2A-3CBC482027A0}"/>
                    </a:ext>
                  </a:extLst>
                </p:cNvPr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Light" panose="020B0300000000000000"/>
                  </a:endParaRPr>
                </a:p>
              </p:txBody>
            </p:sp>
          </p:grpSp>
          <p:grpSp>
            <p:nvGrpSpPr>
              <p:cNvPr id="120" name="组合 119">
                <a:extLst>
                  <a:ext uri="{FF2B5EF4-FFF2-40B4-BE49-F238E27FC236}">
                    <a16:creationId xmlns:a16="http://schemas.microsoft.com/office/drawing/2014/main" id="{D0C4E4C5-2791-5B0F-0C1D-005E97350E96}"/>
                  </a:ext>
                </a:extLst>
              </p:cNvPr>
              <p:cNvGrpSpPr/>
              <p:nvPr/>
            </p:nvGrpSpPr>
            <p:grpSpPr>
              <a:xfrm flipH="1">
                <a:off x="0" y="0"/>
                <a:ext cx="3215" cy="2925"/>
                <a:chOff x="15985" y="0"/>
                <a:chExt cx="3215" cy="2925"/>
              </a:xfrm>
              <a:solidFill>
                <a:schemeClr val="bg1">
                  <a:alpha val="24000"/>
                </a:schemeClr>
              </a:solidFill>
            </p:grpSpPr>
            <p:sp>
              <p:nvSpPr>
                <p:cNvPr id="121" name="矩形 120">
                  <a:extLst>
                    <a:ext uri="{FF2B5EF4-FFF2-40B4-BE49-F238E27FC236}">
                      <a16:creationId xmlns:a16="http://schemas.microsoft.com/office/drawing/2014/main" id="{111DECDD-7126-F32D-F044-D9619EDA489A}"/>
                    </a:ext>
                  </a:extLst>
                </p:cNvPr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17490" y="0"/>
                  <a:ext cx="1710" cy="2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Light" panose="020B0300000000000000"/>
                  </a:endParaRPr>
                </a:p>
              </p:txBody>
            </p:sp>
            <p:sp>
              <p:nvSpPr>
                <p:cNvPr id="122" name="矩形 121">
                  <a:extLst>
                    <a:ext uri="{FF2B5EF4-FFF2-40B4-BE49-F238E27FC236}">
                      <a16:creationId xmlns:a16="http://schemas.microsoft.com/office/drawing/2014/main" id="{D5CF3116-F7C2-7E30-34A7-D64C7F51BE1A}"/>
                    </a:ext>
                  </a:extLst>
                </p:cNvPr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15985" y="0"/>
                  <a:ext cx="2399" cy="8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Light" panose="020B0300000000000000"/>
                  </a:endParaRPr>
                </a:p>
              </p:txBody>
            </p:sp>
          </p:grpSp>
        </p:grp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A58A9393-D006-2EE4-583F-F40FBCA73930}"/>
              </a:ext>
            </a:extLst>
          </p:cNvPr>
          <p:cNvGrpSpPr/>
          <p:nvPr/>
        </p:nvGrpSpPr>
        <p:grpSpPr>
          <a:xfrm>
            <a:off x="367030" y="180753"/>
            <a:ext cx="11457940" cy="6411433"/>
            <a:chOff x="637" y="872"/>
            <a:chExt cx="18044" cy="847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7644DD5D-12E8-5772-5DB1-7D770B5E426B}"/>
                </a:ext>
              </a:extLst>
            </p:cNvPr>
            <p:cNvGrpSpPr/>
            <p:nvPr/>
          </p:nvGrpSpPr>
          <p:grpSpPr>
            <a:xfrm>
              <a:off x="637" y="1230"/>
              <a:ext cx="18044" cy="8114"/>
              <a:chOff x="637" y="1230"/>
              <a:chExt cx="18044" cy="8114"/>
            </a:xfrm>
          </p:grpSpPr>
          <p:sp>
            <p:nvSpPr>
              <p:cNvPr id="6" name="圆角矩形 5">
                <a:extLst>
                  <a:ext uri="{FF2B5EF4-FFF2-40B4-BE49-F238E27FC236}">
                    <a16:creationId xmlns:a16="http://schemas.microsoft.com/office/drawing/2014/main" id="{25148B79-C595-06F3-E094-D460050F7798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637" y="1230"/>
                <a:ext cx="18045" cy="8115"/>
              </a:xfrm>
              <a:prstGeom prst="roundRect">
                <a:avLst>
                  <a:gd name="adj" fmla="val 3733"/>
                </a:avLst>
              </a:prstGeom>
              <a:gradFill>
                <a:gsLst>
                  <a:gs pos="0">
                    <a:srgbClr val="E0F2FE"/>
                  </a:gs>
                  <a:gs pos="100000">
                    <a:srgbClr val="C8F2FC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Light" panose="020B0300000000000000"/>
                </a:endParaRPr>
              </a:p>
            </p:txBody>
          </p:sp>
          <p:sp>
            <p:nvSpPr>
              <p:cNvPr id="7" name="任意多边形 6">
                <a:extLst>
                  <a:ext uri="{FF2B5EF4-FFF2-40B4-BE49-F238E27FC236}">
                    <a16:creationId xmlns:a16="http://schemas.microsoft.com/office/drawing/2014/main" id="{3D98DB48-F6EE-81A4-7E0E-F216B2DB4628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637" y="1230"/>
                <a:ext cx="18045" cy="652"/>
              </a:xfrm>
              <a:custGeom>
                <a:avLst/>
                <a:gdLst>
                  <a:gd name="adj" fmla="val 3733"/>
                  <a:gd name="a" fmla="pin 0 adj 50000"/>
                  <a:gd name="x1" fmla="*/ ss a 100000"/>
                  <a:gd name="x2" fmla="+- r 0 x1"/>
                  <a:gd name="y2" fmla="+- b 0 x1"/>
                  <a:gd name="il" fmla="*/ x1 29289 100000"/>
                  <a:gd name="ir" fmla="+- r 0 il"/>
                  <a:gd name="ib" fmla="+- b 0 il"/>
                </a:gdLst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18045" h="652">
                    <a:moveTo>
                      <a:pt x="303" y="0"/>
                    </a:moveTo>
                    <a:lnTo>
                      <a:pt x="17742" y="0"/>
                    </a:lnTo>
                    <a:cubicBezTo>
                      <a:pt x="17909" y="0"/>
                      <a:pt x="18045" y="136"/>
                      <a:pt x="18045" y="303"/>
                    </a:cubicBezTo>
                    <a:lnTo>
                      <a:pt x="18045" y="650"/>
                    </a:lnTo>
                    <a:lnTo>
                      <a:pt x="38" y="650"/>
                    </a:lnTo>
                    <a:cubicBezTo>
                      <a:pt x="27" y="650"/>
                      <a:pt x="17" y="651"/>
                      <a:pt x="7" y="652"/>
                    </a:cubicBezTo>
                    <a:lnTo>
                      <a:pt x="0" y="652"/>
                    </a:lnTo>
                    <a:lnTo>
                      <a:pt x="0" y="303"/>
                    </a:lnTo>
                    <a:cubicBezTo>
                      <a:pt x="0" y="136"/>
                      <a:pt x="136" y="0"/>
                      <a:pt x="30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EC6F0"/>
                  </a:gs>
                  <a:gs pos="100000">
                    <a:srgbClr val="479EF4"/>
                  </a:gs>
                </a:gsLst>
                <a:lin ang="1626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Light" panose="020B0300000000000000"/>
                </a:endParaRPr>
              </a:p>
            </p:txBody>
          </p:sp>
        </p:grp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8DF5D7DF-6036-05E8-6AA3-995B7867303E}"/>
                </a:ext>
              </a:extLst>
            </p:cNvPr>
            <p:cNvGrpSpPr/>
            <p:nvPr/>
          </p:nvGrpSpPr>
          <p:grpSpPr>
            <a:xfrm>
              <a:off x="2000" y="872"/>
              <a:ext cx="15318" cy="802"/>
              <a:chOff x="2418" y="872"/>
              <a:chExt cx="15318" cy="802"/>
            </a:xfrm>
          </p:grpSpPr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6D65DE85-0521-8914-FAE4-1CF088F6D388}"/>
                  </a:ext>
                </a:extLst>
              </p:cNvPr>
              <p:cNvGrpSpPr/>
              <p:nvPr/>
            </p:nvGrpSpPr>
            <p:grpSpPr>
              <a:xfrm>
                <a:off x="2418" y="872"/>
                <a:ext cx="394" cy="803"/>
                <a:chOff x="2418" y="876"/>
                <a:chExt cx="394" cy="803"/>
              </a:xfrm>
            </p:grpSpPr>
            <p:sp>
              <p:nvSpPr>
                <p:cNvPr id="11" name="椭圆 10">
                  <a:extLst>
                    <a:ext uri="{FF2B5EF4-FFF2-40B4-BE49-F238E27FC236}">
                      <a16:creationId xmlns:a16="http://schemas.microsoft.com/office/drawing/2014/main" id="{5D80AAB1-65F2-C3FB-D544-6E90D04127A7}"/>
                    </a:ext>
                  </a:extLst>
                </p:cNvPr>
                <p:cNvSpPr/>
                <p:nvPr/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Light" panose="020B0300000000000000"/>
                  </a:endParaRPr>
                </a:p>
              </p:txBody>
            </p:sp>
            <p:pic>
              <p:nvPicPr>
                <p:cNvPr id="15" name="图片 14" descr="图片1">
                  <a:extLst>
                    <a:ext uri="{FF2B5EF4-FFF2-40B4-BE49-F238E27FC236}">
                      <a16:creationId xmlns:a16="http://schemas.microsoft.com/office/drawing/2014/main" id="{67DD2028-6621-3186-7403-BD04FD629B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42BA86C6-3A07-BC79-BDC9-F290C73DD3E0}"/>
                  </a:ext>
                </a:extLst>
              </p:cNvPr>
              <p:cNvGrpSpPr/>
              <p:nvPr/>
            </p:nvGrpSpPr>
            <p:grpSpPr>
              <a:xfrm>
                <a:off x="3484" y="872"/>
                <a:ext cx="394" cy="803"/>
                <a:chOff x="2418" y="876"/>
                <a:chExt cx="394" cy="803"/>
              </a:xfrm>
            </p:grpSpPr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0F8D1A22-BB7A-B525-288E-1F43080DD33D}"/>
                    </a:ext>
                  </a:extLst>
                </p:cNvPr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Light" panose="020B0300000000000000"/>
                  </a:endParaRPr>
                </a:p>
              </p:txBody>
            </p:sp>
            <p:pic>
              <p:nvPicPr>
                <p:cNvPr id="22" name="图片 21" descr="图片1">
                  <a:extLst>
                    <a:ext uri="{FF2B5EF4-FFF2-40B4-BE49-F238E27FC236}">
                      <a16:creationId xmlns:a16="http://schemas.microsoft.com/office/drawing/2014/main" id="{C96E06D3-E318-8BAB-9BA8-468ABA871001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8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4A03EFFE-8873-C6A2-1ADA-EEA7DE4434A5}"/>
                  </a:ext>
                </a:extLst>
              </p:cNvPr>
              <p:cNvGrpSpPr/>
              <p:nvPr/>
            </p:nvGrpSpPr>
            <p:grpSpPr>
              <a:xfrm>
                <a:off x="4550" y="872"/>
                <a:ext cx="394" cy="803"/>
                <a:chOff x="2418" y="876"/>
                <a:chExt cx="394" cy="803"/>
              </a:xfrm>
            </p:grpSpPr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CD33B258-702A-594A-26F1-8964729BDC06}"/>
                    </a:ext>
                  </a:extLst>
                </p:cNvPr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Light" panose="020B0300000000000000"/>
                  </a:endParaRPr>
                </a:p>
              </p:txBody>
            </p:sp>
            <p:pic>
              <p:nvPicPr>
                <p:cNvPr id="25" name="图片 24" descr="图片1">
                  <a:extLst>
                    <a:ext uri="{FF2B5EF4-FFF2-40B4-BE49-F238E27FC236}">
                      <a16:creationId xmlns:a16="http://schemas.microsoft.com/office/drawing/2014/main" id="{80638DCB-0247-BA5E-CC65-E225615F95C1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6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D5D30248-E501-546D-4EC7-76348A0E9F5F}"/>
                  </a:ext>
                </a:extLst>
              </p:cNvPr>
              <p:cNvGrpSpPr/>
              <p:nvPr/>
            </p:nvGrpSpPr>
            <p:grpSpPr>
              <a:xfrm>
                <a:off x="5616" y="872"/>
                <a:ext cx="394" cy="803"/>
                <a:chOff x="2418" y="876"/>
                <a:chExt cx="394" cy="803"/>
              </a:xfrm>
            </p:grpSpPr>
            <p:sp>
              <p:nvSpPr>
                <p:cNvPr id="27" name="椭圆 26">
                  <a:extLst>
                    <a:ext uri="{FF2B5EF4-FFF2-40B4-BE49-F238E27FC236}">
                      <a16:creationId xmlns:a16="http://schemas.microsoft.com/office/drawing/2014/main" id="{4DA2529E-8A9F-B47E-90FC-5A78BC04CCA5}"/>
                    </a:ext>
                  </a:extLst>
                </p:cNvPr>
                <p:cNvSpPr/>
                <p:nvPr>
                  <p:custDataLst>
                    <p:tags r:id="rId23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Light" panose="020B0300000000000000"/>
                  </a:endParaRPr>
                </a:p>
              </p:txBody>
            </p:sp>
            <p:pic>
              <p:nvPicPr>
                <p:cNvPr id="28" name="图片 27" descr="图片1">
                  <a:extLst>
                    <a:ext uri="{FF2B5EF4-FFF2-40B4-BE49-F238E27FC236}">
                      <a16:creationId xmlns:a16="http://schemas.microsoft.com/office/drawing/2014/main" id="{C70B54A8-4970-02EE-C4F3-47566A987267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4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0E02A775-CCDE-C80E-EE7D-9D1B0FFCD208}"/>
                  </a:ext>
                </a:extLst>
              </p:cNvPr>
              <p:cNvGrpSpPr/>
              <p:nvPr/>
            </p:nvGrpSpPr>
            <p:grpSpPr>
              <a:xfrm>
                <a:off x="6682" y="872"/>
                <a:ext cx="394" cy="803"/>
                <a:chOff x="2418" y="876"/>
                <a:chExt cx="394" cy="803"/>
              </a:xfrm>
            </p:grpSpPr>
            <p:sp>
              <p:nvSpPr>
                <p:cNvPr id="30" name="椭圆 29">
                  <a:extLst>
                    <a:ext uri="{FF2B5EF4-FFF2-40B4-BE49-F238E27FC236}">
                      <a16:creationId xmlns:a16="http://schemas.microsoft.com/office/drawing/2014/main" id="{576149C5-FA56-E49C-A992-A1126DDBCEA6}"/>
                    </a:ext>
                  </a:extLst>
                </p:cNvPr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Light" panose="020B0300000000000000"/>
                  </a:endParaRPr>
                </a:p>
              </p:txBody>
            </p:sp>
            <p:pic>
              <p:nvPicPr>
                <p:cNvPr id="31" name="图片 30" descr="图片1">
                  <a:extLst>
                    <a:ext uri="{FF2B5EF4-FFF2-40B4-BE49-F238E27FC236}">
                      <a16:creationId xmlns:a16="http://schemas.microsoft.com/office/drawing/2014/main" id="{8AAE6F13-05A3-EC77-B4D5-4830F16314F2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2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7BE895D5-F7FA-3F6F-2263-733FAC6B2C91}"/>
                  </a:ext>
                </a:extLst>
              </p:cNvPr>
              <p:cNvGrpSpPr/>
              <p:nvPr/>
            </p:nvGrpSpPr>
            <p:grpSpPr>
              <a:xfrm>
                <a:off x="7748" y="872"/>
                <a:ext cx="394" cy="803"/>
                <a:chOff x="2418" y="876"/>
                <a:chExt cx="394" cy="803"/>
              </a:xfrm>
            </p:grpSpPr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D722ABBE-5BD9-0B39-A2E6-764E18DDF5FA}"/>
                    </a:ext>
                  </a:extLst>
                </p:cNvPr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Light" panose="020B0300000000000000"/>
                  </a:endParaRPr>
                </a:p>
              </p:txBody>
            </p:sp>
            <p:pic>
              <p:nvPicPr>
                <p:cNvPr id="34" name="图片 33" descr="图片1">
                  <a:extLst>
                    <a:ext uri="{FF2B5EF4-FFF2-40B4-BE49-F238E27FC236}">
                      <a16:creationId xmlns:a16="http://schemas.microsoft.com/office/drawing/2014/main" id="{B22A2E0E-BD64-3BDF-1732-293CBC28C447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0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D0C10D4A-5595-6482-4997-3603D258B69B}"/>
                  </a:ext>
                </a:extLst>
              </p:cNvPr>
              <p:cNvGrpSpPr/>
              <p:nvPr/>
            </p:nvGrpSpPr>
            <p:grpSpPr>
              <a:xfrm>
                <a:off x="8814" y="872"/>
                <a:ext cx="394" cy="803"/>
                <a:chOff x="2418" y="876"/>
                <a:chExt cx="394" cy="803"/>
              </a:xfrm>
            </p:grpSpPr>
            <p:sp>
              <p:nvSpPr>
                <p:cNvPr id="36" name="椭圆 35">
                  <a:extLst>
                    <a:ext uri="{FF2B5EF4-FFF2-40B4-BE49-F238E27FC236}">
                      <a16:creationId xmlns:a16="http://schemas.microsoft.com/office/drawing/2014/main" id="{76A2B23B-B7CD-916E-8C54-E7EEEB1AF184}"/>
                    </a:ext>
                  </a:extLst>
                </p:cNvPr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Light" panose="020B0300000000000000"/>
                  </a:endParaRPr>
                </a:p>
              </p:txBody>
            </p:sp>
            <p:pic>
              <p:nvPicPr>
                <p:cNvPr id="37" name="图片 36" descr="图片1">
                  <a:extLst>
                    <a:ext uri="{FF2B5EF4-FFF2-40B4-BE49-F238E27FC236}">
                      <a16:creationId xmlns:a16="http://schemas.microsoft.com/office/drawing/2014/main" id="{DC33CBF5-4EDC-1291-DD39-C670661E3498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8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21E0262F-EAF1-0FF7-8134-EE18F3B6C510}"/>
                  </a:ext>
                </a:extLst>
              </p:cNvPr>
              <p:cNvGrpSpPr/>
              <p:nvPr/>
            </p:nvGrpSpPr>
            <p:grpSpPr>
              <a:xfrm>
                <a:off x="9880" y="872"/>
                <a:ext cx="394" cy="803"/>
                <a:chOff x="2418" y="876"/>
                <a:chExt cx="394" cy="803"/>
              </a:xfrm>
            </p:grpSpPr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1C9319DF-A507-792E-711A-D7585A5C94C0}"/>
                    </a:ext>
                  </a:extLst>
                </p:cNvPr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Light" panose="020B0300000000000000"/>
                  </a:endParaRPr>
                </a:p>
              </p:txBody>
            </p:sp>
            <p:pic>
              <p:nvPicPr>
                <p:cNvPr id="40" name="图片 39" descr="图片1">
                  <a:extLst>
                    <a:ext uri="{FF2B5EF4-FFF2-40B4-BE49-F238E27FC236}">
                      <a16:creationId xmlns:a16="http://schemas.microsoft.com/office/drawing/2014/main" id="{78395FCF-1EAB-B451-BD07-6E92DB769CEA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6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34B55FE0-6191-D828-91CD-1F2532BDF0AB}"/>
                  </a:ext>
                </a:extLst>
              </p:cNvPr>
              <p:cNvGrpSpPr/>
              <p:nvPr/>
            </p:nvGrpSpPr>
            <p:grpSpPr>
              <a:xfrm>
                <a:off x="10946" y="872"/>
                <a:ext cx="394" cy="803"/>
                <a:chOff x="2418" y="876"/>
                <a:chExt cx="394" cy="803"/>
              </a:xfrm>
            </p:grpSpPr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01132DB9-9273-C9A7-78AC-561596010D50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Light" panose="020B0300000000000000"/>
                  </a:endParaRPr>
                </a:p>
              </p:txBody>
            </p:sp>
            <p:pic>
              <p:nvPicPr>
                <p:cNvPr id="43" name="图片 42" descr="图片1">
                  <a:extLst>
                    <a:ext uri="{FF2B5EF4-FFF2-40B4-BE49-F238E27FC236}">
                      <a16:creationId xmlns:a16="http://schemas.microsoft.com/office/drawing/2014/main" id="{1A4BF669-E7BE-9E8B-2F94-104DEB7B20B7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D90F19C4-5378-A8C8-762A-D17E8FFA04F8}"/>
                  </a:ext>
                </a:extLst>
              </p:cNvPr>
              <p:cNvGrpSpPr/>
              <p:nvPr/>
            </p:nvGrpSpPr>
            <p:grpSpPr>
              <a:xfrm>
                <a:off x="12012" y="872"/>
                <a:ext cx="394" cy="803"/>
                <a:chOff x="2418" y="876"/>
                <a:chExt cx="394" cy="803"/>
              </a:xfrm>
            </p:grpSpPr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4CF111BF-C7A8-0650-73A6-214D1C8D8689}"/>
                    </a:ext>
                  </a:extLst>
                </p:cNvPr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Light" panose="020B0300000000000000"/>
                  </a:endParaRPr>
                </a:p>
              </p:txBody>
            </p:sp>
            <p:pic>
              <p:nvPicPr>
                <p:cNvPr id="46" name="图片 45" descr="图片1">
                  <a:extLst>
                    <a:ext uri="{FF2B5EF4-FFF2-40B4-BE49-F238E27FC236}">
                      <a16:creationId xmlns:a16="http://schemas.microsoft.com/office/drawing/2014/main" id="{AE6A300E-C1A8-DF3A-FA1E-2B62DBA73044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51" name="组合 50">
                <a:extLst>
                  <a:ext uri="{FF2B5EF4-FFF2-40B4-BE49-F238E27FC236}">
                    <a16:creationId xmlns:a16="http://schemas.microsoft.com/office/drawing/2014/main" id="{D225E6B6-BAA8-9739-B4FA-6F9F402C7961}"/>
                  </a:ext>
                </a:extLst>
              </p:cNvPr>
              <p:cNvGrpSpPr/>
              <p:nvPr/>
            </p:nvGrpSpPr>
            <p:grpSpPr>
              <a:xfrm>
                <a:off x="13078" y="872"/>
                <a:ext cx="394" cy="803"/>
                <a:chOff x="2418" y="876"/>
                <a:chExt cx="394" cy="803"/>
              </a:xfrm>
            </p:grpSpPr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D7C4B192-1ACD-A42D-7CC4-2C864274ECBE}"/>
                    </a:ext>
                  </a:extLst>
                </p:cNvPr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Light" panose="020B0300000000000000"/>
                  </a:endParaRPr>
                </a:p>
              </p:txBody>
            </p:sp>
            <p:pic>
              <p:nvPicPr>
                <p:cNvPr id="58" name="图片 57" descr="图片1">
                  <a:extLst>
                    <a:ext uri="{FF2B5EF4-FFF2-40B4-BE49-F238E27FC236}">
                      <a16:creationId xmlns:a16="http://schemas.microsoft.com/office/drawing/2014/main" id="{21DC06A2-9160-E5D7-4F24-A6E20E1576D4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D4520768-F082-76CE-3D27-CB21E8644887}"/>
                  </a:ext>
                </a:extLst>
              </p:cNvPr>
              <p:cNvGrpSpPr/>
              <p:nvPr/>
            </p:nvGrpSpPr>
            <p:grpSpPr>
              <a:xfrm>
                <a:off x="14144" y="872"/>
                <a:ext cx="394" cy="803"/>
                <a:chOff x="2418" y="876"/>
                <a:chExt cx="394" cy="803"/>
              </a:xfrm>
            </p:grpSpPr>
            <p:sp>
              <p:nvSpPr>
                <p:cNvPr id="60" name="椭圆 59">
                  <a:extLst>
                    <a:ext uri="{FF2B5EF4-FFF2-40B4-BE49-F238E27FC236}">
                      <a16:creationId xmlns:a16="http://schemas.microsoft.com/office/drawing/2014/main" id="{C0205903-0980-2BCD-83F9-06F24917A9DC}"/>
                    </a:ext>
                  </a:extLst>
                </p:cNvPr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Light" panose="020B0300000000000000"/>
                  </a:endParaRPr>
                </a:p>
              </p:txBody>
            </p:sp>
            <p:pic>
              <p:nvPicPr>
                <p:cNvPr id="62" name="图片 61" descr="图片1">
                  <a:extLst>
                    <a:ext uri="{FF2B5EF4-FFF2-40B4-BE49-F238E27FC236}">
                      <a16:creationId xmlns:a16="http://schemas.microsoft.com/office/drawing/2014/main" id="{8D3EF8CE-61CC-9372-134C-FB7F11AE442C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63" name="组合 62">
                <a:extLst>
                  <a:ext uri="{FF2B5EF4-FFF2-40B4-BE49-F238E27FC236}">
                    <a16:creationId xmlns:a16="http://schemas.microsoft.com/office/drawing/2014/main" id="{575ADCA0-4339-DB15-28C1-E4F97981559F}"/>
                  </a:ext>
                </a:extLst>
              </p:cNvPr>
              <p:cNvGrpSpPr/>
              <p:nvPr/>
            </p:nvGrpSpPr>
            <p:grpSpPr>
              <a:xfrm>
                <a:off x="15210" y="872"/>
                <a:ext cx="394" cy="803"/>
                <a:chOff x="2418" y="876"/>
                <a:chExt cx="394" cy="803"/>
              </a:xfrm>
            </p:grpSpPr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8A14B6B2-636D-45A9-32FE-7F57FDC27359}"/>
                    </a:ext>
                  </a:extLst>
                </p:cNvPr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Light" panose="020B0300000000000000"/>
                  </a:endParaRPr>
                </a:p>
              </p:txBody>
            </p:sp>
            <p:pic>
              <p:nvPicPr>
                <p:cNvPr id="67" name="图片 66" descr="图片1">
                  <a:extLst>
                    <a:ext uri="{FF2B5EF4-FFF2-40B4-BE49-F238E27FC236}">
                      <a16:creationId xmlns:a16="http://schemas.microsoft.com/office/drawing/2014/main" id="{D68F27F8-70F4-04EC-E94B-24CF595BA78C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BB515803-60CC-470C-A909-502D4025226D}"/>
                  </a:ext>
                </a:extLst>
              </p:cNvPr>
              <p:cNvGrpSpPr/>
              <p:nvPr/>
            </p:nvGrpSpPr>
            <p:grpSpPr>
              <a:xfrm>
                <a:off x="16276" y="872"/>
                <a:ext cx="394" cy="803"/>
                <a:chOff x="2418" y="876"/>
                <a:chExt cx="394" cy="803"/>
              </a:xfrm>
            </p:grpSpPr>
            <p:sp>
              <p:nvSpPr>
                <p:cNvPr id="69" name="椭圆 68">
                  <a:extLst>
                    <a:ext uri="{FF2B5EF4-FFF2-40B4-BE49-F238E27FC236}">
                      <a16:creationId xmlns:a16="http://schemas.microsoft.com/office/drawing/2014/main" id="{51D28CD0-6C00-36DF-FB70-4E36CC8D01A1}"/>
                    </a:ext>
                  </a:extLst>
                </p:cNvPr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Light" panose="020B0300000000000000"/>
                  </a:endParaRPr>
                </a:p>
              </p:txBody>
            </p:sp>
            <p:pic>
              <p:nvPicPr>
                <p:cNvPr id="70" name="图片 69" descr="图片1">
                  <a:extLst>
                    <a:ext uri="{FF2B5EF4-FFF2-40B4-BE49-F238E27FC236}">
                      <a16:creationId xmlns:a16="http://schemas.microsoft.com/office/drawing/2014/main" id="{BED2CF99-ADB2-2B1F-DD47-D107273B58CD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71" name="组合 70">
                <a:extLst>
                  <a:ext uri="{FF2B5EF4-FFF2-40B4-BE49-F238E27FC236}">
                    <a16:creationId xmlns:a16="http://schemas.microsoft.com/office/drawing/2014/main" id="{2DB521EB-485F-380B-E6B8-0BDBC1475486}"/>
                  </a:ext>
                </a:extLst>
              </p:cNvPr>
              <p:cNvGrpSpPr/>
              <p:nvPr/>
            </p:nvGrpSpPr>
            <p:grpSpPr>
              <a:xfrm>
                <a:off x="17342" y="872"/>
                <a:ext cx="394" cy="803"/>
                <a:chOff x="2418" y="876"/>
                <a:chExt cx="394" cy="803"/>
              </a:xfrm>
            </p:grpSpPr>
            <p:sp>
              <p:nvSpPr>
                <p:cNvPr id="72" name="椭圆 71">
                  <a:extLst>
                    <a:ext uri="{FF2B5EF4-FFF2-40B4-BE49-F238E27FC236}">
                      <a16:creationId xmlns:a16="http://schemas.microsoft.com/office/drawing/2014/main" id="{011C6BF4-34DF-1E32-2770-1DB067F435A8}"/>
                    </a:ext>
                  </a:extLst>
                </p:cNvPr>
                <p:cNvSpPr/>
                <p:nvPr>
                  <p:custDataLst>
                    <p:tags r:id="rId1"/>
                  </p:custDataLst>
                </p:nvPr>
              </p:nvSpPr>
              <p:spPr>
                <a:xfrm>
                  <a:off x="2557" y="1425"/>
                  <a:ext cx="255" cy="255"/>
                </a:xfrm>
                <a:prstGeom prst="ellipse">
                  <a:avLst/>
                </a:prstGeom>
                <a:solidFill>
                  <a:srgbClr val="1866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Light" panose="020B0300000000000000"/>
                  </a:endParaRPr>
                </a:p>
              </p:txBody>
            </p:sp>
            <p:pic>
              <p:nvPicPr>
                <p:cNvPr id="73" name="图片 72" descr="图片1">
                  <a:extLst>
                    <a:ext uri="{FF2B5EF4-FFF2-40B4-BE49-F238E27FC236}">
                      <a16:creationId xmlns:a16="http://schemas.microsoft.com/office/drawing/2014/main" id="{20D8255D-9C70-252C-F190-4188C1009574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41"/>
                <a:srcRect/>
                <a:stretch>
                  <a:fillRect/>
                </a:stretch>
              </p:blipFill>
              <p:spPr>
                <a:xfrm>
                  <a:off x="2418" y="876"/>
                  <a:ext cx="394" cy="744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394" h="744">
                      <a:moveTo>
                        <a:pt x="0" y="0"/>
                      </a:moveTo>
                      <a:lnTo>
                        <a:pt x="394" y="0"/>
                      </a:lnTo>
                      <a:lnTo>
                        <a:pt x="394" y="744"/>
                      </a:lnTo>
                      <a:lnTo>
                        <a:pt x="210" y="744"/>
                      </a:lnTo>
                      <a:lnTo>
                        <a:pt x="210" y="459"/>
                      </a:lnTo>
                      <a:lnTo>
                        <a:pt x="140" y="459"/>
                      </a:lnTo>
                      <a:lnTo>
                        <a:pt x="140" y="354"/>
                      </a:lnTo>
                      <a:lnTo>
                        <a:pt x="0" y="3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</p:pic>
          </p:grpSp>
        </p:grpSp>
      </p:grpSp>
      <p:sp>
        <p:nvSpPr>
          <p:cNvPr id="3" name="矩形 36">
            <a:extLst>
              <a:ext uri="{FF2B5EF4-FFF2-40B4-BE49-F238E27FC236}">
                <a16:creationId xmlns:a16="http://schemas.microsoft.com/office/drawing/2014/main" id="{025BBE60-BA7D-1375-45EC-08F2C64C7BDB}"/>
              </a:ext>
            </a:extLst>
          </p:cNvPr>
          <p:cNvSpPr/>
          <p:nvPr/>
        </p:nvSpPr>
        <p:spPr>
          <a:xfrm>
            <a:off x="552667" y="405364"/>
            <a:ext cx="11086666" cy="11806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8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747D"/>
              </a:solidFill>
              <a:effectLst/>
              <a:uLnTx/>
              <a:uFillTx/>
              <a:latin typeface="Cambria" panose="020405030504060302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38">
            <a:extLst>
              <a:ext uri="{FF2B5EF4-FFF2-40B4-BE49-F238E27FC236}">
                <a16:creationId xmlns:a16="http://schemas.microsoft.com/office/drawing/2014/main" id="{16036B55-8FF2-79E2-A3E3-97997DCDBE50}"/>
              </a:ext>
            </a:extLst>
          </p:cNvPr>
          <p:cNvSpPr/>
          <p:nvPr/>
        </p:nvSpPr>
        <p:spPr>
          <a:xfrm>
            <a:off x="756920" y="405773"/>
            <a:ext cx="10678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88284">
              <a:defRPr/>
            </a:pPr>
            <a:r>
              <a:rPr lang="en-US" sz="3600" b="1" dirty="0">
                <a:solidFill>
                  <a:srgbClr val="00747D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vi-VN" sz="3600" b="1" dirty="0">
                <a:solidFill>
                  <a:srgbClr val="00747D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hực hành sử dụng máy thu thanh để chọn kênh phát thanh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747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C0C380F9-215B-9CFC-6E6A-E42091021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514998"/>
              </p:ext>
            </p:extLst>
          </p:nvPr>
        </p:nvGraphicFramePr>
        <p:xfrm>
          <a:off x="552667" y="1859907"/>
          <a:ext cx="11273573" cy="4815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93029">
                  <a:extLst>
                    <a:ext uri="{9D8B030D-6E8A-4147-A177-3AD203B41FA5}">
                      <a16:colId xmlns:a16="http://schemas.microsoft.com/office/drawing/2014/main" val="2986823866"/>
                    </a:ext>
                  </a:extLst>
                </a:gridCol>
                <a:gridCol w="2221879">
                  <a:extLst>
                    <a:ext uri="{9D8B030D-6E8A-4147-A177-3AD203B41FA5}">
                      <a16:colId xmlns:a16="http://schemas.microsoft.com/office/drawing/2014/main" val="92569844"/>
                    </a:ext>
                  </a:extLst>
                </a:gridCol>
                <a:gridCol w="1171138">
                  <a:extLst>
                    <a:ext uri="{9D8B030D-6E8A-4147-A177-3AD203B41FA5}">
                      <a16:colId xmlns:a16="http://schemas.microsoft.com/office/drawing/2014/main" val="2486647955"/>
                    </a:ext>
                  </a:extLst>
                </a:gridCol>
                <a:gridCol w="2353221">
                  <a:extLst>
                    <a:ext uri="{9D8B030D-6E8A-4147-A177-3AD203B41FA5}">
                      <a16:colId xmlns:a16="http://schemas.microsoft.com/office/drawing/2014/main" val="3232572901"/>
                    </a:ext>
                  </a:extLst>
                </a:gridCol>
                <a:gridCol w="4334306">
                  <a:extLst>
                    <a:ext uri="{9D8B030D-6E8A-4147-A177-3AD203B41FA5}">
                      <a16:colId xmlns:a16="http://schemas.microsoft.com/office/drawing/2014/main" val="187484885"/>
                    </a:ext>
                  </a:extLst>
                </a:gridCol>
              </a:tblGrid>
              <a:tr h="11480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thứ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tự</a:t>
                      </a:r>
                      <a:endParaRPr lang="en-US" sz="2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Kênh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phát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</a:t>
                      </a:r>
                      <a:endParaRPr lang="en-US" sz="2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AM/FM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trên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AM/FM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chương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đang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phát</a:t>
                      </a:r>
                      <a:endParaRPr lang="en-US" sz="28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257918"/>
                  </a:ext>
                </a:extLst>
              </a:tr>
              <a:tr h="11480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VOV1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702363"/>
                  </a:ext>
                </a:extLst>
              </a:tr>
              <a:tr h="11480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882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VOV2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202865"/>
                  </a:ext>
                </a:extLst>
              </a:tr>
              <a:tr h="11480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882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VOV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giao</a:t>
                      </a:r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thông</a:t>
                      </a:r>
                      <a:endParaRPr lang="en-US" sz="2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240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56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  <p:tag name="KSO_WM_BEAUTIFY_FLAG" val="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  <p:tag name="KSO_WM_BEAUTIFY_FLAG" val="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千库网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Light"/>
        <a:ea typeface=""/>
        <a:cs typeface=""/>
        <a:font script="Jpan" typeface="游ゴシック Light"/>
        <a:font script="Hang" typeface="맑은 고딕"/>
        <a:font script="Hans" typeface="思源黑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Light"/>
        <a:ea typeface=""/>
        <a:cs typeface=""/>
        <a:font script="Jpan" typeface="游ゴシック"/>
        <a:font script="Hang" typeface="맑은 고딕"/>
        <a:font script="Hans" typeface="思源黑体 CN Light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296</Words>
  <Application>Microsoft Office PowerPoint</Application>
  <PresentationFormat>Widescreen</PresentationFormat>
  <Paragraphs>54</Paragraphs>
  <Slides>14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微软雅黑</vt:lpstr>
      <vt:lpstr>黑体</vt:lpstr>
      <vt:lpstr>Arial</vt:lpstr>
      <vt:lpstr>Calibri</vt:lpstr>
      <vt:lpstr>Cambria</vt:lpstr>
      <vt:lpstr>Tahoma</vt:lpstr>
      <vt:lpstr>UTM American Sans</vt:lpstr>
      <vt:lpstr>思源黑体 CN Bold</vt:lpstr>
      <vt:lpstr>思源黑体 CN Light</vt:lpstr>
      <vt:lpstr>千库网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Ánh Ngọc</cp:lastModifiedBy>
  <cp:revision>38</cp:revision>
  <dcterms:created xsi:type="dcterms:W3CDTF">2022-08-14T23:09:53Z</dcterms:created>
  <dcterms:modified xsi:type="dcterms:W3CDTF">2025-11-12T01:59:56Z</dcterms:modified>
</cp:coreProperties>
</file>