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4"/>
  </p:notesMasterIdLst>
  <p:sldIdLst>
    <p:sldId id="327" r:id="rId5"/>
    <p:sldId id="257" r:id="rId6"/>
    <p:sldId id="343" r:id="rId7"/>
    <p:sldId id="259" r:id="rId8"/>
    <p:sldId id="286" r:id="rId9"/>
    <p:sldId id="307" r:id="rId10"/>
    <p:sldId id="284" r:id="rId11"/>
    <p:sldId id="308" r:id="rId12"/>
    <p:sldId id="309" r:id="rId13"/>
    <p:sldId id="287" r:id="rId14"/>
    <p:sldId id="310" r:id="rId15"/>
    <p:sldId id="288" r:id="rId16"/>
    <p:sldId id="285" r:id="rId17"/>
    <p:sldId id="289" r:id="rId18"/>
    <p:sldId id="297" r:id="rId19"/>
    <p:sldId id="311" r:id="rId20"/>
    <p:sldId id="299" r:id="rId21"/>
    <p:sldId id="271" r:id="rId22"/>
    <p:sldId id="312" r:id="rId23"/>
    <p:sldId id="313" r:id="rId24"/>
    <p:sldId id="314" r:id="rId25"/>
    <p:sldId id="315" r:id="rId26"/>
    <p:sldId id="316" r:id="rId27"/>
    <p:sldId id="317" r:id="rId28"/>
    <p:sldId id="319" r:id="rId29"/>
    <p:sldId id="320" r:id="rId30"/>
    <p:sldId id="318" r:id="rId31"/>
    <p:sldId id="306" r:id="rId32"/>
    <p:sldId id="34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79" autoAdjust="0"/>
  </p:normalViewPr>
  <p:slideViewPr>
    <p:cSldViewPr snapToGrid="0">
      <p:cViewPr varScale="1">
        <p:scale>
          <a:sx n="68" d="100"/>
          <a:sy n="68" d="100"/>
        </p:scale>
        <p:origin x="11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7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11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4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3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86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8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0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7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9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92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8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9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2025/11/15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8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25.png"/><Relationship Id="rId4" Type="http://schemas.openxmlformats.org/officeDocument/2006/relationships/image" Target="../media/image36.png"/><Relationship Id="rId9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8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tranthao121004@g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1.xml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5.gif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26.jpeg"/><Relationship Id="rId11" Type="http://schemas.openxmlformats.org/officeDocument/2006/relationships/slide" Target="slide9.xml"/><Relationship Id="rId5" Type="http://schemas.openxmlformats.org/officeDocument/2006/relationships/audio" Target="../media/audio1.wav"/><Relationship Id="rId15" Type="http://schemas.openxmlformats.org/officeDocument/2006/relationships/slide" Target="slide10.xml"/><Relationship Id="rId23" Type="http://schemas.openxmlformats.org/officeDocument/2006/relationships/audio" Target="../media/audio1.wav"/><Relationship Id="rId10" Type="http://schemas.openxmlformats.org/officeDocument/2006/relationships/image" Target="../media/image29.png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22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slide" Target="slide7.xml"/><Relationship Id="rId4" Type="http://schemas.openxmlformats.org/officeDocument/2006/relationships/image" Target="../media/image23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0.png"/><Relationship Id="rId4" Type="http://schemas.openxmlformats.org/officeDocument/2006/relationships/image" Target="../media/image36.png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ĐÀO THỊ MINH PHƯƠNG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1976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TOÁN - LỚP  </a:t>
            </a:r>
            <a:r>
              <a:rPr lang="en-US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3A5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23" y="6149697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ta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khởi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.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khám</a:t>
            </a:r>
            <a:r>
              <a:rPr lang="en-US" sz="3200" b="1" dirty="0"/>
              <a:t> </a:t>
            </a:r>
            <a:r>
              <a:rPr lang="en-US" sz="3200" b="1" dirty="0" err="1"/>
              <a:t>phá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nay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thăm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33FC3C-509E-4930-AAE0-FAD7F81DC6DD}"/>
              </a:ext>
            </a:extLst>
          </p:cNvPr>
          <p:cNvGrpSpPr/>
          <p:nvPr/>
        </p:nvGrpSpPr>
        <p:grpSpPr>
          <a:xfrm>
            <a:off x="4143738" y="3583389"/>
            <a:ext cx="4965538" cy="3399799"/>
            <a:chOff x="4143738" y="3583389"/>
            <a:chExt cx="4965538" cy="3399799"/>
          </a:xfrm>
        </p:grpSpPr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432EA9-487D-4BE0-874A-2EDD915A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738" y="3583389"/>
              <a:ext cx="4965538" cy="33997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7C693D-054E-457B-A4EF-B089890C697B}"/>
                </a:ext>
              </a:extLst>
            </p:cNvPr>
            <p:cNvSpPr txBox="1"/>
            <p:nvPr/>
          </p:nvSpPr>
          <p:spPr>
            <a:xfrm>
              <a:off x="5578378" y="3795575"/>
              <a:ext cx="255862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86 -0.272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79104E-E00B-4A38-A4A4-4A171F5C90BC}"/>
              </a:ext>
            </a:extLst>
          </p:cNvPr>
          <p:cNvSpPr txBox="1"/>
          <p:nvPr/>
        </p:nvSpPr>
        <p:spPr>
          <a:xfrm>
            <a:off x="3954259" y="118750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5E63743-AC0E-4A14-9355-105F85C95F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447" y="-13308"/>
            <a:ext cx="1516284" cy="1516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2812 -0.2743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2482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96BBF2C-C51E-4A4F-9B87-284178177925}"/>
              </a:ext>
            </a:extLst>
          </p:cNvPr>
          <p:cNvSpPr txBox="1">
            <a:spLocks/>
          </p:cNvSpPr>
          <p:nvPr/>
        </p:nvSpPr>
        <p:spPr>
          <a:xfrm>
            <a:off x="1542073" y="75193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0ABC56-1C07-47B8-8C08-8CA917C75776}"/>
              </a:ext>
            </a:extLst>
          </p:cNvPr>
          <p:cNvSpPr txBox="1"/>
          <p:nvPr/>
        </p:nvSpPr>
        <p:spPr>
          <a:xfrm>
            <a:off x="563696" y="2143344"/>
            <a:ext cx="11533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sdt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935159771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64751-5B14-CE84-5312-D73DA853B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A5C3-410F-FC56-95C9-33D502F61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8991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649</Words>
  <Application>Microsoft Office PowerPoint</Application>
  <PresentationFormat>Widescreen</PresentationFormat>
  <Paragraphs>142</Paragraphs>
  <Slides>29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宋体</vt:lpstr>
      <vt:lpstr>Arial</vt:lpstr>
      <vt:lpstr>Calibri</vt:lpstr>
      <vt:lpstr>Calibri Light</vt:lpstr>
      <vt:lpstr>Coiny</vt:lpstr>
      <vt:lpstr>Pattaya</vt:lpstr>
      <vt:lpstr>SVN-Shintia Scriptca</vt:lpstr>
      <vt:lpstr>Times New Roman</vt:lpstr>
      <vt:lpstr>UTM Ong Do Gia</vt:lpstr>
      <vt:lpstr>印品黑体</vt:lpstr>
      <vt:lpstr>Office 主题</vt:lpstr>
      <vt:lpstr>Office Theme</vt:lpstr>
      <vt:lpstr>2_Office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56</cp:revision>
  <dcterms:created xsi:type="dcterms:W3CDTF">2022-07-25T07:57:40Z</dcterms:created>
  <dcterms:modified xsi:type="dcterms:W3CDTF">2025-11-14T19:01:07Z</dcterms:modified>
</cp:coreProperties>
</file>