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20"/>
  </p:notesMasterIdLst>
  <p:sldIdLst>
    <p:sldId id="327" r:id="rId5"/>
    <p:sldId id="1142" r:id="rId6"/>
    <p:sldId id="1143" r:id="rId7"/>
    <p:sldId id="1137" r:id="rId8"/>
    <p:sldId id="259" r:id="rId9"/>
    <p:sldId id="257" r:id="rId10"/>
    <p:sldId id="271" r:id="rId11"/>
    <p:sldId id="258" r:id="rId12"/>
    <p:sldId id="1145" r:id="rId13"/>
    <p:sldId id="1146" r:id="rId14"/>
    <p:sldId id="1147" r:id="rId15"/>
    <p:sldId id="262" r:id="rId16"/>
    <p:sldId id="1144" r:id="rId17"/>
    <p:sldId id="1128" r:id="rId18"/>
    <p:sldId id="261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69" d="100"/>
          <a:sy n="69" d="100"/>
        </p:scale>
        <p:origin x="102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2.sv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11" Type="http://schemas.openxmlformats.org/officeDocument/2006/relationships/image" Target="../media/image66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www.facebook.com/huongthaoGADT" TargetMode="Externa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4.png"/><Relationship Id="rId18" Type="http://schemas.openxmlformats.org/officeDocument/2006/relationships/slide" Target="slide12.xml"/><Relationship Id="rId3" Type="http://schemas.openxmlformats.org/officeDocument/2006/relationships/audio" Target="../media/audio1.wav"/><Relationship Id="rId21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slide" Target="slide9.xml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slide" Target="slide11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48.gif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47.gif"/><Relationship Id="rId14" Type="http://schemas.openxmlformats.org/officeDocument/2006/relationships/slide" Target="slide10.xml"/><Relationship Id="rId22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ĐÀO THỊ MINH PHƯƠNG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 - LỚP 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3A5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614969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4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6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2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Số rổ cá Rô-bốt chia được 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cùng lúc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ECD015-BF24-408D-9F45-A979C8CBD487}"/>
              </a:ext>
            </a:extLst>
          </p:cNvPr>
          <p:cNvSpPr txBox="1"/>
          <p:nvPr/>
        </p:nvSpPr>
        <p:spPr>
          <a:xfrm>
            <a:off x="2769780" y="8114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334</Words>
  <Application>Microsoft Office PowerPoint</Application>
  <PresentationFormat>Widescreen</PresentationFormat>
  <Paragraphs>68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字魂107号-萌趣欢乐体</vt:lpstr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Administrator</cp:lastModifiedBy>
  <cp:revision>110</cp:revision>
  <dcterms:modified xsi:type="dcterms:W3CDTF">2025-11-14T19:01:46Z</dcterms:modified>
</cp:coreProperties>
</file>