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0"/>
  </p:notesMasterIdLst>
  <p:sldIdLst>
    <p:sldId id="327" r:id="rId4"/>
    <p:sldId id="326" r:id="rId5"/>
    <p:sldId id="257" r:id="rId6"/>
    <p:sldId id="334" r:id="rId7"/>
    <p:sldId id="341" r:id="rId8"/>
    <p:sldId id="342" r:id="rId9"/>
    <p:sldId id="306" r:id="rId10"/>
    <p:sldId id="294" r:id="rId11"/>
    <p:sldId id="343" r:id="rId12"/>
    <p:sldId id="344" r:id="rId13"/>
    <p:sldId id="395" r:id="rId14"/>
    <p:sldId id="396" r:id="rId15"/>
    <p:sldId id="397" r:id="rId16"/>
    <p:sldId id="398" r:id="rId17"/>
    <p:sldId id="399" r:id="rId18"/>
    <p:sldId id="34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F82A-A515-4977-8E82-F59345ECC6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96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7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8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3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1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21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8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5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3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6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8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9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02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0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803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8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9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1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91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16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5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FC48A3-342F-45BE-8BC4-E8428AFB65E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95275"/>
            <a:ext cx="1180802" cy="1180802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4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40.png"/><Relationship Id="rId11" Type="http://schemas.openxmlformats.org/officeDocument/2006/relationships/image" Target="../media/image45.jpg"/><Relationship Id="rId5" Type="http://schemas.openxmlformats.org/officeDocument/2006/relationships/image" Target="../media/image39.png"/><Relationship Id="rId10" Type="http://schemas.openxmlformats.org/officeDocument/2006/relationships/image" Target="../media/image44.gif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video" Target="../media/media1.mp4"/><Relationship Id="rId7" Type="http://schemas.openxmlformats.org/officeDocument/2006/relationships/image" Target="../media/image46.png"/><Relationship Id="rId2" Type="http://schemas.microsoft.com/office/2007/relationships/media" Target="../media/media1.mp4"/><Relationship Id="rId1" Type="http://schemas.openxmlformats.org/officeDocument/2006/relationships/tags" Target="../tags/tag6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video" Target="../media/media1.mp4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microsoft.com/office/2007/relationships/media" Target="../media/media1.mp4"/><Relationship Id="rId1" Type="http://schemas.openxmlformats.org/officeDocument/2006/relationships/tags" Target="../tags/tag68.xml"/><Relationship Id="rId6" Type="http://schemas.openxmlformats.org/officeDocument/2006/relationships/image" Target="../media/image38.png"/><Relationship Id="rId11" Type="http://schemas.openxmlformats.org/officeDocument/2006/relationships/image" Target="../media/image50.jpeg"/><Relationship Id="rId5" Type="http://schemas.openxmlformats.org/officeDocument/2006/relationships/image" Target="../media/image20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video" Target="../media/media1.mp4"/><Relationship Id="rId7" Type="http://schemas.openxmlformats.org/officeDocument/2006/relationships/image" Target="../media/image46.png"/><Relationship Id="rId12" Type="http://schemas.openxmlformats.org/officeDocument/2006/relationships/image" Target="../media/image53.jpeg"/><Relationship Id="rId2" Type="http://schemas.microsoft.com/office/2007/relationships/media" Target="../media/media1.mp4"/><Relationship Id="rId1" Type="http://schemas.openxmlformats.org/officeDocument/2006/relationships/tags" Target="../tags/tag69.xml"/><Relationship Id="rId6" Type="http://schemas.openxmlformats.org/officeDocument/2006/relationships/image" Target="../media/image38.png"/><Relationship Id="rId11" Type="http://schemas.openxmlformats.org/officeDocument/2006/relationships/image" Target="../media/image52.png"/><Relationship Id="rId5" Type="http://schemas.openxmlformats.org/officeDocument/2006/relationships/image" Target="../media/image20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12.png"/><Relationship Id="rId5" Type="http://schemas.openxmlformats.org/officeDocument/2006/relationships/image" Target="../media/image25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PHẠM THỊ VÂN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1990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CÔNG NGHỆ - LỚP  : 3A1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10809-2365-49EC-9376-11F80BD8A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087" y="1830450"/>
            <a:ext cx="6791533" cy="2231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580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686090-EF71-40D9-A1CE-41170D180A66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804ADF8-FD01-4C86-9804-08262001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4FC2B-3C65-4D9E-9423-C01689AE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F5C61FD6-49B3-4B10-8176-DE2EF410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51CC3CC4-1561-44BF-B3B5-98A51725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6F9AEB2-F406-490A-AEC9-D9F662269E9A}"/>
                </a:ext>
              </a:extLst>
            </p:cNvPr>
            <p:cNvGrpSpPr/>
            <p:nvPr/>
          </p:nvGrpSpPr>
          <p:grpSpPr>
            <a:xfrm rot="423397">
              <a:off x="3271330" y="3233"/>
              <a:ext cx="12635766" cy="3093943"/>
              <a:chOff x="-4504734" y="862998"/>
              <a:chExt cx="16847687" cy="4125258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65B7F712-0B83-4D81-B4F8-BB6A0984F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4" y="862998"/>
                <a:ext cx="16847687" cy="4125258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460B9D96-16B6-4729-AA27-2E1348F66711}"/>
                  </a:ext>
                </a:extLst>
              </p:cNvPr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4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F495D888-AF6E-46A5-A9D5-2891345C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CFF118-29B4-42A8-8BDC-8950ED7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C79623B2-1538-4CAF-816C-233D633F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27252ECC-E8F3-46ED-BEC8-43868C263AE0}"/>
                </a:ext>
              </a:extLst>
            </p:cNvPr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5958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42CDC0-F810-473E-91C0-A65A19D6E58E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09753-CBFC-4CF3-B14C-FC6B3428BC98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17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0F8FC113-3070-4649-8441-8F2EE199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20301-2B0A-4C98-A801-0AC95BCD92C0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A,B,C,D.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016D133-0935-441E-91A6-AE04918C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25C27CE-31B8-4F96-8537-4573C9A0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6449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440E8A2B-2247-4D48-9703-18B3B83A8E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9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F61F7AFE-CFE2-4663-A1D3-CC45947C4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5A7C35-C55F-4C8B-B2F0-DF8B78130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4FC218-A56E-4B78-8C5B-130716E34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718441" cy="1368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9CCB61-C771-4F38-AD55-54F40190A6EA}"/>
              </a:ext>
            </a:extLst>
          </p:cNvPr>
          <p:cNvSpPr txBox="1">
            <a:spLocks/>
          </p:cNvSpPr>
          <p:nvPr/>
        </p:nvSpPr>
        <p:spPr>
          <a:xfrm>
            <a:off x="2897314" y="1927970"/>
            <a:ext cx="8080760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AB2EE66-E97F-4F12-8FD4-295F37B47E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4585-D28C-4464-9EFC-F53C46781A4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2778D10-42C7-455C-920C-F1F471CC1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9AE431-BEA5-4F8E-8630-CB67096534FB}"/>
              </a:ext>
            </a:extLst>
          </p:cNvPr>
          <p:cNvSpPr txBox="1"/>
          <p:nvPr/>
        </p:nvSpPr>
        <p:spPr>
          <a:xfrm>
            <a:off x="3339102" y="3318136"/>
            <a:ext cx="68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BF160-9DDD-4FB7-A15B-82F879606BC0}"/>
              </a:ext>
            </a:extLst>
          </p:cNvPr>
          <p:cNvSpPr txBox="1"/>
          <p:nvPr/>
        </p:nvSpPr>
        <p:spPr>
          <a:xfrm>
            <a:off x="3411020" y="3990408"/>
            <a:ext cx="61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09114-4C87-49D0-843B-E7D45A06CD56}"/>
              </a:ext>
            </a:extLst>
          </p:cNvPr>
          <p:cNvSpPr txBox="1"/>
          <p:nvPr/>
        </p:nvSpPr>
        <p:spPr>
          <a:xfrm>
            <a:off x="3411021" y="4630009"/>
            <a:ext cx="705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705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>
            <a:extLst>
              <a:ext uri="{FF2B5EF4-FFF2-40B4-BE49-F238E27FC236}">
                <a16:creationId xmlns:a16="http://schemas.microsoft.com/office/drawing/2014/main" id="{C08688DF-DE6C-4181-9681-3BD762B61D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37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6A6A302C-A4EB-4AE1-8B09-1B7EB0F43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C876A-7CAC-4D42-814C-898B59578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ED81B1D-E36E-4B52-A546-6117DF2B4784}"/>
              </a:ext>
            </a:extLst>
          </p:cNvPr>
          <p:cNvSpPr txBox="1">
            <a:spLocks/>
          </p:cNvSpPr>
          <p:nvPr/>
        </p:nvSpPr>
        <p:spPr>
          <a:xfrm>
            <a:off x="3062147" y="1088806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12AFCD8-6466-40F4-89FC-B332670DA9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55D08D-4349-45F6-A905-519A08DAA0EA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3E1AF463-D891-439A-A142-14D1467D2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D3DA60B-C571-4E7E-866F-0C8B78D5C841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2" descr="Hãy chọn giá đúng: Những pha 'được - mất' tiền vì nghe lời khán giả đáng  nhớ sau 17 năm phát sóng">
            <a:extLst>
              <a:ext uri="{FF2B5EF4-FFF2-40B4-BE49-F238E27FC236}">
                <a16:creationId xmlns:a16="http://schemas.microsoft.com/office/drawing/2014/main" id="{C553D5F1-4F85-4B2E-87F5-77563D0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953815"/>
            <a:ext cx="6301316" cy="35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D3A03841-111A-4D51-AF28-753848F611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45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C8F7A3B8-843B-4563-91F8-6A9D63A5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4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9B896F6-F5C4-4AAA-852D-E4478E722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CAC587-89C8-4FE4-8F01-C8DF1A71D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C3C5843-DB2F-44FF-9BD9-AE7996EB0C81}"/>
              </a:ext>
            </a:extLst>
          </p:cNvPr>
          <p:cNvSpPr txBox="1">
            <a:spLocks/>
          </p:cNvSpPr>
          <p:nvPr/>
        </p:nvSpPr>
        <p:spPr>
          <a:xfrm>
            <a:off x="3062147" y="1160725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7AF8D79-2D0E-4A2B-B639-BF88894885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579B713-119A-42E7-85EE-37B3610A24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" name="Picture 7">
            <a:extLst>
              <a:ext uri="{FF2B5EF4-FFF2-40B4-BE49-F238E27FC236}">
                <a16:creationId xmlns:a16="http://schemas.microsoft.com/office/drawing/2014/main" id="{7DE66472-6E10-40E9-A393-798AD439C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07503B-FDA7-4A73-B0AD-54FD4164998D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diệu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235488C-72BA-4A73-8191-1444143015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pic>
        <p:nvPicPr>
          <p:cNvPr id="1026" name="Picture 2" descr="5 MC gắn bó cùng Chiếc nón kỳ diệu giờ ra sao?">
            <a:extLst>
              <a:ext uri="{FF2B5EF4-FFF2-40B4-BE49-F238E27FC236}">
                <a16:creationId xmlns:a16="http://schemas.microsoft.com/office/drawing/2014/main" id="{1B8A7D26-1383-4B66-B745-50CDEAE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02" y="2020219"/>
            <a:ext cx="6298059" cy="34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060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94498-2B35-4CC6-BEA7-90B214461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338" y="2242885"/>
            <a:ext cx="6364776" cy="23105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18AC85-5DF2-47AF-A381-330FCADA9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004" y="735660"/>
            <a:ext cx="3615241" cy="1176630"/>
          </a:xfrm>
          <a:prstGeom prst="rect">
            <a:avLst/>
          </a:prstGeom>
        </p:spPr>
      </p:pic>
      <p:pic>
        <p:nvPicPr>
          <p:cNvPr id="1026" name="Picture 2" descr="Ai Là Triệu Phú ra câu hỏi liên quan đến kỳ thi tốt nghiệp, người chơi ra  về đầy tiếc nuối">
            <a:extLst>
              <a:ext uri="{FF2B5EF4-FFF2-40B4-BE49-F238E27FC236}">
                <a16:creationId xmlns:a16="http://schemas.microsoft.com/office/drawing/2014/main" id="{75C432B3-73FD-4B55-9FBC-64444545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" y="2010093"/>
            <a:ext cx="5905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31C590B-782C-4463-8A0F-222C28A1E3ED}"/>
              </a:ext>
            </a:extLst>
          </p:cNvPr>
          <p:cNvSpPr/>
          <p:nvPr/>
        </p:nvSpPr>
        <p:spPr>
          <a:xfrm>
            <a:off x="7096125" y="188594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Bạn có biết tên của chương trình truyền hình này không?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8F74638-BC9D-4B02-9690-F33582CC1C3A}"/>
              </a:ext>
            </a:extLst>
          </p:cNvPr>
          <p:cNvSpPr/>
          <p:nvPr/>
        </p:nvSpPr>
        <p:spPr>
          <a:xfrm>
            <a:off x="7229475" y="339089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66233-B677-4EE6-AEF8-321678173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767" y="2344401"/>
            <a:ext cx="799864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EEE4E-E2BB-4CC5-BAD6-3433E53E2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228" y="1558119"/>
            <a:ext cx="1908213" cy="999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CFA150-3AEF-4F96-B0C7-E7D9AF6DD0AE}"/>
              </a:ext>
            </a:extLst>
          </p:cNvPr>
          <p:cNvSpPr txBox="1"/>
          <p:nvPr/>
        </p:nvSpPr>
        <p:spPr>
          <a:xfrm>
            <a:off x="3686175" y="828675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3EC49B-E7A0-4D22-BAB6-3D9EE8D51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182" y="5075651"/>
            <a:ext cx="2133785" cy="7071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F94447-F17C-45EB-B447-A4F21328E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683" y="1628441"/>
            <a:ext cx="4980864" cy="9632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2FE71B-35F6-49D2-8E61-003E10619254}"/>
              </a:ext>
            </a:extLst>
          </p:cNvPr>
          <p:cNvSpPr txBox="1"/>
          <p:nvPr/>
        </p:nvSpPr>
        <p:spPr>
          <a:xfrm>
            <a:off x="2334260" y="2643385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Trình bày được tác dụng của máy thu hình (ti vi) trong gia đình.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C4DF09-4F08-4910-A61B-39E8B74BB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01" y="2091930"/>
            <a:ext cx="6791533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63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2414427" y="1699089"/>
            <a:ext cx="7376845" cy="2379752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endParaRPr lang="en-US" sz="54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64694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đôi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418" y="1984636"/>
            <a:ext cx="5482419" cy="73801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317" y="962744"/>
            <a:ext cx="7916692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7498657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641" y="1307316"/>
            <a:ext cx="7582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Máy thu hình (còn gọi là ti vi) dùng để xem các chương trình truyền hình.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 dung chương trình truyền hình thường là: tin tức, thông tin giải trí và một số chương trình giáo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283</Words>
  <Application>Microsoft Office PowerPoint</Application>
  <PresentationFormat>Widescreen</PresentationFormat>
  <Paragraphs>28</Paragraphs>
  <Slides>16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Georgia</vt:lpstr>
      <vt:lpstr>Gluten</vt:lpstr>
      <vt:lpstr>Muli Regular Bold</vt:lpstr>
      <vt:lpstr>Sigmar One</vt:lpstr>
      <vt:lpstr>Tahoma</vt:lpstr>
      <vt:lpstr>Times New Roman</vt:lpstr>
      <vt:lpstr>Wingdings</vt:lpstr>
      <vt:lpstr>Office 主题​​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30</cp:revision>
  <dcterms:created xsi:type="dcterms:W3CDTF">2022-09-08T02:09:18Z</dcterms:created>
  <dcterms:modified xsi:type="dcterms:W3CDTF">2025-11-14T19:08:01Z</dcterms:modified>
</cp:coreProperties>
</file>