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9"/>
  </p:notesMasterIdLst>
  <p:sldIdLst>
    <p:sldId id="287" r:id="rId3"/>
    <p:sldId id="280" r:id="rId4"/>
    <p:sldId id="257" r:id="rId5"/>
    <p:sldId id="286" r:id="rId6"/>
    <p:sldId id="285" r:id="rId7"/>
    <p:sldId id="258" r:id="rId8"/>
    <p:sldId id="283" r:id="rId9"/>
    <p:sldId id="270" r:id="rId10"/>
    <p:sldId id="272" r:id="rId11"/>
    <p:sldId id="278" r:id="rId12"/>
    <p:sldId id="273" r:id="rId13"/>
    <p:sldId id="277" r:id="rId14"/>
    <p:sldId id="279" r:id="rId15"/>
    <p:sldId id="284" r:id="rId16"/>
    <p:sldId id="271" r:id="rId17"/>
    <p:sldId id="267" r:id="rId18"/>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xmlns="">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p:scale>
          <a:sx n="35" d="100"/>
          <a:sy n="35" d="100"/>
        </p:scale>
        <p:origin x="-1668" y="-816"/>
      </p:cViewPr>
      <p:guideLst>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77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3677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69822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64701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15063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3982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517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4710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09245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1538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653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defTabSz="914400" rtl="0">
              <a:defRPr/>
            </a:pPr>
            <a:endParaRPr lang="en-US">
              <a:solidFill>
                <a:srgbClr val="000000"/>
              </a:solidFill>
              <a:ea typeface="+mn-ea"/>
              <a:cs typeface="+mn-cs"/>
            </a:endParaRPr>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defTabSz="914400" rtl="0">
              <a:defRPr/>
            </a:pPr>
            <a:endParaRPr lang="en-US">
              <a:solidFill>
                <a:srgbClr val="000000"/>
              </a:solidFill>
              <a:ea typeface="+mn-ea"/>
              <a:cs typeface="+mn-cs"/>
            </a:endParaRPr>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defTabSz="914400" rtl="0">
              <a:defRPr/>
            </a:pPr>
            <a:fld id="{F4264759-E7CE-4A8C-955C-20DA2A50E45F}" type="slidenum">
              <a:rPr lang="en-US" altLang="en-US">
                <a:solidFill>
                  <a:srgbClr val="000000"/>
                </a:solidFill>
                <a:latin typeface="Arial" charset="0"/>
                <a:ea typeface="+mn-ea"/>
                <a:cs typeface="+mn-cs"/>
              </a:rPr>
              <a:pPr defTabSz="914400" rtl="0">
                <a:defRPr/>
              </a:pPr>
              <a:t>‹#›</a:t>
            </a:fld>
            <a:endParaRPr lang="en-US" altLang="en-US">
              <a:solidFill>
                <a:srgbClr val="000000"/>
              </a:solidFill>
              <a:latin typeface="Arial" charset="0"/>
              <a:ea typeface="+mn-ea"/>
              <a:cs typeface="+mn-cs"/>
            </a:endParaRPr>
          </a:p>
        </p:txBody>
      </p:sp>
    </p:spTree>
    <p:extLst>
      <p:ext uri="{BB962C8B-B14F-4D97-AF65-F5344CB8AC3E}">
        <p14:creationId xmlns:p14="http://schemas.microsoft.com/office/powerpoint/2010/main" val="5941617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9.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rtl="0">
              <a:spcBef>
                <a:spcPct val="50000"/>
              </a:spcBef>
            </a:pPr>
            <a:r>
              <a:rPr lang="en-US" altLang="en-US" sz="3500" b="1" dirty="0">
                <a:solidFill>
                  <a:srgbClr val="FF0066"/>
                </a:solidFill>
                <a:latin typeface="Times New Roman" pitchFamily="18" charset="0"/>
                <a:ea typeface="+mn-ea"/>
                <a:cs typeface="+mn-cs"/>
              </a:rPr>
              <a:t>TRƯỜNG TIỂU HỌC </a:t>
            </a:r>
            <a:r>
              <a:rPr lang="en-US" altLang="en-US" sz="3500" b="1" dirty="0" smtClean="0">
                <a:solidFill>
                  <a:srgbClr val="FF0066"/>
                </a:solidFill>
                <a:latin typeface="Times New Roman" pitchFamily="18" charset="0"/>
                <a:ea typeface="+mn-ea"/>
                <a:cs typeface="+mn-cs"/>
              </a:rPr>
              <a:t>HƯNG ĐẠO</a:t>
            </a:r>
            <a:endParaRPr lang="en-US" altLang="en-US" sz="3500" b="1" dirty="0">
              <a:solidFill>
                <a:srgbClr val="FF0066"/>
              </a:solidFill>
              <a:latin typeface="Times New Roman" pitchFamily="18" charset="0"/>
              <a:ea typeface="+mn-ea"/>
              <a:cs typeface="+mn-cs"/>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70919" y="4343401"/>
            <a:ext cx="12191999"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rtl="0"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Đạo</a:t>
            </a:r>
            <a:r>
              <a:rPr lang="en-US" sz="40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đức</a:t>
            </a:r>
            <a:r>
              <a:rPr lang="en-US" sz="40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3</a:t>
            </a:r>
          </a:p>
          <a:p>
            <a:pPr algn="ctr" defTabSz="914400" rtl="0"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BÀI </a:t>
            </a:r>
            <a:r>
              <a:rPr lang="en-US" sz="5400" b="1" dirty="0" smtClean="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rPr>
              <a:t>4 HAM HỌC HỎI (T1)</a:t>
            </a:r>
            <a:endParaRPr lang="en-US" sz="5400" b="1" dirty="0">
              <a:solidFill>
                <a:srgbClr val="FF0000"/>
              </a:solidFill>
              <a:effectLst>
                <a:outerShdw blurRad="38100" dist="38100" dir="2700000" algn="tl">
                  <a:srgbClr val="000000">
                    <a:alpha val="43137"/>
                  </a:srgbClr>
                </a:outerShdw>
              </a:effectLst>
              <a:latin typeface="Times New Roman" pitchFamily="18" charset="0"/>
              <a:ea typeface="+mn-ea"/>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rtl="0"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ea typeface="+mn-ea"/>
                <a:cs typeface="+mn-cs"/>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ea typeface="+mn-ea"/>
                <a:cs typeface="+mn-cs"/>
              </a:rPr>
              <a:t>CÔ</a:t>
            </a:r>
          </a:p>
          <a:p>
            <a:pPr algn="ctr" defTabSz="914400" rtl="0"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ea typeface="+mn-ea"/>
                <a:cs typeface="+mn-cs"/>
              </a:rPr>
              <a:t>VỀ </a:t>
            </a:r>
            <a:r>
              <a:rPr lang="en-US" sz="6000" b="1">
                <a:solidFill>
                  <a:srgbClr val="0000CC"/>
                </a:solidFill>
                <a:effectLst>
                  <a:outerShdw blurRad="38100" dist="38100" dir="2700000" algn="tl">
                    <a:srgbClr val="000000">
                      <a:alpha val="43137"/>
                    </a:srgbClr>
                  </a:outerShdw>
                </a:effectLst>
                <a:latin typeface="Times New Roman" pitchFamily="18" charset="0"/>
                <a:ea typeface="+mn-ea"/>
                <a:cs typeface="+mn-cs"/>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rtl="0"/>
            <a:r>
              <a:rPr lang="en-US" altLang="en-US" sz="2400" b="1" i="1" dirty="0" err="1">
                <a:solidFill>
                  <a:srgbClr val="FF0066"/>
                </a:solidFill>
                <a:latin typeface="Times New Roman" pitchFamily="18" charset="0"/>
                <a:ea typeface="+mn-ea"/>
                <a:cs typeface="+mn-cs"/>
              </a:rPr>
              <a:t>Giáo</a:t>
            </a:r>
            <a:r>
              <a:rPr lang="en-US" altLang="en-US" sz="2400" b="1" i="1" dirty="0">
                <a:solidFill>
                  <a:srgbClr val="FF0066"/>
                </a:solidFill>
                <a:latin typeface="Times New Roman" pitchFamily="18" charset="0"/>
                <a:ea typeface="+mn-ea"/>
                <a:cs typeface="+mn-cs"/>
              </a:rPr>
              <a:t> </a:t>
            </a:r>
            <a:r>
              <a:rPr lang="en-US" altLang="en-US" sz="2400" b="1" i="1" dirty="0" err="1" smtClean="0">
                <a:solidFill>
                  <a:srgbClr val="FF0066"/>
                </a:solidFill>
                <a:latin typeface="Times New Roman" pitchFamily="18" charset="0"/>
                <a:ea typeface="+mn-ea"/>
                <a:cs typeface="+mn-cs"/>
              </a:rPr>
              <a:t>viên:Trần</a:t>
            </a:r>
            <a:r>
              <a:rPr lang="en-US" altLang="en-US" sz="2400" b="1" i="1" dirty="0" smtClean="0">
                <a:solidFill>
                  <a:srgbClr val="FF0066"/>
                </a:solidFill>
                <a:latin typeface="Times New Roman" pitchFamily="18" charset="0"/>
                <a:ea typeface="+mn-ea"/>
                <a:cs typeface="+mn-cs"/>
              </a:rPr>
              <a:t> </a:t>
            </a:r>
            <a:r>
              <a:rPr lang="en-US" altLang="en-US" sz="2400" b="1" i="1" dirty="0" err="1" smtClean="0">
                <a:solidFill>
                  <a:srgbClr val="FF0066"/>
                </a:solidFill>
                <a:latin typeface="Times New Roman" pitchFamily="18" charset="0"/>
                <a:ea typeface="+mn-ea"/>
                <a:cs typeface="+mn-cs"/>
              </a:rPr>
              <a:t>Thị</a:t>
            </a:r>
            <a:r>
              <a:rPr lang="en-US" altLang="en-US" sz="2400" b="1" i="1" dirty="0" smtClean="0">
                <a:solidFill>
                  <a:srgbClr val="FF0066"/>
                </a:solidFill>
                <a:latin typeface="Times New Roman" pitchFamily="18" charset="0"/>
                <a:ea typeface="+mn-ea"/>
                <a:cs typeface="+mn-cs"/>
              </a:rPr>
              <a:t> </a:t>
            </a:r>
            <a:r>
              <a:rPr lang="en-US" altLang="en-US" sz="2400" b="1" i="1" dirty="0" err="1" smtClean="0">
                <a:solidFill>
                  <a:srgbClr val="FF0066"/>
                </a:solidFill>
                <a:latin typeface="Times New Roman" pitchFamily="18" charset="0"/>
                <a:ea typeface="+mn-ea"/>
                <a:cs typeface="+mn-cs"/>
              </a:rPr>
              <a:t>Chuyến</a:t>
            </a:r>
            <a:endParaRPr lang="en-US" altLang="en-US" sz="2400" b="1" i="1" dirty="0">
              <a:solidFill>
                <a:srgbClr val="FF0066"/>
              </a:solidFill>
              <a:latin typeface="Times New Roman" pitchFamily="18" charset="0"/>
              <a:ea typeface="+mn-ea"/>
              <a:cs typeface="+mn-cs"/>
            </a:endParaRPr>
          </a:p>
          <a:p>
            <a:pPr defTabSz="914400" rtl="0"/>
            <a:r>
              <a:rPr lang="en-US" altLang="en-US" sz="2400" b="1" i="1" dirty="0" err="1">
                <a:solidFill>
                  <a:srgbClr val="FF0066"/>
                </a:solidFill>
                <a:latin typeface="Times New Roman" pitchFamily="18" charset="0"/>
                <a:ea typeface="+mn-ea"/>
                <a:cs typeface="+mn-cs"/>
              </a:rPr>
              <a:t>Lớp</a:t>
            </a:r>
            <a:r>
              <a:rPr lang="en-US" altLang="en-US" sz="2400" b="1" i="1" dirty="0">
                <a:solidFill>
                  <a:srgbClr val="FF0066"/>
                </a:solidFill>
                <a:latin typeface="Times New Roman" pitchFamily="18" charset="0"/>
                <a:ea typeface="+mn-ea"/>
                <a:cs typeface="+mn-cs"/>
              </a:rPr>
              <a:t>:  </a:t>
            </a:r>
            <a:r>
              <a:rPr lang="en-US" altLang="en-US" sz="2400" b="1" i="1" dirty="0" smtClean="0">
                <a:solidFill>
                  <a:srgbClr val="FF0066"/>
                </a:solidFill>
                <a:latin typeface="Times New Roman" pitchFamily="18" charset="0"/>
                <a:ea typeface="+mn-ea"/>
                <a:cs typeface="+mn-cs"/>
              </a:rPr>
              <a:t>3A2</a:t>
            </a:r>
            <a:endParaRPr lang="en-US" altLang="en-US" sz="2400" b="1" i="1" dirty="0">
              <a:solidFill>
                <a:srgbClr val="FF0066"/>
              </a:solidFill>
              <a:latin typeface="Times New Roman" pitchFamily="18" charset="0"/>
              <a:ea typeface="+mn-ea"/>
              <a:cs typeface="+mn-cs"/>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6096000"/>
            <a:ext cx="4334745" cy="210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782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b="1" dirty="0" smtClean="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a16="http://schemas.microsoft.com/office/drawing/2014/main" xmlns=""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a16="http://schemas.microsoft.com/office/drawing/2014/main" xmlns=""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a16="http://schemas.microsoft.com/office/drawing/2014/main" xmlns=""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a16="http://schemas.microsoft.com/office/drawing/2014/main" xmlns=""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a16="http://schemas.microsoft.com/office/drawing/2014/main" xmlns=""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a16="http://schemas.microsoft.com/office/drawing/2014/main" xmlns=""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a16="http://schemas.microsoft.com/office/drawing/2014/main" xmlns=""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xmlns=""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a:extLst>
              <a:ext uri="{FF2B5EF4-FFF2-40B4-BE49-F238E27FC236}">
                <a16:creationId xmlns:a16="http://schemas.microsoft.com/office/drawing/2014/main" xmlns="" id="{5AAB55F0-51E5-4475-AF5E-A8477476D7AF}"/>
              </a:ext>
            </a:extLst>
          </p:cNvPr>
          <p:cNvGrpSpPr/>
          <p:nvPr/>
        </p:nvGrpSpPr>
        <p:grpSpPr>
          <a:xfrm>
            <a:off x="160414" y="251520"/>
            <a:ext cx="12173878" cy="2739606"/>
            <a:chOff x="2088898" y="1657809"/>
            <a:chExt cx="7409501" cy="2854215"/>
          </a:xfrm>
        </p:grpSpPr>
        <p:pic>
          <p:nvPicPr>
            <p:cNvPr id="15" name="图片 1">
              <a:extLst>
                <a:ext uri="{FF2B5EF4-FFF2-40B4-BE49-F238E27FC236}">
                  <a16:creationId xmlns:a16="http://schemas.microsoft.com/office/drawing/2014/main" xmlns=""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a16="http://schemas.microsoft.com/office/drawing/2014/main" xmlns="" id="{B77C357C-B540-4866-AE22-893744A0F9F9}"/>
                </a:ext>
              </a:extLst>
            </p:cNvPr>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919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a:t>
              </a:r>
              <a:r>
                <a:rPr lang="en-US" altLang="zh-CN" sz="4300" b="1" smtClean="0">
                  <a:solidFill>
                    <a:srgbClr val="FFFFFF"/>
                  </a:solidFill>
                  <a:latin typeface="Times New Roman" pitchFamily="18" charset="0"/>
                  <a:ea typeface="字魂36号-正文宋楷" panose="02000000000000000000" pitchFamily="2" charset="-122"/>
                  <a:cs typeface="Times New Roman" pitchFamily="18" charset="0"/>
                </a:rPr>
                <a:t>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a16="http://schemas.microsoft.com/office/drawing/2014/main" xmlns=""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xmlns=""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xmlns=""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a16="http://schemas.microsoft.com/office/drawing/2014/main" xmlns=""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xmlns=""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xmlns=""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a16="http://schemas.microsoft.com/office/drawing/2014/main" xmlns=""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a16="http://schemas.microsoft.com/office/drawing/2014/main" xmlns=""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a16="http://schemas.microsoft.com/office/drawing/2014/main" xmlns=""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a16="http://schemas.microsoft.com/office/drawing/2014/main" xmlns=""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a16="http://schemas.microsoft.com/office/drawing/2014/main" xmlns=""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a16="http://schemas.microsoft.com/office/drawing/2014/main" xmlns=""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540</Words>
  <Application>Microsoft Office PowerPoint</Application>
  <PresentationFormat>Custom</PresentationFormat>
  <Paragraphs>61</Paragraphs>
  <Slides>16</Slides>
  <Notes>12</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默认设计模板</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cp:lastModifiedBy>
  <cp:revision>37</cp:revision>
  <dcterms:created xsi:type="dcterms:W3CDTF">2015-09-14T06:10:05Z</dcterms:created>
  <dcterms:modified xsi:type="dcterms:W3CDTF">2025-11-18T01:51:15Z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