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0"/>
  </p:notesMasterIdLst>
  <p:sldIdLst>
    <p:sldId id="261" r:id="rId5"/>
    <p:sldId id="400" r:id="rId6"/>
    <p:sldId id="256" r:id="rId7"/>
    <p:sldId id="401" r:id="rId8"/>
    <p:sldId id="342" r:id="rId9"/>
    <p:sldId id="306" r:id="rId10"/>
    <p:sldId id="294" r:id="rId11"/>
    <p:sldId id="343" r:id="rId12"/>
    <p:sldId id="402" r:id="rId13"/>
    <p:sldId id="395" r:id="rId14"/>
    <p:sldId id="396" r:id="rId15"/>
    <p:sldId id="397" r:id="rId16"/>
    <p:sldId id="398" r:id="rId17"/>
    <p:sldId id="399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7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50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4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9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8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62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93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1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8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2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0" Type="http://schemas.openxmlformats.org/officeDocument/2006/relationships/image" Target="../media/image50.gif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video" Target="../media/media2.mp4"/><Relationship Id="rId7" Type="http://schemas.openxmlformats.org/officeDocument/2006/relationships/image" Target="../media/image52.png"/><Relationship Id="rId2" Type="http://schemas.microsoft.com/office/2007/relationships/media" Target="../media/media2.mp4"/><Relationship Id="rId1" Type="http://schemas.openxmlformats.org/officeDocument/2006/relationships/tags" Target="../tags/tag62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video" Target="../media/media2.mp4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microsoft.com/office/2007/relationships/media" Target="../media/media2.mp4"/><Relationship Id="rId1" Type="http://schemas.openxmlformats.org/officeDocument/2006/relationships/tags" Target="../tags/tag63.xml"/><Relationship Id="rId6" Type="http://schemas.openxmlformats.org/officeDocument/2006/relationships/image" Target="../media/image44.png"/><Relationship Id="rId11" Type="http://schemas.openxmlformats.org/officeDocument/2006/relationships/image" Target="../media/image56.jpeg"/><Relationship Id="rId5" Type="http://schemas.openxmlformats.org/officeDocument/2006/relationships/image" Target="../media/image27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video" Target="../media/media2.mp4"/><Relationship Id="rId7" Type="http://schemas.openxmlformats.org/officeDocument/2006/relationships/image" Target="../media/image52.png"/><Relationship Id="rId12" Type="http://schemas.openxmlformats.org/officeDocument/2006/relationships/image" Target="../media/image59.jpeg"/><Relationship Id="rId2" Type="http://schemas.microsoft.com/office/2007/relationships/media" Target="../media/media2.mp4"/><Relationship Id="rId1" Type="http://schemas.openxmlformats.org/officeDocument/2006/relationships/tags" Target="../tags/tag64.xml"/><Relationship Id="rId6" Type="http://schemas.openxmlformats.org/officeDocument/2006/relationships/image" Target="../media/image44.png"/><Relationship Id="rId11" Type="http://schemas.openxmlformats.org/officeDocument/2006/relationships/image" Target="../media/image58.png"/><Relationship Id="rId5" Type="http://schemas.openxmlformats.org/officeDocument/2006/relationships/image" Target="../media/image27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image" Target="../media/image60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11" Type="http://schemas.openxmlformats.org/officeDocument/2006/relationships/image" Target="../media/image64.svg"/><Relationship Id="rId5" Type="http://schemas.openxmlformats.org/officeDocument/2006/relationships/image" Target="../media/image9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61.png"/><Relationship Id="rId9" Type="http://schemas.openxmlformats.org/officeDocument/2006/relationships/image" Target="../media/image12.sv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11" Type="http://schemas.openxmlformats.org/officeDocument/2006/relationships/image" Target="../media/image14.svg"/><Relationship Id="rId5" Type="http://schemas.openxmlformats.org/officeDocument/2006/relationships/image" Target="../media/image9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AD2C070C-EC80-A050-AE8B-FA8DDC20E0C4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37101D4-2A08-6573-174E-485C05B5B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5" y="1555667"/>
            <a:ext cx="6555217" cy="505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-1624859" y="-1480060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8151250" y="46722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2102763">
            <a:off x="-2001637" y="5270288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2102763">
            <a:off x="8395336" y="-1766189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27305" y="329658"/>
            <a:ext cx="2923557" cy="712285"/>
          </a:xfrm>
          <a:custGeom>
            <a:avLst/>
            <a:gdLst/>
            <a:ahLst/>
            <a:cxnLst/>
            <a:rect l="l" t="t" r="r" b="b"/>
            <a:pathLst>
              <a:path w="4385335" h="1068427">
                <a:moveTo>
                  <a:pt x="0" y="0"/>
                </a:moveTo>
                <a:lnTo>
                  <a:pt x="4385335" y="0"/>
                </a:lnTo>
                <a:lnTo>
                  <a:pt x="4385335" y="1068428"/>
                </a:lnTo>
                <a:lnTo>
                  <a:pt x="0" y="1068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9432247" y="4771270"/>
            <a:ext cx="2312136" cy="1816078"/>
          </a:xfrm>
          <a:custGeom>
            <a:avLst/>
            <a:gdLst/>
            <a:ahLst/>
            <a:cxnLst/>
            <a:rect l="l" t="t" r="r" b="b"/>
            <a:pathLst>
              <a:path w="3468204" h="2724117">
                <a:moveTo>
                  <a:pt x="3468205" y="0"/>
                </a:moveTo>
                <a:lnTo>
                  <a:pt x="0" y="0"/>
                </a:lnTo>
                <a:lnTo>
                  <a:pt x="0" y="2724117"/>
                </a:lnTo>
                <a:lnTo>
                  <a:pt x="3468205" y="2724117"/>
                </a:lnTo>
                <a:lnTo>
                  <a:pt x="346820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2476" y="4865959"/>
            <a:ext cx="2074015" cy="1719547"/>
          </a:xfrm>
          <a:custGeom>
            <a:avLst/>
            <a:gdLst/>
            <a:ahLst/>
            <a:cxnLst/>
            <a:rect l="l" t="t" r="r" b="b"/>
            <a:pathLst>
              <a:path w="3111022" h="2579320">
                <a:moveTo>
                  <a:pt x="0" y="0"/>
                </a:moveTo>
                <a:lnTo>
                  <a:pt x="3111023" y="0"/>
                </a:lnTo>
                <a:lnTo>
                  <a:pt x="3111023" y="2579321"/>
                </a:lnTo>
                <a:lnTo>
                  <a:pt x="0" y="25793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46349" y="544048"/>
            <a:ext cx="1898156" cy="1542683"/>
          </a:xfrm>
          <a:custGeom>
            <a:avLst/>
            <a:gdLst/>
            <a:ahLst/>
            <a:cxnLst/>
            <a:rect l="l" t="t" r="r" b="b"/>
            <a:pathLst>
              <a:path w="2847234" h="2314025">
                <a:moveTo>
                  <a:pt x="0" y="0"/>
                </a:moveTo>
                <a:lnTo>
                  <a:pt x="2847234" y="0"/>
                </a:lnTo>
                <a:lnTo>
                  <a:pt x="2847234" y="2314025"/>
                </a:lnTo>
                <a:lnTo>
                  <a:pt x="0" y="2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9848303" y="439981"/>
            <a:ext cx="1242687" cy="2040232"/>
          </a:xfrm>
          <a:custGeom>
            <a:avLst/>
            <a:gdLst/>
            <a:ahLst/>
            <a:cxnLst/>
            <a:rect l="l" t="t" r="r" b="b"/>
            <a:pathLst>
              <a:path w="1864030" h="3060348">
                <a:moveTo>
                  <a:pt x="1864030" y="0"/>
                </a:moveTo>
                <a:lnTo>
                  <a:pt x="0" y="0"/>
                </a:lnTo>
                <a:lnTo>
                  <a:pt x="0" y="3060348"/>
                </a:lnTo>
                <a:lnTo>
                  <a:pt x="1864030" y="3060348"/>
                </a:lnTo>
                <a:lnTo>
                  <a:pt x="186403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 descr="A blue and orange text&#10;&#10;AI-generated content may be incorrect.">
            <a:extLst>
              <a:ext uri="{FF2B5EF4-FFF2-40B4-BE49-F238E27FC236}">
                <a16:creationId xmlns:a16="http://schemas.microsoft.com/office/drawing/2014/main" id="{BB3E7AEC-C32D-AEE2-A95D-10DD660EF9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76" y="2358671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tivi nhà em">
            <a:hlinkClick r:id="" action="ppaction://media"/>
            <a:extLst>
              <a:ext uri="{FF2B5EF4-FFF2-40B4-BE49-F238E27FC236}">
                <a16:creationId xmlns:a16="http://schemas.microsoft.com/office/drawing/2014/main" id="{2D382658-8136-DBCB-A160-44A760208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-1624859" y="-1480060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8151250" y="46722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2102763">
            <a:off x="-2001637" y="5270288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2102763">
            <a:off x="8395336" y="-1766189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855570">
            <a:off x="767709" y="301578"/>
            <a:ext cx="1512512" cy="1785153"/>
          </a:xfrm>
          <a:custGeom>
            <a:avLst/>
            <a:gdLst/>
            <a:ahLst/>
            <a:cxnLst/>
            <a:rect l="l" t="t" r="r" b="b"/>
            <a:pathLst>
              <a:path w="2268768" h="2677730">
                <a:moveTo>
                  <a:pt x="0" y="0"/>
                </a:moveTo>
                <a:lnTo>
                  <a:pt x="2268768" y="0"/>
                </a:lnTo>
                <a:lnTo>
                  <a:pt x="2268768" y="2677730"/>
                </a:lnTo>
                <a:lnTo>
                  <a:pt x="0" y="267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432248" y="142801"/>
            <a:ext cx="2247811" cy="2112943"/>
          </a:xfrm>
          <a:custGeom>
            <a:avLst/>
            <a:gdLst/>
            <a:ahLst/>
            <a:cxnLst/>
            <a:rect l="l" t="t" r="r" b="b"/>
            <a:pathLst>
              <a:path w="3371717" h="3169414">
                <a:moveTo>
                  <a:pt x="0" y="0"/>
                </a:moveTo>
                <a:lnTo>
                  <a:pt x="3371717" y="0"/>
                </a:lnTo>
                <a:lnTo>
                  <a:pt x="3371717" y="3169414"/>
                </a:lnTo>
                <a:lnTo>
                  <a:pt x="0" y="3169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1032" y="4033805"/>
            <a:ext cx="2585867" cy="2553543"/>
          </a:xfrm>
          <a:custGeom>
            <a:avLst/>
            <a:gdLst/>
            <a:ahLst/>
            <a:cxnLst/>
            <a:rect l="l" t="t" r="r" b="b"/>
            <a:pathLst>
              <a:path w="3878800" h="3830315">
                <a:moveTo>
                  <a:pt x="0" y="0"/>
                </a:moveTo>
                <a:lnTo>
                  <a:pt x="3878800" y="0"/>
                </a:lnTo>
                <a:lnTo>
                  <a:pt x="3878800" y="3830315"/>
                </a:lnTo>
                <a:lnTo>
                  <a:pt x="0" y="38303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D122A8-88AB-FF62-0C58-147C1BED9D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28109" y="623365"/>
            <a:ext cx="3444539" cy="11461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3640F-F302-E22E-2CAC-9B42FBE533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2799" y="1664561"/>
            <a:ext cx="6846401" cy="3718882"/>
          </a:xfrm>
          <a:prstGeom prst="rect">
            <a:avLst/>
          </a:prstGeom>
        </p:spPr>
      </p:pic>
      <p:sp>
        <p:nvSpPr>
          <p:cNvPr id="24" name="Freeform 16"/>
          <p:cNvSpPr/>
          <p:nvPr/>
        </p:nvSpPr>
        <p:spPr>
          <a:xfrm>
            <a:off x="9108372" y="5159829"/>
            <a:ext cx="2774489" cy="1698171"/>
          </a:xfrm>
          <a:custGeom>
            <a:avLst/>
            <a:gdLst/>
            <a:ahLst/>
            <a:cxnLst/>
            <a:rect l="l" t="t" r="r" b="b"/>
            <a:pathLst>
              <a:path w="4963395" h="3207594">
                <a:moveTo>
                  <a:pt x="0" y="0"/>
                </a:moveTo>
                <a:lnTo>
                  <a:pt x="4963395" y="0"/>
                </a:lnTo>
                <a:lnTo>
                  <a:pt x="4963395" y="3207594"/>
                </a:lnTo>
                <a:lnTo>
                  <a:pt x="0" y="3207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7947F-2960-54A1-657A-CE9B6DDD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7F6A160-DC41-1BBB-B2CE-20B0E052A4F2}"/>
              </a:ext>
            </a:extLst>
          </p:cNvPr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8321F00-581A-CA6D-C3A5-0ED764084EBA}"/>
                </a:ext>
              </a:extLst>
            </p:cNvPr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87C89042-7366-D413-A542-FADC706059ED}"/>
              </a:ext>
            </a:extLst>
          </p:cNvPr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1DE10EF-FB6F-208C-73A7-2B2DA8E156C6}"/>
              </a:ext>
            </a:extLst>
          </p:cNvPr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7592FAD-EECD-1614-6152-7BC61DF4D3EF}"/>
              </a:ext>
            </a:extLst>
          </p:cNvPr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7319F20-57E6-53AF-AF1E-DF4250A96C0A}"/>
                </a:ext>
              </a:extLst>
            </p:cNvPr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83E23C7-15CF-0243-D436-78FCDB0208B2}"/>
                </a:ext>
              </a:extLst>
            </p:cNvPr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C27CB2C-FD26-95B2-EDF2-6194F7784A64}"/>
              </a:ext>
            </a:extLst>
          </p:cNvPr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F7A0F13-CCB7-2BF7-C607-0D4708A8A490}"/>
                </a:ext>
              </a:extLst>
            </p:cNvPr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743E3AF-72D1-BDEB-1DAE-5944373D59E4}"/>
                </a:ext>
              </a:extLst>
            </p:cNvPr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F7AD6914-4E3D-8AE5-D209-17D25472B86A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A897E852-B252-CD49-AC6B-C8BB1C9FD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98" y="1615043"/>
            <a:ext cx="6800007" cy="50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 dung chương trình truyền hình thường là: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tin tức, thông tin giải trí và một số chương trình giáo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F2D3-93BE-624D-BD0A-934BBB13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521CE39-E7A7-B272-F85D-177E2E96DAD9}"/>
              </a:ext>
            </a:extLst>
          </p:cNvPr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87A16E7-0CD8-56E6-DB60-700F4FA3CEFC}"/>
                </a:ext>
              </a:extLst>
            </p:cNvPr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010CF8A1-9DAF-873C-E764-6E080EBE797C}"/>
              </a:ext>
            </a:extLst>
          </p:cNvPr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1DB92A4-3764-52C2-3B66-42A1C0F03719}"/>
              </a:ext>
            </a:extLst>
          </p:cNvPr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06ED98F-8B9C-B6DF-D620-98B763189DF0}"/>
              </a:ext>
            </a:extLst>
          </p:cNvPr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E9BB667-85D2-AB55-3FA2-C235791083FD}"/>
                </a:ext>
              </a:extLst>
            </p:cNvPr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959E2FA-4C2F-B762-CCF6-C91B3EBE2C3D}"/>
                </a:ext>
              </a:extLst>
            </p:cNvPr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B674F6B-930A-5207-8C6D-CD121A23BA60}"/>
              </a:ext>
            </a:extLst>
          </p:cNvPr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98CD724-09D5-BBCF-4A85-8FFE1D74B53F}"/>
                </a:ext>
              </a:extLst>
            </p:cNvPr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1C586C2-6352-7E5A-748C-B5E19ECAA7F2}"/>
                </a:ext>
              </a:extLst>
            </p:cNvPr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D90D9631-07AF-6D2C-8E8B-765D4399E345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EF0E953E-60EA-FB0C-6B00-CB66242A3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40" y="1496290"/>
            <a:ext cx="5923827" cy="476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202</Words>
  <Application>Microsoft Office PowerPoint</Application>
  <PresentationFormat>Widescreen</PresentationFormat>
  <Paragraphs>17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Cambria</vt:lpstr>
      <vt:lpstr>Georgia</vt:lpstr>
      <vt:lpstr>Gluten</vt:lpstr>
      <vt:lpstr>Muli Regular Bold</vt:lpstr>
      <vt:lpstr>Sigmar One</vt:lpstr>
      <vt:lpstr>Times New Roman</vt:lpstr>
      <vt:lpstr>Wingdings</vt:lpstr>
      <vt:lpstr>Office 主题​​</vt:lpstr>
      <vt:lpstr>1_Simple Light</vt:lpstr>
      <vt:lpstr>2_Simple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Ánh Ngọc</cp:lastModifiedBy>
  <cp:revision>37</cp:revision>
  <dcterms:created xsi:type="dcterms:W3CDTF">2022-09-08T02:09:18Z</dcterms:created>
  <dcterms:modified xsi:type="dcterms:W3CDTF">2025-11-19T06:34:39Z</dcterms:modified>
</cp:coreProperties>
</file>