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33" r:id="rId3"/>
    <p:sldId id="443" r:id="rId4"/>
    <p:sldId id="445" r:id="rId5"/>
    <p:sldId id="444" r:id="rId6"/>
    <p:sldId id="446" r:id="rId7"/>
    <p:sldId id="440"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2" d="100"/>
          <a:sy n="62" d="100"/>
        </p:scale>
        <p:origin x="610" y="8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yenduongkinh@outlook.com.vn" userId="8e61122050d3f90c" providerId="LiveId" clId="{C9DA293A-8C32-480F-A634-C52430EDDA78}"/>
    <pc:docChg chg="modSld">
      <pc:chgData name="chuyenduongkinh@outlook.com.vn" userId="8e61122050d3f90c" providerId="LiveId" clId="{C9DA293A-8C32-480F-A634-C52430EDDA78}" dt="2025-11-24T02:24:48.440" v="4" actId="20577"/>
      <pc:docMkLst>
        <pc:docMk/>
      </pc:docMkLst>
      <pc:sldChg chg="modSp mod">
        <pc:chgData name="chuyenduongkinh@outlook.com.vn" userId="8e61122050d3f90c" providerId="LiveId" clId="{C9DA293A-8C32-480F-A634-C52430EDDA78}" dt="2025-11-24T02:24:26.433" v="1" actId="20577"/>
        <pc:sldMkLst>
          <pc:docMk/>
          <pc:sldMk cId="3332805865" sldId="433"/>
        </pc:sldMkLst>
        <pc:spChg chg="mod">
          <ac:chgData name="chuyenduongkinh@outlook.com.vn" userId="8e61122050d3f90c" providerId="LiveId" clId="{C9DA293A-8C32-480F-A634-C52430EDDA78}" dt="2025-11-24T02:24:26.433" v="1" actId="20577"/>
          <ac:spMkLst>
            <pc:docMk/>
            <pc:sldMk cId="3332805865" sldId="433"/>
            <ac:spMk id="18" creationId="{00000000-0000-0000-0000-000000000000}"/>
          </ac:spMkLst>
        </pc:spChg>
      </pc:sldChg>
      <pc:sldChg chg="modSp mod">
        <pc:chgData name="chuyenduongkinh@outlook.com.vn" userId="8e61122050d3f90c" providerId="LiveId" clId="{C9DA293A-8C32-480F-A634-C52430EDDA78}" dt="2025-11-24T02:24:37.180" v="2" actId="20577"/>
        <pc:sldMkLst>
          <pc:docMk/>
          <pc:sldMk cId="3575567206" sldId="443"/>
        </pc:sldMkLst>
        <pc:spChg chg="mod">
          <ac:chgData name="chuyenduongkinh@outlook.com.vn" userId="8e61122050d3f90c" providerId="LiveId" clId="{C9DA293A-8C32-480F-A634-C52430EDDA78}" dt="2025-11-24T02:24:37.180" v="2" actId="20577"/>
          <ac:spMkLst>
            <pc:docMk/>
            <pc:sldMk cId="3575567206" sldId="443"/>
            <ac:spMk id="26" creationId="{00000000-0000-0000-0000-000000000000}"/>
          </ac:spMkLst>
        </pc:spChg>
      </pc:sldChg>
      <pc:sldChg chg="modSp mod">
        <pc:chgData name="chuyenduongkinh@outlook.com.vn" userId="8e61122050d3f90c" providerId="LiveId" clId="{C9DA293A-8C32-480F-A634-C52430EDDA78}" dt="2025-11-24T02:24:48.440" v="4" actId="20577"/>
        <pc:sldMkLst>
          <pc:docMk/>
          <pc:sldMk cId="12084035" sldId="444"/>
        </pc:sldMkLst>
        <pc:spChg chg="mod">
          <ac:chgData name="chuyenduongkinh@outlook.com.vn" userId="8e61122050d3f90c" providerId="LiveId" clId="{C9DA293A-8C32-480F-A634-C52430EDDA78}" dt="2025-11-24T02:24:48.440" v="4" actId="20577"/>
          <ac:spMkLst>
            <pc:docMk/>
            <pc:sldMk cId="12084035" sldId="444"/>
            <ac:spMk id="26" creationId="{00000000-0000-0000-0000-000000000000}"/>
          </ac:spMkLst>
        </pc:spChg>
      </pc:sldChg>
      <pc:sldChg chg="modSp mod">
        <pc:chgData name="chuyenduongkinh@outlook.com.vn" userId="8e61122050d3f90c" providerId="LiveId" clId="{C9DA293A-8C32-480F-A634-C52430EDDA78}" dt="2025-11-24T02:24:42.399" v="3" actId="20577"/>
        <pc:sldMkLst>
          <pc:docMk/>
          <pc:sldMk cId="2985544419" sldId="445"/>
        </pc:sldMkLst>
        <pc:spChg chg="mod">
          <ac:chgData name="chuyenduongkinh@outlook.com.vn" userId="8e61122050d3f90c" providerId="LiveId" clId="{C9DA293A-8C32-480F-A634-C52430EDDA78}" dt="2025-11-24T02:24:42.399" v="3" actId="20577"/>
          <ac:spMkLst>
            <pc:docMk/>
            <pc:sldMk cId="2985544419" sldId="445"/>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368744" y="492565"/>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BÉ NHỎ</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420504" y="7205663"/>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viên:Trần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Chuyến</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3A2</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149573"/>
            <a:ext cx="6934200" cy="1603027"/>
            <a:chOff x="4328320" y="149573"/>
            <a:chExt cx="6934200" cy="1603027"/>
          </a:xfrm>
        </p:grpSpPr>
        <p:grpSp>
          <p:nvGrpSpPr>
            <p:cNvPr id="17" name="Group 16"/>
            <p:cNvGrpSpPr/>
            <p:nvPr/>
          </p:nvGrpSpPr>
          <p:grpSpPr>
            <a:xfrm>
              <a:off x="5160710" y="149573"/>
              <a:ext cx="5492209" cy="994235"/>
              <a:chOff x="5073631" y="210532"/>
              <a:chExt cx="5399539" cy="994235"/>
            </a:xfrm>
          </p:grpSpPr>
          <p:grpSp>
            <p:nvGrpSpPr>
              <p:cNvPr id="26" name="Group 25"/>
              <p:cNvGrpSpPr/>
              <p:nvPr/>
            </p:nvGrpSpPr>
            <p:grpSpPr>
              <a:xfrm>
                <a:off x="5073631" y="210532"/>
                <a:ext cx="5399539" cy="994235"/>
                <a:chOff x="5073631" y="210532"/>
                <a:chExt cx="5399539" cy="994235"/>
              </a:xfrm>
            </p:grpSpPr>
            <p:sp>
              <p:nvSpPr>
                <p:cNvPr id="28" name="TextBox 27"/>
                <p:cNvSpPr txBox="1"/>
                <p:nvPr/>
              </p:nvSpPr>
              <p:spPr>
                <a:xfrm>
                  <a:off x="5073631" y="210532"/>
                  <a:ext cx="5399539"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24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11.năm 2025</a:t>
                  </a: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BÉ NHỎ</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a:solidFill>
                  <a:srgbClr val="0000CC"/>
                </a:solidFill>
                <a:latin typeface="Times New Roman" pitchFamily="18" charset="0"/>
                <a:cs typeface="Times New Roman" pitchFamily="18" charset="0"/>
              </a:rPr>
              <a:t>Nắng rất đẹp… n</a:t>
            </a:r>
            <a:r>
              <a:rPr lang="vi-VN" sz="3600">
                <a:solidFill>
                  <a:srgbClr val="0000CC"/>
                </a:solidFill>
                <a:latin typeface="Times New Roman" pitchFamily="18" charset="0"/>
                <a:cs typeface="Times New Roman" pitchFamily="18" charset="0"/>
              </a:rPr>
              <a:t>hưng phòng ngủ của tất cả mọi người trong gia đình không có nắng. Bà nội rất thích nắng nhưng nắng không lọt vào phòng bà. Na chưa biết làm cách nào để đem nắng cho bà.</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24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11.năm 2025</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BÉ NHỎ</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58033" cy="994235"/>
              <a:chOff x="5073631" y="210532"/>
              <a:chExt cx="5365940" cy="994235"/>
            </a:xfrm>
          </p:grpSpPr>
          <p:grpSp>
            <p:nvGrpSpPr>
              <p:cNvPr id="27" name="Group 26"/>
              <p:cNvGrpSpPr/>
              <p:nvPr/>
            </p:nvGrpSpPr>
            <p:grpSpPr>
              <a:xfrm>
                <a:off x="5073631" y="210532"/>
                <a:ext cx="5365940" cy="994235"/>
                <a:chOff x="5073631" y="210532"/>
                <a:chExt cx="5365940" cy="994235"/>
              </a:xfrm>
            </p:grpSpPr>
            <p:sp>
              <p:nvSpPr>
                <p:cNvPr id="29" name="TextBox 28"/>
                <p:cNvSpPr txBox="1"/>
                <p:nvPr/>
              </p:nvSpPr>
              <p:spPr>
                <a:xfrm>
                  <a:off x="5073631" y="210532"/>
                  <a:ext cx="5365940" cy="954107"/>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24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11.năm 2025</a:t>
                  </a:r>
                </a:p>
                <a:p>
                  <a:endParaRPr lang="en-US" sz="2800" dirty="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BÉ NHỎ</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a:solidFill>
                  <a:srgbClr val="0000CC"/>
                </a:solidFill>
                <a:latin typeface="Times New Roman" pitchFamily="18" charset="0"/>
                <a:cs typeface="Times New Roman" pitchFamily="18" charset="0"/>
              </a:rPr>
              <a:t>Na </a:t>
            </a:r>
            <a:r>
              <a:rPr lang="vi-VN" sz="3600">
                <a:solidFill>
                  <a:srgbClr val="0000CC"/>
                </a:solidFill>
                <a:latin typeface="Times New Roman" pitchFamily="18" charset="0"/>
                <a:cs typeface="Times New Roman" pitchFamily="18" charset="0"/>
              </a:rPr>
              <a:t>chạy ùa vào phòng bà</a:t>
            </a:r>
            <a:r>
              <a:rPr lang="en-US" sz="3600">
                <a:solidFill>
                  <a:srgbClr val="0000CC"/>
                </a:solidFill>
                <a:latin typeface="Times New Roman" pitchFamily="18" charset="0"/>
                <a:cs typeface="Times New Roman" pitchFamily="18" charset="0"/>
              </a:rPr>
              <a:t> </a:t>
            </a:r>
            <a:r>
              <a:rPr lang="vi-VN" sz="3600">
                <a:solidFill>
                  <a:srgbClr val="0000CC"/>
                </a:solidFill>
                <a:latin typeface="Times New Roman" pitchFamily="18" charset="0"/>
                <a:cs typeface="Times New Roman" pitchFamily="18" charset="0"/>
              </a:rPr>
              <a:t>và xổ vạt áo ra nhưng chẳng có tia nắng nào ở đó cả.</a:t>
            </a:r>
          </a:p>
          <a:p>
            <a:pPr algn="just"/>
            <a:r>
              <a:rPr lang="en-US" sz="360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24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11.năm 2025</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BÉ NHỎ</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5694109" y="149573"/>
            <a:ext cx="5458033" cy="994235"/>
            <a:chOff x="5073631" y="210532"/>
            <a:chExt cx="5365940" cy="994235"/>
          </a:xfrm>
        </p:grpSpPr>
        <p:grpSp>
          <p:nvGrpSpPr>
            <p:cNvPr id="27" name="Group 26"/>
            <p:cNvGrpSpPr/>
            <p:nvPr/>
          </p:nvGrpSpPr>
          <p:grpSpPr>
            <a:xfrm>
              <a:off x="5073631" y="210532"/>
              <a:ext cx="5365940" cy="994235"/>
              <a:chOff x="5073631" y="210532"/>
              <a:chExt cx="5365940" cy="994235"/>
            </a:xfrm>
          </p:grpSpPr>
          <p:sp>
            <p:nvSpPr>
              <p:cNvPr id="29" name="TextBox 28"/>
              <p:cNvSpPr txBox="1"/>
              <p:nvPr/>
            </p:nvSpPr>
            <p:spPr>
              <a:xfrm>
                <a:off x="5073631" y="210532"/>
                <a:ext cx="5365940" cy="954107"/>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24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11.năm 2025</a:t>
                </a:r>
              </a:p>
              <a:p>
                <a:r>
                  <a:rPr lang="en-US" sz="2800" dirty="0">
                    <a:solidFill>
                      <a:srgbClr val="0000CC"/>
                    </a:solidFill>
                    <a:latin typeface="Times New Roman" pitchFamily="18" charset="0"/>
                    <a:cs typeface="Times New Roman" pitchFamily="18" charset="0"/>
                  </a:rPr>
                  <a:t>.</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2. </a:t>
            </a:r>
            <a:r>
              <a:rPr lang="vi-VN" sz="3600" b="1" i="1" dirty="0">
                <a:solidFill>
                  <a:srgbClr val="0000CC"/>
                </a:solidFill>
                <a:latin typeface="Times New Roman" pitchFamily="18" charset="0"/>
                <a:cs typeface="Times New Roman" pitchFamily="18" charset="0"/>
              </a:rPr>
              <a:t>Kể lại câu chuyện</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5694109" y="-76200"/>
            <a:ext cx="5492209" cy="994235"/>
            <a:chOff x="5073631" y="210532"/>
            <a:chExt cx="5399539" cy="994235"/>
          </a:xfrm>
        </p:grpSpPr>
        <p:grpSp>
          <p:nvGrpSpPr>
            <p:cNvPr id="17" name="Group 16"/>
            <p:cNvGrpSpPr/>
            <p:nvPr/>
          </p:nvGrpSpPr>
          <p:grpSpPr>
            <a:xfrm>
              <a:off x="5073631" y="210532"/>
              <a:ext cx="5399539" cy="994235"/>
              <a:chOff x="5073631" y="210532"/>
              <a:chExt cx="5399539" cy="994235"/>
            </a:xfrm>
          </p:grpSpPr>
          <p:sp>
            <p:nvSpPr>
              <p:cNvPr id="20" name="TextBox 19"/>
              <p:cNvSpPr txBox="1"/>
              <p:nvPr/>
            </p:nvSpPr>
            <p:spPr>
              <a:xfrm>
                <a:off x="5073631" y="210532"/>
                <a:ext cx="5399539"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24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11.năm 2025</a:t>
                </a:r>
              </a:p>
            </p:txBody>
          </p:sp>
          <p:sp>
            <p:nvSpPr>
              <p:cNvPr id="21" name="TextBox 2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9696</TotalTime>
  <Words>490</Words>
  <Application>Microsoft Office PowerPoint</Application>
  <PresentationFormat>Tùy chỉnh</PresentationFormat>
  <Paragraphs>47</Paragraphs>
  <Slides>8</Slides>
  <Notes>1</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8</vt:i4>
      </vt:variant>
    </vt:vector>
  </HeadingPairs>
  <TitlesOfParts>
    <vt:vector size="11"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chuyenduongkinh@outlook.com.vn</cp:lastModifiedBy>
  <cp:revision>1069</cp:revision>
  <dcterms:created xsi:type="dcterms:W3CDTF">2008-09-09T22:52:10Z</dcterms:created>
  <dcterms:modified xsi:type="dcterms:W3CDTF">2025-11-24T02:24:56Z</dcterms:modified>
</cp:coreProperties>
</file>