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0" name="Group 19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NẮM TAY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ÔNG 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9649</TotalTime>
  <Words>501</Words>
  <Application>Microsoft Office PowerPoint</Application>
  <PresentationFormat>Custom</PresentationFormat>
  <Paragraphs>57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1070</cp:revision>
  <dcterms:created xsi:type="dcterms:W3CDTF">2008-09-09T22:52:10Z</dcterms:created>
  <dcterms:modified xsi:type="dcterms:W3CDTF">2025-11-27T06:16:09Z</dcterms:modified>
</cp:coreProperties>
</file>