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0"/>
  </p:notesMasterIdLst>
  <p:sldIdLst>
    <p:sldId id="2663" r:id="rId3"/>
    <p:sldId id="348" r:id="rId4"/>
    <p:sldId id="263" r:id="rId5"/>
    <p:sldId id="264" r:id="rId6"/>
    <p:sldId id="353" r:id="rId7"/>
    <p:sldId id="349" r:id="rId8"/>
    <p:sldId id="355" r:id="rId9"/>
    <p:sldId id="319" r:id="rId10"/>
    <p:sldId id="354" r:id="rId11"/>
    <p:sldId id="350" r:id="rId12"/>
    <p:sldId id="2661" r:id="rId13"/>
    <p:sldId id="266" r:id="rId14"/>
    <p:sldId id="321" r:id="rId15"/>
    <p:sldId id="2657" r:id="rId16"/>
    <p:sldId id="2659" r:id="rId17"/>
    <p:sldId id="2660"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p:scale>
          <a:sx n="63" d="100"/>
          <a:sy n="63" d="100"/>
        </p:scale>
        <p:origin x="-71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3</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11</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2025/11/28</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2025/11/28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 xmlns:a16="http://schemas.microsoft.com/office/drawing/2014/main" id="{CDEA2944-7627-4E37-A489-908E6D5B346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2.png"/><Relationship Id="rId3" Type="http://schemas.openxmlformats.org/officeDocument/2006/relationships/slideLayout" Target="../slideLayouts/slideLayout24.xml"/><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slide" Target="slide16.xml"/><Relationship Id="rId2" Type="http://schemas.openxmlformats.org/officeDocument/2006/relationships/audio" Target="../media/media1.mp3"/><Relationship Id="rId16" Type="http://schemas.openxmlformats.org/officeDocument/2006/relationships/slide" Target="slide15.xml"/><Relationship Id="rId20" Type="http://schemas.openxmlformats.org/officeDocument/2006/relationships/image" Target="../media/image44.png"/><Relationship Id="rId1" Type="http://schemas.microsoft.com/office/2007/relationships/media" Target="../media/media1.mp3"/><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1.png"/><Relationship Id="rId10" Type="http://schemas.openxmlformats.org/officeDocument/2006/relationships/image" Target="../media/image37.png"/><Relationship Id="rId19" Type="http://schemas.openxmlformats.org/officeDocument/2006/relationships/image" Target="../media/image43.png"/><Relationship Id="rId4" Type="http://schemas.openxmlformats.org/officeDocument/2006/relationships/notesSlide" Target="../notesSlides/notesSlide3.xml"/><Relationship Id="rId9" Type="http://schemas.openxmlformats.org/officeDocument/2006/relationships/image" Target="../media/image36.png"/><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Layout" Target="../slideLayouts/slideLayout24.xml"/><Relationship Id="rId7"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audio" Target="../media/audio1.wav"/><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4.xml"/><Relationship Id="rId7" Type="http://schemas.openxmlformats.org/officeDocument/2006/relationships/image" Target="../media/image4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1.wav"/><Relationship Id="rId9" Type="http://schemas.openxmlformats.org/officeDocument/2006/relationships/slide" Target="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4.xml"/><Relationship Id="rId7" Type="http://schemas.openxmlformats.org/officeDocument/2006/relationships/image" Target="../media/image4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9.png"/><Relationship Id="rId5" Type="http://schemas.openxmlformats.org/officeDocument/2006/relationships/image" Target="../media/image45.png"/><Relationship Id="rId10" Type="http://schemas.openxmlformats.org/officeDocument/2006/relationships/image" Target="../media/image47.png"/><Relationship Id="rId4" Type="http://schemas.openxmlformats.org/officeDocument/2006/relationships/audio" Target="../media/audio1.wav"/><Relationship Id="rId9"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297723" y="1013055"/>
            <a:ext cx="7615534"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 HƯNG ĐẠO</a:t>
            </a: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281634" y="3460109"/>
            <a:ext cx="8168651" cy="168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GIÁO VIÊN : </a:t>
            </a:r>
            <a:r>
              <a:rPr lang="en-US" sz="26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PHẠM THỊ VÂN</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NĂM SINH : </a:t>
            </a:r>
            <a:r>
              <a:rPr lang="en-US" sz="26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1990</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48"/>
              </a:spcBef>
              <a:defRPr/>
            </a:pP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 </a:t>
            </a:r>
            <a:r>
              <a:rPr lang="en-US" sz="26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CÔNG NGHỆ </a:t>
            </a:r>
            <a:r>
              <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LỚP  : </a:t>
            </a:r>
            <a:r>
              <a:rPr lang="en-US" sz="2696"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3A1</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67023" y="1746737"/>
            <a:ext cx="8583263"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985" y="5218866"/>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74886" y="154544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6016" y="3833397"/>
            <a:ext cx="3246937" cy="23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617655"/>
      </p:ext>
    </p:extLst>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 xmlns:a16="http://schemas.microsoft.com/office/drawing/2014/main" id="{E4A31C37-5A86-4B62-9B6D-8481399B9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 xmlns:a16="http://schemas.microsoft.com/office/drawing/2014/main" id="{ED56E1AE-343F-4635-A441-2EE7A9AE8E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 xmlns:a16="http://schemas.microsoft.com/office/drawing/2014/main" id="{ED56E1AE-343F-4635-A441-2EE7A9AE8E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 xmlns:a16="http://schemas.microsoft.com/office/drawing/2014/main" id="{65AEF1FE-D1A8-439D-BD1F-98F953FAE56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 xmlns:a16="http://schemas.microsoft.com/office/drawing/2014/main" id="{0050E77A-EDB8-4364-9DA8-64E97683C3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 xmlns:a16="http://schemas.microsoft.com/office/drawing/2014/main" id="{404202BF-F0EB-4868-B73F-116BD148C4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 xmlns:a16="http://schemas.microsoft.com/office/drawing/2014/main" id="{AC4DE9EA-3F45-481F-B450-248B5D15F9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 xmlns:a16="http://schemas.microsoft.com/office/drawing/2014/main" id="{93846732-B097-4965-81E0-8B4C8C1F3C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 xmlns:a16="http://schemas.microsoft.com/office/drawing/2014/main" id="{D9EAF80B-144A-429C-94FF-8725D3C8AB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sp>
        <p:nvSpPr>
          <p:cNvPr id="24" name="TextBox 23">
            <a:extLst>
              <a:ext uri="{FF2B5EF4-FFF2-40B4-BE49-F238E27FC236}">
                <a16:creationId xmlns="" xmlns:a16="http://schemas.microsoft.com/office/drawing/2014/main" id="{7F4C7DCF-E645-4579-80D0-37C960F96B67}"/>
              </a:ext>
            </a:extLst>
          </p:cNvPr>
          <p:cNvSpPr txBox="1"/>
          <p:nvPr/>
        </p:nvSpPr>
        <p:spPr>
          <a:xfrm>
            <a:off x="3248853" y="778980"/>
            <a:ext cx="74295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Thứ</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ngày</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tháng</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năm</a:t>
            </a:r>
            <a:r>
              <a:rPr lang="en-US" sz="2800" dirty="0">
                <a:latin typeface="Tahoma" panose="020B0604030504040204" pitchFamily="34" charset="0"/>
                <a:ea typeface="Tahoma" panose="020B0604030504040204" pitchFamily="34" charset="0"/>
                <a:cs typeface="Tahoma" panose="020B0604030504040204" pitchFamily="34" charset="0"/>
              </a:rPr>
              <a:t>….</a:t>
            </a:r>
          </a:p>
        </p:txBody>
      </p:sp>
      <p:pic>
        <p:nvPicPr>
          <p:cNvPr id="25" name="Picture 24">
            <a:extLst>
              <a:ext uri="{FF2B5EF4-FFF2-40B4-BE49-F238E27FC236}">
                <a16:creationId xmlns=""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D0C6A804-6D21-42F4-8A3C-3FBB45711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436</Words>
  <Application>Microsoft Office PowerPoint</Application>
  <PresentationFormat>Custom</PresentationFormat>
  <Paragraphs>47</Paragraphs>
  <Slides>17</Slides>
  <Notes>3</Notes>
  <HiddenSlides>0</HiddenSlides>
  <MMClips>6</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Van Pham</cp:lastModifiedBy>
  <cp:revision>41</cp:revision>
  <dcterms:created xsi:type="dcterms:W3CDTF">2022-09-08T09:37:02Z</dcterms:created>
  <dcterms:modified xsi:type="dcterms:W3CDTF">2025-11-28T06:00:52Z</dcterms:modified>
</cp:coreProperties>
</file>