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27" r:id="rId2"/>
    <p:sldId id="275" r:id="rId3"/>
    <p:sldId id="271" r:id="rId4"/>
    <p:sldId id="295" r:id="rId5"/>
    <p:sldId id="296" r:id="rId6"/>
    <p:sldId id="290" r:id="rId7"/>
    <p:sldId id="283" r:id="rId8"/>
    <p:sldId id="258" r:id="rId9"/>
    <p:sldId id="261" r:id="rId10"/>
    <p:sldId id="292" r:id="rId11"/>
    <p:sldId id="293" r:id="rId12"/>
    <p:sldId id="288" r:id="rId13"/>
    <p:sldId id="286" r:id="rId14"/>
    <p:sldId id="294" r:id="rId15"/>
    <p:sldId id="2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8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2025/11/3</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2025/11/3</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2025/11/3</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id="{3A4F239F-98D2-41E5-8917-E3D64B75A30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emf"/><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4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emf"/><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emf"/><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emf"/><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32.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297723" y="1013055"/>
            <a:ext cx="7615534"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22" b="1" dirty="0">
                <a:solidFill>
                  <a:srgbClr val="FF0066"/>
                </a:solidFill>
                <a:latin typeface="Times New Roman" pitchFamily="18" charset="0"/>
              </a:rPr>
              <a:t>TRƯỜNG TIỂU HỌC HƯNG ĐẠO</a:t>
            </a: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29" y="4081825"/>
            <a:ext cx="1524000" cy="197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281634" y="3460109"/>
            <a:ext cx="8168651" cy="168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8"/>
              </a:spcBef>
              <a:defRPr/>
            </a:pPr>
            <a:r>
              <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GIÁO VIÊN : ĐÀO THỊ MINH PHƯƠNG</a:t>
            </a:r>
          </a:p>
          <a:p>
            <a:pPr algn="ctr" eaLnBrk="1" hangingPunct="1">
              <a:spcBef>
                <a:spcPts val="1348"/>
              </a:spcBef>
              <a:defRPr/>
            </a:pPr>
            <a:r>
              <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NĂM SINH : 1976</a:t>
            </a:r>
          </a:p>
          <a:p>
            <a:pPr algn="ctr" eaLnBrk="1" hangingPunct="1">
              <a:spcBef>
                <a:spcPts val="1348"/>
              </a:spcBef>
              <a:defRPr/>
            </a:pPr>
            <a:r>
              <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 TOÁN - LỚP  </a:t>
            </a:r>
            <a:r>
              <a:rPr lang="en-US" sz="2696"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3A5</a:t>
            </a:r>
            <a:endPar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1867023" y="1746737"/>
            <a:ext cx="8583263"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823" y="6149697"/>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833435" y="252654"/>
            <a:ext cx="1558931"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829320" y="313785"/>
            <a:ext cx="1564876" cy="187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4074886" y="154544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9835848" y="741600"/>
            <a:ext cx="1104295" cy="14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909838" y="4471855"/>
            <a:ext cx="1060752" cy="77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26016" y="3833397"/>
            <a:ext cx="3246937" cy="23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621E3F6A-218D-4081-9B14-2E9BE2D9D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id="{764A3D07-8E3C-471A-A5EF-BBF8855F9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id="{D434B3B5-17B5-4353-A673-011CB60B6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id="{E8A9708B-A528-4C13-B0AC-137063288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id="{B258E3A9-A054-47B0-A069-8D9AB318A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id="{21C0ACDC-4130-4B02-9F0A-62104DF1E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id="{AE40511A-B675-407A-81F9-EA57DB0BD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id="{9AEC5017-1288-4AE3-B6FE-A348E9863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id="{26F4B5C3-F791-4A77-AD7C-E1733B9D5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id="{05F06757-74F6-44C0-8EA4-BED6A66CE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id="{5CA99A7A-FC22-4264-B01E-0790F823D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id="{9BC0F19D-D48C-402C-A644-A9F4A738D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id="{26ECBD8C-C559-4EA5-B485-415F1A4AF3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0CCA0D-192C-46EE-A451-06282BB8AF59}"/>
              </a:ext>
            </a:extLst>
          </p:cNvPr>
          <p:cNvSpPr txBox="1"/>
          <p:nvPr/>
        </p:nvSpPr>
        <p:spPr>
          <a:xfrm>
            <a:off x="1158240" y="1219200"/>
            <a:ext cx="77216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cm</a:t>
            </a:r>
          </a:p>
        </p:txBody>
      </p:sp>
      <p:pic>
        <p:nvPicPr>
          <p:cNvPr id="31" name="图片 1">
            <a:extLst>
              <a:ext uri="{FF2B5EF4-FFF2-40B4-BE49-F238E27FC236}">
                <a16:creationId xmlns:a16="http://schemas.microsoft.com/office/drawing/2014/main"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5C21C0-B127-405F-B7BF-4BC672218DE0}"/>
              </a:ext>
            </a:extLst>
          </p:cNvPr>
          <p:cNvSpPr txBox="1"/>
          <p:nvPr/>
        </p:nvSpPr>
        <p:spPr>
          <a:xfrm>
            <a:off x="8889872" y="453836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(cm)</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id="{72AE39AB-808F-42BC-A571-24BAF50B3C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3002874-37DC-4A16-BE64-CD8CD97DF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id="{B4932D17-C5BD-4799-AECA-5BB4D3F8F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id="{92BED32F-5A97-49A0-9D6C-4840D1411F9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id="{F6CD0D13-2578-4710-968B-4699889382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sp>
        <p:nvSpPr>
          <p:cNvPr id="16" name="TextBox 15">
            <a:extLst>
              <a:ext uri="{FF2B5EF4-FFF2-40B4-BE49-F238E27FC236}">
                <a16:creationId xmlns:a16="http://schemas.microsoft.com/office/drawing/2014/main" id="{491DBE5B-A312-42BD-936C-D18951799EA5}"/>
              </a:ext>
            </a:extLst>
          </p:cNvPr>
          <p:cNvSpPr txBox="1"/>
          <p:nvPr/>
        </p:nvSpPr>
        <p:spPr>
          <a:xfrm>
            <a:off x="1397217" y="1137678"/>
            <a:ext cx="9082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Thứ</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ngày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2022</a:t>
            </a:r>
          </a:p>
        </p:txBody>
      </p:sp>
      <p:pic>
        <p:nvPicPr>
          <p:cNvPr id="17" name="Picture 16">
            <a:extLst>
              <a:ext uri="{FF2B5EF4-FFF2-40B4-BE49-F238E27FC236}">
                <a16:creationId xmlns:a16="http://schemas.microsoft.com/office/drawing/2014/main"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501</Words>
  <Application>Microsoft Office PowerPoint</Application>
  <PresentationFormat>Widescreen</PresentationFormat>
  <Paragraphs>52</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等线</vt:lpstr>
      <vt:lpstr>等线 Light</vt:lpstr>
      <vt:lpstr>Arial</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34</cp:revision>
  <dcterms:created xsi:type="dcterms:W3CDTF">2022-07-15T05:41:18Z</dcterms:created>
  <dcterms:modified xsi:type="dcterms:W3CDTF">2025-11-03T14:58:36Z</dcterms:modified>
</cp:coreProperties>
</file>