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7" r:id="rId4"/>
    <p:sldMasterId id="2147483711" r:id="rId5"/>
  </p:sldMasterIdLst>
  <p:notesMasterIdLst>
    <p:notesMasterId r:id="rId27"/>
  </p:notesMasterIdLst>
  <p:sldIdLst>
    <p:sldId id="327" r:id="rId6"/>
    <p:sldId id="263" r:id="rId7"/>
    <p:sldId id="262" r:id="rId8"/>
    <p:sldId id="256" r:id="rId9"/>
    <p:sldId id="294" r:id="rId10"/>
    <p:sldId id="295" r:id="rId11"/>
    <p:sldId id="257" r:id="rId12"/>
    <p:sldId id="290" r:id="rId13"/>
    <p:sldId id="258" r:id="rId14"/>
    <p:sldId id="1572" r:id="rId15"/>
    <p:sldId id="1573" r:id="rId16"/>
    <p:sldId id="1574" r:id="rId17"/>
    <p:sldId id="260" r:id="rId18"/>
    <p:sldId id="346" r:id="rId19"/>
    <p:sldId id="349" r:id="rId20"/>
    <p:sldId id="347" r:id="rId21"/>
    <p:sldId id="348" r:id="rId22"/>
    <p:sldId id="350" r:id="rId23"/>
    <p:sldId id="351" r:id="rId24"/>
    <p:sldId id="352" r:id="rId25"/>
    <p:sldId id="28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84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E21E5-EA3A-4528-B3C6-12D4CBE5BA1C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14E34E-9EEE-4DEB-9823-B40D2E076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733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6835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42763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microsoft.com/office/2007/relationships/hdphoto" Target="../media/hdphoto1.wdp"/><Relationship Id="rId9" Type="http://schemas.openxmlformats.org/officeDocument/2006/relationships/image" Target="../media/image16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42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814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2365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87C41-3E64-48D4-9DC3-C5145C21CB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B3A068-2B9B-4FE2-B8C5-42149E10B3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93DBE2-CB77-42A7-936C-54EA36A7A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F964F2-FB6E-4A28-9448-7BC75E76B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A2D2D2-0AEE-43BA-BF4C-E2C131C90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3339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EC537-3225-4581-882D-2AE592E08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A2D87-C65B-487E-8A69-257AA12768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D4BF7-1F21-40DA-887B-A90E07AAD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AF151-EE04-4556-AEDA-253683D91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37AEE-0E41-4A74-BD15-69A5F2C4D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2954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9F82D-EEB1-4314-A91C-25403DC22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79936D-DF66-4992-A204-65E2B9234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717F0-4865-46DD-8AF1-42AF32026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775BA6-FCA9-4465-966D-A12AD139B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0184CF-E17D-48C9-8EAF-A3EEA7A44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9119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DB0ED-DD44-4CC3-AA47-17659D094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617C2-0AE9-410C-B820-32143FD8DB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508DDE-D4B2-4AB9-B440-EB77A6617D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68CE98-D28C-48B9-AAD1-F8CE3C725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016B6-D02B-4BA1-A60F-15B9A9CE3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85268E-FF69-4773-B908-6DFAA44E0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9059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B5A04-898B-4DB4-8522-C5AA11926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EAD947-8AD2-404C-B1D1-B696B00DEB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C1B53E-2748-4B97-9830-9A9C304A5F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640F5E-B588-4DB7-89C9-A35FBF2F4E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25DFAC-B324-4109-B2D6-EEB831F8FC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885C54-C1B7-493D-8479-7172255CA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A515FC-2374-4A78-B3B6-2B3DC3E30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89AB76-86C3-4C8D-909F-56993CC68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5462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554C8-2F12-474E-9739-31060BCCC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842084-D427-4729-9A5C-A12625F95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5F5389-F8BE-43F3-B74C-19E308DD5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BA71AB-9585-441C-96B4-FD4CC0597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2432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9E0FA9-7A40-4F4A-9893-D09146C1A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DEF296-F4FC-43B8-BC82-BE47480C9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225B83-96DE-45B7-A9A6-9B2066658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8377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81DC1-492C-45E4-8A7F-539CAC6CE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DFD52E-2AF1-4AF8-9DE9-21BEB6882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769A13-CB34-4C51-BAAC-90FD8EF683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F93B1B-B8A3-4148-8015-3DA4D01FD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432E12-AEDB-4E5E-B991-366BCBF9B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096C6-DB2C-4B4E-92C7-854728C89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520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94678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2447B-1F26-4034-BF13-B3FE0302B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65AF7A-BB51-48A4-988B-69C154750A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E51A36-FCEA-4398-B657-6AB2706150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1957D7-2159-4E46-AF6B-4D5EBC781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624043-3B9F-4F13-85E2-EFBD8FF27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D8E843-B028-48F1-9E86-A4BE29E73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2176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CFB51-ECF3-400D-A392-375E300A0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95561C-C77A-49FB-88FB-96096141C1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428F6E-AB64-402C-A2A5-5038B9DB7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9CB517-D695-483D-A4FD-615D09967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112AE8-9836-4417-AC69-B6B248C55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2765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0CE550-68C7-4392-A277-05A5564C40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D03DA1-2C24-4AC1-B6A2-D770ACA7F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80FF5-C49F-4133-A549-96B45DD2E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24F9F-11C7-4CF1-A83C-A8F534E17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083462-21C1-4111-A270-DC33DF1BB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6060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32652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69187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34186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30182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95552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12897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4783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9395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62888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1741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99351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2977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57636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Pine trees covered in snow">
            <a:extLst>
              <a:ext uri="{FF2B5EF4-FFF2-40B4-BE49-F238E27FC236}">
                <a16:creationId xmlns:a16="http://schemas.microsoft.com/office/drawing/2014/main" id="{45955824-5643-4361-9F61-797753CC6E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0"/>
            <a:ext cx="12191997" cy="6858000"/>
          </a:xfrm>
          <a:prstGeom prst="rect">
            <a:avLst/>
          </a:prstGeom>
        </p:spPr>
      </p:pic>
      <p:grpSp>
        <p:nvGrpSpPr>
          <p:cNvPr id="30" name="组合 19">
            <a:extLst>
              <a:ext uri="{FF2B5EF4-FFF2-40B4-BE49-F238E27FC236}">
                <a16:creationId xmlns:a16="http://schemas.microsoft.com/office/drawing/2014/main" id="{994ACEEE-2715-4E42-B044-794694B408E0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31" name="图片 21">
              <a:extLst>
                <a:ext uri="{FF2B5EF4-FFF2-40B4-BE49-F238E27FC236}">
                  <a16:creationId xmlns:a16="http://schemas.microsoft.com/office/drawing/2014/main" id="{0C1258DA-9F27-493A-848D-C0CB1BAF2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32" name="图片 22">
              <a:extLst>
                <a:ext uri="{FF2B5EF4-FFF2-40B4-BE49-F238E27FC236}">
                  <a16:creationId xmlns:a16="http://schemas.microsoft.com/office/drawing/2014/main" id="{6D9AAF77-DB9F-4D14-AEDF-744CF0435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33" name="图片 23">
              <a:extLst>
                <a:ext uri="{FF2B5EF4-FFF2-40B4-BE49-F238E27FC236}">
                  <a16:creationId xmlns:a16="http://schemas.microsoft.com/office/drawing/2014/main" id="{458497A5-075F-4BAA-B3CE-655DE19D9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34" name="图片 24">
              <a:extLst>
                <a:ext uri="{FF2B5EF4-FFF2-40B4-BE49-F238E27FC236}">
                  <a16:creationId xmlns:a16="http://schemas.microsoft.com/office/drawing/2014/main" id="{FACBA81E-F580-47A1-AEB4-17F4B23ED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35" name="图片 18">
            <a:extLst>
              <a:ext uri="{FF2B5EF4-FFF2-40B4-BE49-F238E27FC236}">
                <a16:creationId xmlns:a16="http://schemas.microsoft.com/office/drawing/2014/main" id="{59143527-EFC6-4A90-949B-E5146A0A4B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duotone>
              <a:srgbClr val="8BB6C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5684108" cy="21907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05F9A45-4CE2-4785-A30F-8A7B1C9D687F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292260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9">
            <a:extLst>
              <a:ext uri="{FF2B5EF4-FFF2-40B4-BE49-F238E27FC236}">
                <a16:creationId xmlns:a16="http://schemas.microsoft.com/office/drawing/2014/main" id="{EC30AF16-F3EE-4449-929F-608BF081823C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id="{FC7862B6-3781-4ACD-BCD4-E7F64AB4D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12" name="图片 22">
              <a:extLst>
                <a:ext uri="{FF2B5EF4-FFF2-40B4-BE49-F238E27FC236}">
                  <a16:creationId xmlns:a16="http://schemas.microsoft.com/office/drawing/2014/main" id="{12EBA747-4C8B-45AA-8E1B-1C8B5FF09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3" name="图片 23">
              <a:extLst>
                <a:ext uri="{FF2B5EF4-FFF2-40B4-BE49-F238E27FC236}">
                  <a16:creationId xmlns:a16="http://schemas.microsoft.com/office/drawing/2014/main" id="{BA78A339-19F3-4943-81D3-CC1B5054D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id="{2A08A555-4447-4530-9A09-152E2518F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5" name="图片 18">
            <a:extLst>
              <a:ext uri="{FF2B5EF4-FFF2-40B4-BE49-F238E27FC236}">
                <a16:creationId xmlns:a16="http://schemas.microsoft.com/office/drawing/2014/main" id="{642D6B79-C4EC-4468-858C-702BE021F9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5684108" cy="21907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0FA002-F077-4B33-899D-E5397FB07808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356509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4A9EE439-B4E8-47E9-9136-04CFD9BE67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1171" y="2150"/>
            <a:ext cx="12194345" cy="6853701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A00ACA40-9C88-457F-AEDD-7CE5B3556C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 flipV="1">
            <a:off x="1" y="1112717"/>
            <a:ext cx="12194345" cy="3154239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D001FE57-F984-406F-89EF-9565C3BE2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>
            <a:off x="-1171" y="1"/>
            <a:ext cx="12194345" cy="3154239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E027349-AC24-4F67-855E-D3BAD1EDC0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638801" y="221813"/>
            <a:ext cx="6400800" cy="315423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F79F813C-4E64-4557-9B97-CDEE1E6029E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4299"/>
            <a:ext cx="12192000" cy="6853701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407D68E-8B07-4B85-8FE0-C51C352B6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87421"/>
          <a:stretch/>
        </p:blipFill>
        <p:spPr>
          <a:xfrm flipV="1">
            <a:off x="1828801" y="6477000"/>
            <a:ext cx="7880193" cy="50800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2A8A351-6ED1-4EAF-B46B-B425D3C4490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148174" y="2364225"/>
            <a:ext cx="5212175" cy="4534903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C47B1BF8-7922-46CD-A1FC-68B3C4B22BB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750206" y="3502489"/>
            <a:ext cx="7880193" cy="33555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DC446D-3035-4330-83B7-F26AFCFA3B97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699033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13114830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4293100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0604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38863304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0F44C-5CA9-480C-803C-D48790A6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E99C7D-1216-462D-80A9-0F224C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7D3F8C-FD38-4935-992A-2C9FB2353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8B961-DE96-4433-9D51-5CB797963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C069D-2F69-4788-9352-F0488DB3E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6D480D-8EF2-411B-88C6-92061F02D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75CA2A-F7A1-4531-A195-F3FCE6BE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B24EE1-22CF-4851-9A08-F9CDF75FB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2248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E04D1-86A8-461B-A66F-33F0A7BEA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04F6A3-2FD8-41C5-819D-3365A0B4A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FE983E-6DB1-4197-9694-69720D2F4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22475-52DF-426A-BCC5-452DED570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5760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758F7C-BC8A-46CF-98AD-AB3F2B48D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4E40-42C4-41E9-B17E-7D8BF6493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236E3-2576-491D-A4E3-00F9E0981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25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F9A78-D8D1-4B1A-81A3-8FA8A60CF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45383-B296-441E-B368-281A36F58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33C049-E46A-4F5B-AC17-C0A40E6C1F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DB6D6A-E211-4A99-91CB-69C09F753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16E8E-EE49-40E1-BE3B-0C71818D7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B7084-7F70-4983-BBBB-FB4A31DA2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8735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37FB4-1C4B-4F97-A7C1-5282CF655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30D111-65CF-48B6-BDC6-08CE9B8883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8C19B5-CCE0-45B2-A299-E233E489C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D49BBB-6C8F-4FED-B124-7274B311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A6F0B6-915D-4DBF-81D8-726393C31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93405B-8E50-4104-AD4B-60DB60A9F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173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D5B08-9BC7-4ED7-91BE-857A3B9B9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702560-E793-4AAD-973A-00C888BAA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08057-1BF3-436A-90CE-FB0E34D0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0C90F-A852-41E7-8833-019D50B6E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35392-FA14-4114-8948-A3DC5696F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5442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380B6-2AE9-49F9-B7D1-AB6A8BEF5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37B5F3-20EB-42EF-80E9-1670CD594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80874-2361-4586-950C-40AEEEB27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D7770-A9FB-40DC-951D-8FFB5B394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1E3BF-3BF2-471D-8816-076A1782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763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flipH="1">
            <a:off x="-2" y="184332"/>
            <a:ext cx="12191924" cy="7067792"/>
            <a:chOff x="-2" y="138249"/>
            <a:chExt cx="9143943" cy="5300844"/>
          </a:xfrm>
        </p:grpSpPr>
        <p:sp>
          <p:nvSpPr>
            <p:cNvPr id="10" name="Google Shape;10;p2"/>
            <p:cNvSpPr/>
            <p:nvPr/>
          </p:nvSpPr>
          <p:spPr>
            <a:xfrm>
              <a:off x="2990510" y="4827774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449220" y="4862848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825308" y="4860642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285936" y="4896867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229602" y="3415478"/>
              <a:ext cx="94287" cy="82713"/>
            </a:xfrm>
            <a:custGeom>
              <a:avLst/>
              <a:gdLst/>
              <a:ahLst/>
              <a:cxnLst/>
              <a:rect l="l" t="t" r="r" b="b"/>
              <a:pathLst>
                <a:path w="2949" h="2587" extrusionOk="0">
                  <a:moveTo>
                    <a:pt x="1501" y="1"/>
                  </a:moveTo>
                  <a:cubicBezTo>
                    <a:pt x="1225" y="1"/>
                    <a:pt x="943" y="98"/>
                    <a:pt x="699" y="303"/>
                  </a:cubicBezTo>
                  <a:cubicBezTo>
                    <a:pt x="122" y="698"/>
                    <a:pt x="0" y="1549"/>
                    <a:pt x="456" y="2066"/>
                  </a:cubicBezTo>
                  <a:cubicBezTo>
                    <a:pt x="706" y="2405"/>
                    <a:pt x="1103" y="2587"/>
                    <a:pt x="1493" y="2587"/>
                  </a:cubicBezTo>
                  <a:cubicBezTo>
                    <a:pt x="1766" y="2587"/>
                    <a:pt x="2036" y="2497"/>
                    <a:pt x="2250" y="2309"/>
                  </a:cubicBezTo>
                  <a:cubicBezTo>
                    <a:pt x="2827" y="1884"/>
                    <a:pt x="2949" y="1032"/>
                    <a:pt x="2493" y="516"/>
                  </a:cubicBezTo>
                  <a:cubicBezTo>
                    <a:pt x="2247" y="182"/>
                    <a:pt x="1879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972858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236412" y="3595387"/>
              <a:ext cx="35969" cy="31301"/>
            </a:xfrm>
            <a:custGeom>
              <a:avLst/>
              <a:gdLst/>
              <a:ahLst/>
              <a:cxnLst/>
              <a:rect l="l" t="t" r="r" b="b"/>
              <a:pathLst>
                <a:path w="1125" h="979" extrusionOk="0">
                  <a:moveTo>
                    <a:pt x="528" y="0"/>
                  </a:moveTo>
                  <a:cubicBezTo>
                    <a:pt x="434" y="0"/>
                    <a:pt x="345" y="27"/>
                    <a:pt x="274" y="86"/>
                  </a:cubicBezTo>
                  <a:cubicBezTo>
                    <a:pt x="31" y="238"/>
                    <a:pt x="0" y="542"/>
                    <a:pt x="183" y="785"/>
                  </a:cubicBezTo>
                  <a:cubicBezTo>
                    <a:pt x="269" y="907"/>
                    <a:pt x="405" y="979"/>
                    <a:pt x="546" y="979"/>
                  </a:cubicBezTo>
                  <a:cubicBezTo>
                    <a:pt x="651" y="979"/>
                    <a:pt x="760" y="938"/>
                    <a:pt x="851" y="846"/>
                  </a:cubicBezTo>
                  <a:cubicBezTo>
                    <a:pt x="1094" y="694"/>
                    <a:pt x="1125" y="390"/>
                    <a:pt x="942" y="178"/>
                  </a:cubicBezTo>
                  <a:cubicBezTo>
                    <a:pt x="831" y="66"/>
                    <a:pt x="674" y="0"/>
                    <a:pt x="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808811" y="3549923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22" y="1"/>
                  </a:moveTo>
                  <a:cubicBezTo>
                    <a:pt x="1272" y="1"/>
                    <a:pt x="1120" y="26"/>
                    <a:pt x="973" y="80"/>
                  </a:cubicBezTo>
                  <a:cubicBezTo>
                    <a:pt x="304" y="353"/>
                    <a:pt x="0" y="1052"/>
                    <a:pt x="213" y="1752"/>
                  </a:cubicBezTo>
                  <a:cubicBezTo>
                    <a:pt x="428" y="2278"/>
                    <a:pt x="926" y="2579"/>
                    <a:pt x="1455" y="2579"/>
                  </a:cubicBezTo>
                  <a:cubicBezTo>
                    <a:pt x="1598" y="2579"/>
                    <a:pt x="1742" y="2557"/>
                    <a:pt x="1885" y="2511"/>
                  </a:cubicBezTo>
                  <a:cubicBezTo>
                    <a:pt x="2584" y="2238"/>
                    <a:pt x="2888" y="1508"/>
                    <a:pt x="2644" y="840"/>
                  </a:cubicBezTo>
                  <a:cubicBezTo>
                    <a:pt x="2455" y="319"/>
                    <a:pt x="1952" y="1"/>
                    <a:pt x="14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69218" y="717461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15" y="0"/>
                  </a:moveTo>
                  <a:cubicBezTo>
                    <a:pt x="1278" y="0"/>
                    <a:pt x="1139" y="21"/>
                    <a:pt x="1003" y="64"/>
                  </a:cubicBezTo>
                  <a:cubicBezTo>
                    <a:pt x="304" y="338"/>
                    <a:pt x="0" y="1067"/>
                    <a:pt x="243" y="1736"/>
                  </a:cubicBezTo>
                  <a:cubicBezTo>
                    <a:pt x="431" y="2275"/>
                    <a:pt x="907" y="2579"/>
                    <a:pt x="1421" y="2579"/>
                  </a:cubicBezTo>
                  <a:cubicBezTo>
                    <a:pt x="1575" y="2579"/>
                    <a:pt x="1731" y="2552"/>
                    <a:pt x="1885" y="2496"/>
                  </a:cubicBezTo>
                  <a:cubicBezTo>
                    <a:pt x="2584" y="2222"/>
                    <a:pt x="2888" y="1523"/>
                    <a:pt x="2645" y="824"/>
                  </a:cubicBezTo>
                  <a:cubicBezTo>
                    <a:pt x="2451" y="316"/>
                    <a:pt x="1949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3597" y="3472433"/>
              <a:ext cx="92369" cy="82457"/>
            </a:xfrm>
            <a:custGeom>
              <a:avLst/>
              <a:gdLst/>
              <a:ahLst/>
              <a:cxnLst/>
              <a:rect l="l" t="t" r="r" b="b"/>
              <a:pathLst>
                <a:path w="2889" h="2579" extrusionOk="0">
                  <a:moveTo>
                    <a:pt x="1415" y="0"/>
                  </a:moveTo>
                  <a:cubicBezTo>
                    <a:pt x="1278" y="0"/>
                    <a:pt x="1140" y="21"/>
                    <a:pt x="1004" y="64"/>
                  </a:cubicBezTo>
                  <a:cubicBezTo>
                    <a:pt x="304" y="338"/>
                    <a:pt x="1" y="1067"/>
                    <a:pt x="244" y="1736"/>
                  </a:cubicBezTo>
                  <a:cubicBezTo>
                    <a:pt x="431" y="2274"/>
                    <a:pt x="907" y="2579"/>
                    <a:pt x="1435" y="2579"/>
                  </a:cubicBezTo>
                  <a:cubicBezTo>
                    <a:pt x="1593" y="2579"/>
                    <a:pt x="1755" y="2552"/>
                    <a:pt x="1915" y="2496"/>
                  </a:cubicBezTo>
                  <a:cubicBezTo>
                    <a:pt x="2584" y="2222"/>
                    <a:pt x="2888" y="1523"/>
                    <a:pt x="2675" y="824"/>
                  </a:cubicBezTo>
                  <a:cubicBezTo>
                    <a:pt x="2457" y="316"/>
                    <a:pt x="1951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133182" y="715606"/>
              <a:ext cx="92337" cy="83352"/>
            </a:xfrm>
            <a:custGeom>
              <a:avLst/>
              <a:gdLst/>
              <a:ahLst/>
              <a:cxnLst/>
              <a:rect l="l" t="t" r="r" b="b"/>
              <a:pathLst>
                <a:path w="2888" h="2607" extrusionOk="0">
                  <a:moveTo>
                    <a:pt x="1446" y="0"/>
                  </a:moveTo>
                  <a:cubicBezTo>
                    <a:pt x="1291" y="0"/>
                    <a:pt x="1132" y="29"/>
                    <a:pt x="973" y="92"/>
                  </a:cubicBezTo>
                  <a:cubicBezTo>
                    <a:pt x="304" y="365"/>
                    <a:pt x="0" y="1095"/>
                    <a:pt x="213" y="1764"/>
                  </a:cubicBezTo>
                  <a:cubicBezTo>
                    <a:pt x="424" y="2302"/>
                    <a:pt x="905" y="2606"/>
                    <a:pt x="1421" y="2606"/>
                  </a:cubicBezTo>
                  <a:cubicBezTo>
                    <a:pt x="1575" y="2606"/>
                    <a:pt x="1731" y="2579"/>
                    <a:pt x="1885" y="2523"/>
                  </a:cubicBezTo>
                  <a:cubicBezTo>
                    <a:pt x="2584" y="2250"/>
                    <a:pt x="2888" y="1551"/>
                    <a:pt x="2645" y="852"/>
                  </a:cubicBezTo>
                  <a:cubicBezTo>
                    <a:pt x="2433" y="335"/>
                    <a:pt x="1968" y="0"/>
                    <a:pt x="14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789372" y="3757744"/>
              <a:ext cx="51540" cy="45241"/>
            </a:xfrm>
            <a:custGeom>
              <a:avLst/>
              <a:gdLst/>
              <a:ahLst/>
              <a:cxnLst/>
              <a:rect l="l" t="t" r="r" b="b"/>
              <a:pathLst>
                <a:path w="1612" h="1415" extrusionOk="0">
                  <a:moveTo>
                    <a:pt x="758" y="0"/>
                  </a:moveTo>
                  <a:cubicBezTo>
                    <a:pt x="696" y="0"/>
                    <a:pt x="636" y="8"/>
                    <a:pt x="578" y="24"/>
                  </a:cubicBezTo>
                  <a:cubicBezTo>
                    <a:pt x="182" y="176"/>
                    <a:pt x="0" y="571"/>
                    <a:pt x="152" y="935"/>
                  </a:cubicBezTo>
                  <a:cubicBezTo>
                    <a:pt x="268" y="1237"/>
                    <a:pt x="508" y="1414"/>
                    <a:pt x="790" y="1414"/>
                  </a:cubicBezTo>
                  <a:cubicBezTo>
                    <a:pt x="878" y="1414"/>
                    <a:pt x="970" y="1397"/>
                    <a:pt x="1064" y="1361"/>
                  </a:cubicBezTo>
                  <a:cubicBezTo>
                    <a:pt x="1429" y="1209"/>
                    <a:pt x="1611" y="844"/>
                    <a:pt x="1489" y="449"/>
                  </a:cubicBezTo>
                  <a:cubicBezTo>
                    <a:pt x="1364" y="173"/>
                    <a:pt x="1051" y="0"/>
                    <a:pt x="7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431542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99779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688109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57927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404353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235250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588003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342333" y="3481501"/>
              <a:ext cx="60268" cy="61259"/>
            </a:xfrm>
            <a:custGeom>
              <a:avLst/>
              <a:gdLst/>
              <a:ahLst/>
              <a:cxnLst/>
              <a:rect l="l" t="t" r="r" b="b"/>
              <a:pathLst>
                <a:path w="1885" h="1916" extrusionOk="0">
                  <a:moveTo>
                    <a:pt x="942" y="1"/>
                  </a:moveTo>
                  <a:cubicBezTo>
                    <a:pt x="426" y="1"/>
                    <a:pt x="0" y="426"/>
                    <a:pt x="0" y="974"/>
                  </a:cubicBezTo>
                  <a:cubicBezTo>
                    <a:pt x="0" y="1490"/>
                    <a:pt x="426" y="1916"/>
                    <a:pt x="942" y="1916"/>
                  </a:cubicBezTo>
                  <a:cubicBezTo>
                    <a:pt x="1459" y="1916"/>
                    <a:pt x="1885" y="1490"/>
                    <a:pt x="1885" y="974"/>
                  </a:cubicBezTo>
                  <a:cubicBezTo>
                    <a:pt x="1885" y="426"/>
                    <a:pt x="1489" y="1"/>
                    <a:pt x="9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602527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754141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709443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978616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400393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978634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64526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6475260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164498" y="400889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708716" y="4468339"/>
              <a:ext cx="53490" cy="53490"/>
            </a:xfrm>
            <a:custGeom>
              <a:avLst/>
              <a:gdLst/>
              <a:ahLst/>
              <a:cxnLst/>
              <a:rect l="l" t="t" r="r" b="b"/>
              <a:pathLst>
                <a:path w="1673" h="1673" extrusionOk="0">
                  <a:moveTo>
                    <a:pt x="852" y="1"/>
                  </a:moveTo>
                  <a:cubicBezTo>
                    <a:pt x="396" y="1"/>
                    <a:pt x="0" y="366"/>
                    <a:pt x="0" y="822"/>
                  </a:cubicBezTo>
                  <a:cubicBezTo>
                    <a:pt x="0" y="1278"/>
                    <a:pt x="396" y="1673"/>
                    <a:pt x="852" y="1673"/>
                  </a:cubicBezTo>
                  <a:cubicBezTo>
                    <a:pt x="1307" y="1673"/>
                    <a:pt x="1672" y="1278"/>
                    <a:pt x="1672" y="822"/>
                  </a:cubicBezTo>
                  <a:cubicBezTo>
                    <a:pt x="1672" y="366"/>
                    <a:pt x="1307" y="1"/>
                    <a:pt x="8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2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07841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972852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082858" y="4168053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757746" y="3472436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575319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612243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701892" y="350289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786224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339398" y="4546384"/>
              <a:ext cx="187615" cy="169518"/>
            </a:xfrm>
            <a:custGeom>
              <a:avLst/>
              <a:gdLst/>
              <a:ahLst/>
              <a:cxnLst/>
              <a:rect l="l" t="t" r="r" b="b"/>
              <a:pathLst>
                <a:path w="5868" h="5302" extrusionOk="0">
                  <a:moveTo>
                    <a:pt x="2935" y="0"/>
                  </a:moveTo>
                  <a:cubicBezTo>
                    <a:pt x="2719" y="0"/>
                    <a:pt x="2499" y="27"/>
                    <a:pt x="2281" y="83"/>
                  </a:cubicBezTo>
                  <a:cubicBezTo>
                    <a:pt x="852" y="417"/>
                    <a:pt x="1" y="1876"/>
                    <a:pt x="335" y="3274"/>
                  </a:cubicBezTo>
                  <a:cubicBezTo>
                    <a:pt x="644" y="4484"/>
                    <a:pt x="1717" y="5302"/>
                    <a:pt x="2906" y="5302"/>
                  </a:cubicBezTo>
                  <a:cubicBezTo>
                    <a:pt x="3120" y="5302"/>
                    <a:pt x="3339" y="5275"/>
                    <a:pt x="3557" y="5220"/>
                  </a:cubicBezTo>
                  <a:cubicBezTo>
                    <a:pt x="4986" y="4885"/>
                    <a:pt x="5867" y="3426"/>
                    <a:pt x="5503" y="1998"/>
                  </a:cubicBezTo>
                  <a:cubicBezTo>
                    <a:pt x="5219" y="814"/>
                    <a:pt x="4130" y="0"/>
                    <a:pt x="29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261464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251949" y="4411972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225522" y="1183396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1386" y="2736"/>
                    <a:pt x="1403" y="2737"/>
                    <a:pt x="1420" y="2737"/>
                  </a:cubicBezTo>
                  <a:cubicBezTo>
                    <a:pt x="2156" y="2737"/>
                    <a:pt x="2736" y="2110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170067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249001" y="3855676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8588003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332624" y="4921230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39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657158" y="3864404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9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9"/>
                  </a:cubicBezTo>
                  <a:cubicBezTo>
                    <a:pt x="2737" y="639"/>
                    <a:pt x="2129" y="1"/>
                    <a:pt x="13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28663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500554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905979" y="4581074"/>
              <a:ext cx="50549" cy="5058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79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581"/>
                    <a:pt x="791" y="1581"/>
                  </a:cubicBezTo>
                  <a:cubicBezTo>
                    <a:pt x="1247" y="1581"/>
                    <a:pt x="1581" y="1247"/>
                    <a:pt x="1581" y="791"/>
                  </a:cubicBezTo>
                  <a:cubicBezTo>
                    <a:pt x="1581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293727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366625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891187" y="955048"/>
              <a:ext cx="94319" cy="88660"/>
            </a:xfrm>
            <a:custGeom>
              <a:avLst/>
              <a:gdLst/>
              <a:ahLst/>
              <a:cxnLst/>
              <a:rect l="l" t="t" r="r" b="b"/>
              <a:pathLst>
                <a:path w="2950" h="2773" extrusionOk="0">
                  <a:moveTo>
                    <a:pt x="1471" y="1"/>
                  </a:moveTo>
                  <a:cubicBezTo>
                    <a:pt x="805" y="1"/>
                    <a:pt x="228" y="462"/>
                    <a:pt x="92" y="1144"/>
                  </a:cubicBezTo>
                  <a:cubicBezTo>
                    <a:pt x="1" y="1904"/>
                    <a:pt x="518" y="2633"/>
                    <a:pt x="1247" y="2755"/>
                  </a:cubicBezTo>
                  <a:cubicBezTo>
                    <a:pt x="1322" y="2767"/>
                    <a:pt x="1395" y="2773"/>
                    <a:pt x="1468" y="2773"/>
                  </a:cubicBezTo>
                  <a:cubicBezTo>
                    <a:pt x="2133" y="2773"/>
                    <a:pt x="2691" y="2285"/>
                    <a:pt x="2828" y="1600"/>
                  </a:cubicBezTo>
                  <a:cubicBezTo>
                    <a:pt x="2949" y="840"/>
                    <a:pt x="2463" y="171"/>
                    <a:pt x="1703" y="19"/>
                  </a:cubicBezTo>
                  <a:cubicBezTo>
                    <a:pt x="1625" y="7"/>
                    <a:pt x="1547" y="1"/>
                    <a:pt x="1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7016587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8102117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8736707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358656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643360" y="1201972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51" y="1"/>
                  </a:moveTo>
                  <a:cubicBezTo>
                    <a:pt x="481" y="1"/>
                    <a:pt x="145" y="281"/>
                    <a:pt x="92" y="655"/>
                  </a:cubicBezTo>
                  <a:cubicBezTo>
                    <a:pt x="1" y="1081"/>
                    <a:pt x="305" y="1476"/>
                    <a:pt x="730" y="1567"/>
                  </a:cubicBezTo>
                  <a:cubicBezTo>
                    <a:pt x="764" y="1572"/>
                    <a:pt x="798" y="1575"/>
                    <a:pt x="833" y="1575"/>
                  </a:cubicBezTo>
                  <a:cubicBezTo>
                    <a:pt x="1196" y="1575"/>
                    <a:pt x="1559" y="1290"/>
                    <a:pt x="1642" y="929"/>
                  </a:cubicBezTo>
                  <a:cubicBezTo>
                    <a:pt x="1703" y="503"/>
                    <a:pt x="1399" y="78"/>
                    <a:pt x="1004" y="17"/>
                  </a:cubicBezTo>
                  <a:cubicBezTo>
                    <a:pt x="952" y="6"/>
                    <a:pt x="901" y="1"/>
                    <a:pt x="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90070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112954" y="4043162"/>
              <a:ext cx="66119" cy="63465"/>
            </a:xfrm>
            <a:custGeom>
              <a:avLst/>
              <a:gdLst/>
              <a:ahLst/>
              <a:cxnLst/>
              <a:rect l="l" t="t" r="r" b="b"/>
              <a:pathLst>
                <a:path w="2068" h="1985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54" y="1983"/>
                    <a:pt x="996" y="1985"/>
                    <a:pt x="1037" y="1985"/>
                  </a:cubicBezTo>
                  <a:cubicBezTo>
                    <a:pt x="1558" y="1985"/>
                    <a:pt x="1978" y="1632"/>
                    <a:pt x="2006" y="1097"/>
                  </a:cubicBezTo>
                  <a:cubicBezTo>
                    <a:pt x="2067" y="580"/>
                    <a:pt x="1672" y="63"/>
                    <a:pt x="1125" y="3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491004" y="4341952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552235" y="4064942"/>
              <a:ext cx="37919" cy="35202"/>
            </a:xfrm>
            <a:custGeom>
              <a:avLst/>
              <a:gdLst/>
              <a:ahLst/>
              <a:cxnLst/>
              <a:rect l="l" t="t" r="r" b="b"/>
              <a:pathLst>
                <a:path w="1186" h="1101" extrusionOk="0">
                  <a:moveTo>
                    <a:pt x="611" y="1"/>
                  </a:moveTo>
                  <a:cubicBezTo>
                    <a:pt x="331" y="1"/>
                    <a:pt x="90" y="206"/>
                    <a:pt x="61" y="490"/>
                  </a:cubicBezTo>
                  <a:cubicBezTo>
                    <a:pt x="0" y="794"/>
                    <a:pt x="244" y="1068"/>
                    <a:pt x="547" y="1098"/>
                  </a:cubicBezTo>
                  <a:cubicBezTo>
                    <a:pt x="567" y="1100"/>
                    <a:pt x="586" y="1101"/>
                    <a:pt x="605" y="1101"/>
                  </a:cubicBezTo>
                  <a:cubicBezTo>
                    <a:pt x="885" y="1101"/>
                    <a:pt x="1127" y="896"/>
                    <a:pt x="1155" y="612"/>
                  </a:cubicBezTo>
                  <a:cubicBezTo>
                    <a:pt x="1186" y="308"/>
                    <a:pt x="973" y="34"/>
                    <a:pt x="669" y="4"/>
                  </a:cubicBezTo>
                  <a:cubicBezTo>
                    <a:pt x="650" y="2"/>
                    <a:pt x="630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8284808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86306" y="32026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8779454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482291" y="4361295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6881974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4884593" y="3991981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618252" y="138249"/>
              <a:ext cx="1114721" cy="1045149"/>
            </a:xfrm>
            <a:custGeom>
              <a:avLst/>
              <a:gdLst/>
              <a:ahLst/>
              <a:cxnLst/>
              <a:rect l="l" t="t" r="r" b="b"/>
              <a:pathLst>
                <a:path w="34865" h="32689" extrusionOk="0">
                  <a:moveTo>
                    <a:pt x="18238" y="10229"/>
                  </a:moveTo>
                  <a:lnTo>
                    <a:pt x="18907" y="12630"/>
                  </a:lnTo>
                  <a:lnTo>
                    <a:pt x="17721" y="14150"/>
                  </a:lnTo>
                  <a:lnTo>
                    <a:pt x="16992" y="12357"/>
                  </a:lnTo>
                  <a:lnTo>
                    <a:pt x="18238" y="10229"/>
                  </a:lnTo>
                  <a:close/>
                  <a:moveTo>
                    <a:pt x="13101" y="12691"/>
                  </a:moveTo>
                  <a:lnTo>
                    <a:pt x="14925" y="13177"/>
                  </a:lnTo>
                  <a:lnTo>
                    <a:pt x="15654" y="14971"/>
                  </a:lnTo>
                  <a:lnTo>
                    <a:pt x="14742" y="14849"/>
                  </a:lnTo>
                  <a:lnTo>
                    <a:pt x="13101" y="12691"/>
                  </a:lnTo>
                  <a:close/>
                  <a:moveTo>
                    <a:pt x="22554" y="14028"/>
                  </a:moveTo>
                  <a:lnTo>
                    <a:pt x="20366" y="15670"/>
                  </a:lnTo>
                  <a:lnTo>
                    <a:pt x="19454" y="15548"/>
                  </a:lnTo>
                  <a:lnTo>
                    <a:pt x="20639" y="14028"/>
                  </a:lnTo>
                  <a:close/>
                  <a:moveTo>
                    <a:pt x="14438" y="17038"/>
                  </a:moveTo>
                  <a:lnTo>
                    <a:pt x="15350" y="17129"/>
                  </a:lnTo>
                  <a:lnTo>
                    <a:pt x="14195" y="18649"/>
                  </a:lnTo>
                  <a:lnTo>
                    <a:pt x="12280" y="18649"/>
                  </a:lnTo>
                  <a:lnTo>
                    <a:pt x="14438" y="17038"/>
                  </a:lnTo>
                  <a:close/>
                  <a:moveTo>
                    <a:pt x="19150" y="17706"/>
                  </a:moveTo>
                  <a:lnTo>
                    <a:pt x="20062" y="17828"/>
                  </a:lnTo>
                  <a:lnTo>
                    <a:pt x="21703" y="19986"/>
                  </a:lnTo>
                  <a:lnTo>
                    <a:pt x="19879" y="19500"/>
                  </a:lnTo>
                  <a:lnTo>
                    <a:pt x="19150" y="17706"/>
                  </a:lnTo>
                  <a:close/>
                  <a:moveTo>
                    <a:pt x="17083" y="18557"/>
                  </a:moveTo>
                  <a:lnTo>
                    <a:pt x="17782" y="20320"/>
                  </a:lnTo>
                  <a:lnTo>
                    <a:pt x="16536" y="22448"/>
                  </a:lnTo>
                  <a:lnTo>
                    <a:pt x="15897" y="20077"/>
                  </a:lnTo>
                  <a:lnTo>
                    <a:pt x="17083" y="18557"/>
                  </a:lnTo>
                  <a:close/>
                  <a:moveTo>
                    <a:pt x="11291" y="1"/>
                  </a:moveTo>
                  <a:cubicBezTo>
                    <a:pt x="11153" y="1"/>
                    <a:pt x="11014" y="26"/>
                    <a:pt x="10882" y="77"/>
                  </a:cubicBezTo>
                  <a:cubicBezTo>
                    <a:pt x="10305" y="320"/>
                    <a:pt x="10031" y="958"/>
                    <a:pt x="10274" y="1536"/>
                  </a:cubicBezTo>
                  <a:lnTo>
                    <a:pt x="11733" y="5183"/>
                  </a:lnTo>
                  <a:lnTo>
                    <a:pt x="9879" y="4363"/>
                  </a:lnTo>
                  <a:cubicBezTo>
                    <a:pt x="9745" y="4313"/>
                    <a:pt x="9608" y="4290"/>
                    <a:pt x="9473" y="4290"/>
                  </a:cubicBezTo>
                  <a:cubicBezTo>
                    <a:pt x="9028" y="4290"/>
                    <a:pt x="8614" y="4543"/>
                    <a:pt x="8450" y="4940"/>
                  </a:cubicBezTo>
                  <a:cubicBezTo>
                    <a:pt x="8207" y="5518"/>
                    <a:pt x="8481" y="6156"/>
                    <a:pt x="8998" y="6399"/>
                  </a:cubicBezTo>
                  <a:lnTo>
                    <a:pt x="12888" y="8010"/>
                  </a:lnTo>
                  <a:lnTo>
                    <a:pt x="13952" y="10655"/>
                  </a:lnTo>
                  <a:lnTo>
                    <a:pt x="10639" y="9773"/>
                  </a:lnTo>
                  <a:cubicBezTo>
                    <a:pt x="10545" y="9748"/>
                    <a:pt x="10449" y="9736"/>
                    <a:pt x="10355" y="9736"/>
                  </a:cubicBezTo>
                  <a:cubicBezTo>
                    <a:pt x="9993" y="9736"/>
                    <a:pt x="9647" y="9915"/>
                    <a:pt x="9454" y="10229"/>
                  </a:cubicBezTo>
                  <a:cubicBezTo>
                    <a:pt x="9210" y="10594"/>
                    <a:pt x="9210" y="11141"/>
                    <a:pt x="9514" y="11506"/>
                  </a:cubicBezTo>
                  <a:lnTo>
                    <a:pt x="11733" y="14484"/>
                  </a:lnTo>
                  <a:lnTo>
                    <a:pt x="8298" y="13998"/>
                  </a:lnTo>
                  <a:lnTo>
                    <a:pt x="5745" y="10655"/>
                  </a:lnTo>
                  <a:cubicBezTo>
                    <a:pt x="5512" y="10350"/>
                    <a:pt x="5184" y="10204"/>
                    <a:pt x="4860" y="10204"/>
                  </a:cubicBezTo>
                  <a:cubicBezTo>
                    <a:pt x="4635" y="10204"/>
                    <a:pt x="4412" y="10274"/>
                    <a:pt x="4225" y="10411"/>
                  </a:cubicBezTo>
                  <a:cubicBezTo>
                    <a:pt x="3739" y="10807"/>
                    <a:pt x="3648" y="11475"/>
                    <a:pt x="3982" y="11931"/>
                  </a:cubicBezTo>
                  <a:lnTo>
                    <a:pt x="5198" y="13542"/>
                  </a:lnTo>
                  <a:lnTo>
                    <a:pt x="1338" y="12995"/>
                  </a:lnTo>
                  <a:cubicBezTo>
                    <a:pt x="1297" y="12991"/>
                    <a:pt x="1256" y="12989"/>
                    <a:pt x="1215" y="12989"/>
                  </a:cubicBezTo>
                  <a:cubicBezTo>
                    <a:pt x="658" y="12989"/>
                    <a:pt x="177" y="13371"/>
                    <a:pt x="92" y="13937"/>
                  </a:cubicBezTo>
                  <a:cubicBezTo>
                    <a:pt x="0" y="14545"/>
                    <a:pt x="426" y="15092"/>
                    <a:pt x="1034" y="15214"/>
                  </a:cubicBezTo>
                  <a:lnTo>
                    <a:pt x="4894" y="15731"/>
                  </a:lnTo>
                  <a:lnTo>
                    <a:pt x="3314" y="16946"/>
                  </a:lnTo>
                  <a:cubicBezTo>
                    <a:pt x="2827" y="17342"/>
                    <a:pt x="2736" y="18010"/>
                    <a:pt x="3070" y="18466"/>
                  </a:cubicBezTo>
                  <a:cubicBezTo>
                    <a:pt x="3276" y="18754"/>
                    <a:pt x="3594" y="18903"/>
                    <a:pt x="3918" y="18903"/>
                  </a:cubicBezTo>
                  <a:cubicBezTo>
                    <a:pt x="4073" y="18903"/>
                    <a:pt x="4230" y="18869"/>
                    <a:pt x="4377" y="18801"/>
                  </a:cubicBezTo>
                  <a:cubicBezTo>
                    <a:pt x="4438" y="18770"/>
                    <a:pt x="4560" y="18740"/>
                    <a:pt x="4651" y="18649"/>
                  </a:cubicBezTo>
                  <a:lnTo>
                    <a:pt x="7995" y="16126"/>
                  </a:lnTo>
                  <a:lnTo>
                    <a:pt x="11429" y="16612"/>
                  </a:lnTo>
                  <a:lnTo>
                    <a:pt x="8481" y="18861"/>
                  </a:lnTo>
                  <a:cubicBezTo>
                    <a:pt x="8086" y="19105"/>
                    <a:pt x="7934" y="19621"/>
                    <a:pt x="8086" y="20077"/>
                  </a:cubicBezTo>
                  <a:cubicBezTo>
                    <a:pt x="8238" y="20533"/>
                    <a:pt x="8663" y="20837"/>
                    <a:pt x="9119" y="20837"/>
                  </a:cubicBezTo>
                  <a:lnTo>
                    <a:pt x="12554" y="20867"/>
                  </a:lnTo>
                  <a:lnTo>
                    <a:pt x="10791" y="23117"/>
                  </a:lnTo>
                  <a:lnTo>
                    <a:pt x="6627" y="23633"/>
                  </a:lnTo>
                  <a:cubicBezTo>
                    <a:pt x="6019" y="23725"/>
                    <a:pt x="5593" y="24241"/>
                    <a:pt x="5654" y="24849"/>
                  </a:cubicBezTo>
                  <a:cubicBezTo>
                    <a:pt x="5737" y="25402"/>
                    <a:pt x="6172" y="25804"/>
                    <a:pt x="6707" y="25804"/>
                  </a:cubicBezTo>
                  <a:cubicBezTo>
                    <a:pt x="6760" y="25804"/>
                    <a:pt x="6815" y="25800"/>
                    <a:pt x="6870" y="25792"/>
                  </a:cubicBezTo>
                  <a:lnTo>
                    <a:pt x="8846" y="25579"/>
                  </a:lnTo>
                  <a:lnTo>
                    <a:pt x="6414" y="28679"/>
                  </a:lnTo>
                  <a:cubicBezTo>
                    <a:pt x="6049" y="29196"/>
                    <a:pt x="6140" y="29865"/>
                    <a:pt x="6627" y="30199"/>
                  </a:cubicBezTo>
                  <a:cubicBezTo>
                    <a:pt x="6812" y="30365"/>
                    <a:pt x="7031" y="30442"/>
                    <a:pt x="7263" y="30442"/>
                  </a:cubicBezTo>
                  <a:cubicBezTo>
                    <a:pt x="7412" y="30442"/>
                    <a:pt x="7566" y="30410"/>
                    <a:pt x="7721" y="30351"/>
                  </a:cubicBezTo>
                  <a:cubicBezTo>
                    <a:pt x="7903" y="30290"/>
                    <a:pt x="8055" y="30169"/>
                    <a:pt x="8177" y="30017"/>
                  </a:cubicBezTo>
                  <a:lnTo>
                    <a:pt x="10609" y="26916"/>
                  </a:lnTo>
                  <a:lnTo>
                    <a:pt x="10821" y="28892"/>
                  </a:lnTo>
                  <a:cubicBezTo>
                    <a:pt x="10906" y="29459"/>
                    <a:pt x="11387" y="29840"/>
                    <a:pt x="11945" y="29840"/>
                  </a:cubicBezTo>
                  <a:cubicBezTo>
                    <a:pt x="11985" y="29840"/>
                    <a:pt x="12026" y="29838"/>
                    <a:pt x="12068" y="29834"/>
                  </a:cubicBezTo>
                  <a:cubicBezTo>
                    <a:pt x="12159" y="29834"/>
                    <a:pt x="12250" y="29804"/>
                    <a:pt x="12311" y="29743"/>
                  </a:cubicBezTo>
                  <a:cubicBezTo>
                    <a:pt x="12767" y="29561"/>
                    <a:pt x="13040" y="29105"/>
                    <a:pt x="13010" y="28618"/>
                  </a:cubicBezTo>
                  <a:lnTo>
                    <a:pt x="12463" y="24424"/>
                  </a:lnTo>
                  <a:lnTo>
                    <a:pt x="14226" y="22205"/>
                  </a:lnTo>
                  <a:lnTo>
                    <a:pt x="15107" y="25488"/>
                  </a:lnTo>
                  <a:cubicBezTo>
                    <a:pt x="15198" y="25913"/>
                    <a:pt x="15563" y="26217"/>
                    <a:pt x="16019" y="26308"/>
                  </a:cubicBezTo>
                  <a:cubicBezTo>
                    <a:pt x="16064" y="26315"/>
                    <a:pt x="16109" y="26319"/>
                    <a:pt x="16155" y="26319"/>
                  </a:cubicBezTo>
                  <a:cubicBezTo>
                    <a:pt x="16515" y="26319"/>
                    <a:pt x="16898" y="26112"/>
                    <a:pt x="17113" y="25761"/>
                  </a:cubicBezTo>
                  <a:lnTo>
                    <a:pt x="18846" y="22843"/>
                  </a:lnTo>
                  <a:lnTo>
                    <a:pt x="19910" y="25457"/>
                  </a:lnTo>
                  <a:lnTo>
                    <a:pt x="18299" y="29348"/>
                  </a:lnTo>
                  <a:cubicBezTo>
                    <a:pt x="18056" y="29895"/>
                    <a:pt x="18329" y="30564"/>
                    <a:pt x="18846" y="30776"/>
                  </a:cubicBezTo>
                  <a:cubicBezTo>
                    <a:pt x="18990" y="30837"/>
                    <a:pt x="19138" y="30866"/>
                    <a:pt x="19283" y="30866"/>
                  </a:cubicBezTo>
                  <a:cubicBezTo>
                    <a:pt x="19718" y="30866"/>
                    <a:pt x="20122" y="30609"/>
                    <a:pt x="20305" y="30199"/>
                  </a:cubicBezTo>
                  <a:lnTo>
                    <a:pt x="21095" y="28345"/>
                  </a:lnTo>
                  <a:lnTo>
                    <a:pt x="22584" y="31992"/>
                  </a:lnTo>
                  <a:cubicBezTo>
                    <a:pt x="22744" y="32427"/>
                    <a:pt x="23145" y="32689"/>
                    <a:pt x="23580" y="32689"/>
                  </a:cubicBezTo>
                  <a:cubicBezTo>
                    <a:pt x="23723" y="32689"/>
                    <a:pt x="23870" y="32660"/>
                    <a:pt x="24013" y="32600"/>
                  </a:cubicBezTo>
                  <a:cubicBezTo>
                    <a:pt x="24591" y="32387"/>
                    <a:pt x="24864" y="31719"/>
                    <a:pt x="24621" y="31141"/>
                  </a:cubicBezTo>
                  <a:lnTo>
                    <a:pt x="23162" y="27524"/>
                  </a:lnTo>
                  <a:lnTo>
                    <a:pt x="23162" y="27524"/>
                  </a:lnTo>
                  <a:lnTo>
                    <a:pt x="25016" y="28314"/>
                  </a:lnTo>
                  <a:cubicBezTo>
                    <a:pt x="25153" y="28375"/>
                    <a:pt x="25290" y="28406"/>
                    <a:pt x="25426" y="28406"/>
                  </a:cubicBezTo>
                  <a:cubicBezTo>
                    <a:pt x="25563" y="28406"/>
                    <a:pt x="25700" y="28375"/>
                    <a:pt x="25837" y="28314"/>
                  </a:cubicBezTo>
                  <a:cubicBezTo>
                    <a:pt x="26110" y="28193"/>
                    <a:pt x="26323" y="28010"/>
                    <a:pt x="26445" y="27706"/>
                  </a:cubicBezTo>
                  <a:cubicBezTo>
                    <a:pt x="26688" y="27129"/>
                    <a:pt x="26414" y="26491"/>
                    <a:pt x="25898" y="26247"/>
                  </a:cubicBezTo>
                  <a:lnTo>
                    <a:pt x="22007" y="24606"/>
                  </a:lnTo>
                  <a:lnTo>
                    <a:pt x="20943" y="21992"/>
                  </a:lnTo>
                  <a:lnTo>
                    <a:pt x="20943" y="21992"/>
                  </a:lnTo>
                  <a:lnTo>
                    <a:pt x="24256" y="22874"/>
                  </a:lnTo>
                  <a:cubicBezTo>
                    <a:pt x="24338" y="22897"/>
                    <a:pt x="24428" y="22907"/>
                    <a:pt x="24518" y="22907"/>
                  </a:cubicBezTo>
                  <a:cubicBezTo>
                    <a:pt x="24665" y="22907"/>
                    <a:pt x="24812" y="22881"/>
                    <a:pt x="24925" y="22843"/>
                  </a:cubicBezTo>
                  <a:cubicBezTo>
                    <a:pt x="25138" y="22752"/>
                    <a:pt x="25320" y="22600"/>
                    <a:pt x="25442" y="22418"/>
                  </a:cubicBezTo>
                  <a:cubicBezTo>
                    <a:pt x="25685" y="22022"/>
                    <a:pt x="25685" y="21506"/>
                    <a:pt x="25381" y="21111"/>
                  </a:cubicBezTo>
                  <a:lnTo>
                    <a:pt x="23162" y="18162"/>
                  </a:lnTo>
                  <a:lnTo>
                    <a:pt x="26597" y="18649"/>
                  </a:lnTo>
                  <a:lnTo>
                    <a:pt x="29150" y="21992"/>
                  </a:lnTo>
                  <a:cubicBezTo>
                    <a:pt x="29363" y="22290"/>
                    <a:pt x="29695" y="22439"/>
                    <a:pt x="30031" y="22439"/>
                  </a:cubicBezTo>
                  <a:cubicBezTo>
                    <a:pt x="30175" y="22439"/>
                    <a:pt x="30320" y="22412"/>
                    <a:pt x="30457" y="22357"/>
                  </a:cubicBezTo>
                  <a:cubicBezTo>
                    <a:pt x="30518" y="22296"/>
                    <a:pt x="30609" y="22266"/>
                    <a:pt x="30700" y="22205"/>
                  </a:cubicBezTo>
                  <a:cubicBezTo>
                    <a:pt x="31217" y="21810"/>
                    <a:pt x="31278" y="21111"/>
                    <a:pt x="30943" y="20685"/>
                  </a:cubicBezTo>
                  <a:lnTo>
                    <a:pt x="29727" y="19074"/>
                  </a:lnTo>
                  <a:lnTo>
                    <a:pt x="33588" y="19621"/>
                  </a:lnTo>
                  <a:cubicBezTo>
                    <a:pt x="33641" y="19629"/>
                    <a:pt x="33692" y="19633"/>
                    <a:pt x="33742" y="19633"/>
                  </a:cubicBezTo>
                  <a:cubicBezTo>
                    <a:pt x="33892" y="19633"/>
                    <a:pt x="34028" y="19598"/>
                    <a:pt x="34165" y="19530"/>
                  </a:cubicBezTo>
                  <a:cubicBezTo>
                    <a:pt x="34500" y="19378"/>
                    <a:pt x="34773" y="19074"/>
                    <a:pt x="34864" y="18649"/>
                  </a:cubicBezTo>
                  <a:cubicBezTo>
                    <a:pt x="34864" y="18162"/>
                    <a:pt x="34439" y="17585"/>
                    <a:pt x="33831" y="17524"/>
                  </a:cubicBezTo>
                  <a:lnTo>
                    <a:pt x="29940" y="16977"/>
                  </a:lnTo>
                  <a:lnTo>
                    <a:pt x="31551" y="15761"/>
                  </a:lnTo>
                  <a:cubicBezTo>
                    <a:pt x="32038" y="15396"/>
                    <a:pt x="32129" y="14697"/>
                    <a:pt x="31764" y="14241"/>
                  </a:cubicBezTo>
                  <a:cubicBezTo>
                    <a:pt x="31549" y="13955"/>
                    <a:pt x="31219" y="13806"/>
                    <a:pt x="30890" y="13806"/>
                  </a:cubicBezTo>
                  <a:cubicBezTo>
                    <a:pt x="30660" y="13806"/>
                    <a:pt x="30432" y="13878"/>
                    <a:pt x="30244" y="14028"/>
                  </a:cubicBezTo>
                  <a:lnTo>
                    <a:pt x="26901" y="16582"/>
                  </a:lnTo>
                  <a:lnTo>
                    <a:pt x="23466" y="16065"/>
                  </a:lnTo>
                  <a:lnTo>
                    <a:pt x="26414" y="13846"/>
                  </a:lnTo>
                  <a:cubicBezTo>
                    <a:pt x="26809" y="13573"/>
                    <a:pt x="26961" y="13086"/>
                    <a:pt x="26809" y="12630"/>
                  </a:cubicBezTo>
                  <a:cubicBezTo>
                    <a:pt x="26658" y="12144"/>
                    <a:pt x="26232" y="11870"/>
                    <a:pt x="25776" y="11870"/>
                  </a:cubicBezTo>
                  <a:lnTo>
                    <a:pt x="22341" y="11810"/>
                  </a:lnTo>
                  <a:lnTo>
                    <a:pt x="24104" y="9591"/>
                  </a:lnTo>
                  <a:lnTo>
                    <a:pt x="28268" y="9044"/>
                  </a:lnTo>
                  <a:cubicBezTo>
                    <a:pt x="28390" y="9044"/>
                    <a:pt x="28481" y="9013"/>
                    <a:pt x="28542" y="8952"/>
                  </a:cubicBezTo>
                  <a:cubicBezTo>
                    <a:pt x="28998" y="8770"/>
                    <a:pt x="29272" y="8314"/>
                    <a:pt x="29241" y="7828"/>
                  </a:cubicBezTo>
                  <a:cubicBezTo>
                    <a:pt x="29158" y="7275"/>
                    <a:pt x="28699" y="6873"/>
                    <a:pt x="28159" y="6873"/>
                  </a:cubicBezTo>
                  <a:cubicBezTo>
                    <a:pt x="28105" y="6873"/>
                    <a:pt x="28050" y="6877"/>
                    <a:pt x="27995" y="6885"/>
                  </a:cubicBezTo>
                  <a:lnTo>
                    <a:pt x="26019" y="7098"/>
                  </a:lnTo>
                  <a:lnTo>
                    <a:pt x="26019" y="7098"/>
                  </a:lnTo>
                  <a:lnTo>
                    <a:pt x="28451" y="3998"/>
                  </a:lnTo>
                  <a:cubicBezTo>
                    <a:pt x="28846" y="3481"/>
                    <a:pt x="28755" y="2812"/>
                    <a:pt x="28268" y="2478"/>
                  </a:cubicBezTo>
                  <a:cubicBezTo>
                    <a:pt x="28063" y="2311"/>
                    <a:pt x="27819" y="2231"/>
                    <a:pt x="27581" y="2231"/>
                  </a:cubicBezTo>
                  <a:cubicBezTo>
                    <a:pt x="27256" y="2231"/>
                    <a:pt x="26942" y="2380"/>
                    <a:pt x="26749" y="2661"/>
                  </a:cubicBezTo>
                  <a:lnTo>
                    <a:pt x="24317" y="5761"/>
                  </a:lnTo>
                  <a:lnTo>
                    <a:pt x="24043" y="3785"/>
                  </a:lnTo>
                  <a:cubicBezTo>
                    <a:pt x="23987" y="3219"/>
                    <a:pt x="23508" y="2837"/>
                    <a:pt x="22950" y="2837"/>
                  </a:cubicBezTo>
                  <a:cubicBezTo>
                    <a:pt x="22910" y="2837"/>
                    <a:pt x="22869" y="2839"/>
                    <a:pt x="22828" y="2843"/>
                  </a:cubicBezTo>
                  <a:cubicBezTo>
                    <a:pt x="22220" y="2934"/>
                    <a:pt x="21825" y="3451"/>
                    <a:pt x="21885" y="4059"/>
                  </a:cubicBezTo>
                  <a:lnTo>
                    <a:pt x="22433" y="8253"/>
                  </a:lnTo>
                  <a:lnTo>
                    <a:pt x="20670" y="10472"/>
                  </a:lnTo>
                  <a:lnTo>
                    <a:pt x="19788" y="7189"/>
                  </a:lnTo>
                  <a:cubicBezTo>
                    <a:pt x="19697" y="6764"/>
                    <a:pt x="19332" y="6430"/>
                    <a:pt x="18876" y="6369"/>
                  </a:cubicBezTo>
                  <a:cubicBezTo>
                    <a:pt x="18835" y="6362"/>
                    <a:pt x="18794" y="6359"/>
                    <a:pt x="18752" y="6359"/>
                  </a:cubicBezTo>
                  <a:cubicBezTo>
                    <a:pt x="18389" y="6359"/>
                    <a:pt x="18000" y="6589"/>
                    <a:pt x="17782" y="6916"/>
                  </a:cubicBezTo>
                  <a:lnTo>
                    <a:pt x="16049" y="9834"/>
                  </a:lnTo>
                  <a:lnTo>
                    <a:pt x="14986" y="7220"/>
                  </a:lnTo>
                  <a:lnTo>
                    <a:pt x="16597" y="3329"/>
                  </a:lnTo>
                  <a:cubicBezTo>
                    <a:pt x="16840" y="2782"/>
                    <a:pt x="16566" y="2113"/>
                    <a:pt x="16049" y="1901"/>
                  </a:cubicBezTo>
                  <a:cubicBezTo>
                    <a:pt x="15905" y="1840"/>
                    <a:pt x="15757" y="1811"/>
                    <a:pt x="15612" y="1811"/>
                  </a:cubicBezTo>
                  <a:cubicBezTo>
                    <a:pt x="15177" y="1811"/>
                    <a:pt x="14773" y="2068"/>
                    <a:pt x="14590" y="2478"/>
                  </a:cubicBezTo>
                  <a:lnTo>
                    <a:pt x="13800" y="4332"/>
                  </a:lnTo>
                  <a:lnTo>
                    <a:pt x="12311" y="685"/>
                  </a:lnTo>
                  <a:cubicBezTo>
                    <a:pt x="12149" y="247"/>
                    <a:pt x="11725" y="1"/>
                    <a:pt x="1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295424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8134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149159" y="4415973"/>
              <a:ext cx="1095282" cy="1023120"/>
            </a:xfrm>
            <a:custGeom>
              <a:avLst/>
              <a:gdLst/>
              <a:ahLst/>
              <a:cxnLst/>
              <a:rect l="l" t="t" r="r" b="b"/>
              <a:pathLst>
                <a:path w="34257" h="32000" extrusionOk="0">
                  <a:moveTo>
                    <a:pt x="17995" y="10012"/>
                  </a:moveTo>
                  <a:lnTo>
                    <a:pt x="18633" y="12383"/>
                  </a:lnTo>
                  <a:lnTo>
                    <a:pt x="17448" y="13841"/>
                  </a:lnTo>
                  <a:lnTo>
                    <a:pt x="16718" y="12109"/>
                  </a:lnTo>
                  <a:lnTo>
                    <a:pt x="17995" y="10012"/>
                  </a:lnTo>
                  <a:close/>
                  <a:moveTo>
                    <a:pt x="12919" y="12443"/>
                  </a:moveTo>
                  <a:lnTo>
                    <a:pt x="14712" y="12930"/>
                  </a:lnTo>
                  <a:lnTo>
                    <a:pt x="15442" y="14693"/>
                  </a:lnTo>
                  <a:lnTo>
                    <a:pt x="14530" y="14571"/>
                  </a:lnTo>
                  <a:lnTo>
                    <a:pt x="12919" y="12443"/>
                  </a:lnTo>
                  <a:close/>
                  <a:moveTo>
                    <a:pt x="22159" y="13750"/>
                  </a:moveTo>
                  <a:lnTo>
                    <a:pt x="20031" y="15331"/>
                  </a:lnTo>
                  <a:lnTo>
                    <a:pt x="19120" y="15209"/>
                  </a:lnTo>
                  <a:lnTo>
                    <a:pt x="20305" y="13750"/>
                  </a:lnTo>
                  <a:close/>
                  <a:moveTo>
                    <a:pt x="14256" y="16699"/>
                  </a:moveTo>
                  <a:lnTo>
                    <a:pt x="15168" y="16820"/>
                  </a:lnTo>
                  <a:lnTo>
                    <a:pt x="13983" y="18310"/>
                  </a:lnTo>
                  <a:lnTo>
                    <a:pt x="12129" y="18310"/>
                  </a:lnTo>
                  <a:lnTo>
                    <a:pt x="14256" y="16699"/>
                  </a:lnTo>
                  <a:close/>
                  <a:moveTo>
                    <a:pt x="18816" y="17337"/>
                  </a:moveTo>
                  <a:lnTo>
                    <a:pt x="19728" y="17459"/>
                  </a:lnTo>
                  <a:lnTo>
                    <a:pt x="21339" y="19586"/>
                  </a:lnTo>
                  <a:lnTo>
                    <a:pt x="19545" y="19100"/>
                  </a:lnTo>
                  <a:lnTo>
                    <a:pt x="18816" y="17337"/>
                  </a:lnTo>
                  <a:close/>
                  <a:moveTo>
                    <a:pt x="16840" y="18158"/>
                  </a:moveTo>
                  <a:lnTo>
                    <a:pt x="17569" y="19890"/>
                  </a:lnTo>
                  <a:lnTo>
                    <a:pt x="16323" y="22018"/>
                  </a:lnTo>
                  <a:lnTo>
                    <a:pt x="15655" y="19677"/>
                  </a:lnTo>
                  <a:lnTo>
                    <a:pt x="16840" y="18158"/>
                  </a:lnTo>
                  <a:close/>
                  <a:moveTo>
                    <a:pt x="11083" y="0"/>
                  </a:moveTo>
                  <a:cubicBezTo>
                    <a:pt x="10955" y="0"/>
                    <a:pt x="10826" y="23"/>
                    <a:pt x="10700" y="72"/>
                  </a:cubicBezTo>
                  <a:cubicBezTo>
                    <a:pt x="10153" y="285"/>
                    <a:pt x="9879" y="893"/>
                    <a:pt x="10062" y="1470"/>
                  </a:cubicBezTo>
                  <a:lnTo>
                    <a:pt x="11521" y="5027"/>
                  </a:lnTo>
                  <a:lnTo>
                    <a:pt x="9697" y="4267"/>
                  </a:lnTo>
                  <a:cubicBezTo>
                    <a:pt x="9577" y="4217"/>
                    <a:pt x="9449" y="4194"/>
                    <a:pt x="9320" y="4194"/>
                  </a:cubicBezTo>
                  <a:cubicBezTo>
                    <a:pt x="8894" y="4194"/>
                    <a:pt x="8462" y="4448"/>
                    <a:pt x="8299" y="4844"/>
                  </a:cubicBezTo>
                  <a:cubicBezTo>
                    <a:pt x="8056" y="5392"/>
                    <a:pt x="8329" y="6030"/>
                    <a:pt x="8876" y="6243"/>
                  </a:cubicBezTo>
                  <a:lnTo>
                    <a:pt x="12676" y="7854"/>
                  </a:lnTo>
                  <a:lnTo>
                    <a:pt x="13679" y="10407"/>
                  </a:lnTo>
                  <a:lnTo>
                    <a:pt x="10457" y="9525"/>
                  </a:lnTo>
                  <a:cubicBezTo>
                    <a:pt x="10356" y="9498"/>
                    <a:pt x="10254" y="9485"/>
                    <a:pt x="10155" y="9485"/>
                  </a:cubicBezTo>
                  <a:cubicBezTo>
                    <a:pt x="9807" y="9485"/>
                    <a:pt x="9484" y="9650"/>
                    <a:pt x="9271" y="9981"/>
                  </a:cubicBezTo>
                  <a:cubicBezTo>
                    <a:pt x="8998" y="10346"/>
                    <a:pt x="9059" y="10863"/>
                    <a:pt x="9302" y="11227"/>
                  </a:cubicBezTo>
                  <a:lnTo>
                    <a:pt x="11521" y="14115"/>
                  </a:lnTo>
                  <a:lnTo>
                    <a:pt x="11521" y="14115"/>
                  </a:lnTo>
                  <a:lnTo>
                    <a:pt x="8147" y="13659"/>
                  </a:lnTo>
                  <a:lnTo>
                    <a:pt x="5685" y="10407"/>
                  </a:lnTo>
                  <a:cubicBezTo>
                    <a:pt x="5461" y="10127"/>
                    <a:pt x="5123" y="9973"/>
                    <a:pt x="4783" y="9973"/>
                  </a:cubicBezTo>
                  <a:cubicBezTo>
                    <a:pt x="4568" y="9973"/>
                    <a:pt x="4353" y="10034"/>
                    <a:pt x="4165" y="10164"/>
                  </a:cubicBezTo>
                  <a:cubicBezTo>
                    <a:pt x="3709" y="10498"/>
                    <a:pt x="3587" y="11197"/>
                    <a:pt x="3922" y="11683"/>
                  </a:cubicBezTo>
                  <a:lnTo>
                    <a:pt x="5107" y="13234"/>
                  </a:lnTo>
                  <a:lnTo>
                    <a:pt x="1308" y="12717"/>
                  </a:lnTo>
                  <a:cubicBezTo>
                    <a:pt x="1255" y="12709"/>
                    <a:pt x="1202" y="12705"/>
                    <a:pt x="1150" y="12705"/>
                  </a:cubicBezTo>
                  <a:cubicBezTo>
                    <a:pt x="629" y="12705"/>
                    <a:pt x="147" y="13104"/>
                    <a:pt x="92" y="13629"/>
                  </a:cubicBezTo>
                  <a:cubicBezTo>
                    <a:pt x="1" y="14206"/>
                    <a:pt x="426" y="14753"/>
                    <a:pt x="1004" y="14845"/>
                  </a:cubicBezTo>
                  <a:lnTo>
                    <a:pt x="4803" y="15361"/>
                  </a:lnTo>
                  <a:lnTo>
                    <a:pt x="3223" y="16547"/>
                  </a:lnTo>
                  <a:cubicBezTo>
                    <a:pt x="2797" y="16881"/>
                    <a:pt x="2676" y="17580"/>
                    <a:pt x="3010" y="18066"/>
                  </a:cubicBezTo>
                  <a:cubicBezTo>
                    <a:pt x="3220" y="18340"/>
                    <a:pt x="3533" y="18497"/>
                    <a:pt x="3847" y="18497"/>
                  </a:cubicBezTo>
                  <a:cubicBezTo>
                    <a:pt x="3986" y="18497"/>
                    <a:pt x="4125" y="18466"/>
                    <a:pt x="4256" y="18401"/>
                  </a:cubicBezTo>
                  <a:cubicBezTo>
                    <a:pt x="4347" y="18370"/>
                    <a:pt x="4408" y="18340"/>
                    <a:pt x="4499" y="18249"/>
                  </a:cubicBezTo>
                  <a:lnTo>
                    <a:pt x="7752" y="15787"/>
                  </a:lnTo>
                  <a:lnTo>
                    <a:pt x="11156" y="16243"/>
                  </a:lnTo>
                  <a:lnTo>
                    <a:pt x="8238" y="18462"/>
                  </a:lnTo>
                  <a:cubicBezTo>
                    <a:pt x="7873" y="18705"/>
                    <a:pt x="7721" y="19222"/>
                    <a:pt x="7873" y="19617"/>
                  </a:cubicBezTo>
                  <a:cubicBezTo>
                    <a:pt x="8025" y="20042"/>
                    <a:pt x="8390" y="20346"/>
                    <a:pt x="8876" y="20346"/>
                  </a:cubicBezTo>
                  <a:lnTo>
                    <a:pt x="12220" y="20377"/>
                  </a:lnTo>
                  <a:lnTo>
                    <a:pt x="10487" y="22565"/>
                  </a:lnTo>
                  <a:lnTo>
                    <a:pt x="6445" y="23051"/>
                  </a:lnTo>
                  <a:cubicBezTo>
                    <a:pt x="5867" y="23112"/>
                    <a:pt x="5411" y="23659"/>
                    <a:pt x="5472" y="24267"/>
                  </a:cubicBezTo>
                  <a:cubicBezTo>
                    <a:pt x="5560" y="24824"/>
                    <a:pt x="6043" y="25211"/>
                    <a:pt x="6622" y="25211"/>
                  </a:cubicBezTo>
                  <a:cubicBezTo>
                    <a:pt x="6644" y="25211"/>
                    <a:pt x="6666" y="25211"/>
                    <a:pt x="6688" y="25209"/>
                  </a:cubicBezTo>
                  <a:lnTo>
                    <a:pt x="8633" y="24997"/>
                  </a:lnTo>
                  <a:lnTo>
                    <a:pt x="6293" y="28036"/>
                  </a:lnTo>
                  <a:cubicBezTo>
                    <a:pt x="5897" y="28492"/>
                    <a:pt x="6019" y="29161"/>
                    <a:pt x="6475" y="29556"/>
                  </a:cubicBezTo>
                  <a:cubicBezTo>
                    <a:pt x="6675" y="29696"/>
                    <a:pt x="6928" y="29783"/>
                    <a:pt x="7173" y="29783"/>
                  </a:cubicBezTo>
                  <a:cubicBezTo>
                    <a:pt x="7300" y="29783"/>
                    <a:pt x="7425" y="29760"/>
                    <a:pt x="7539" y="29708"/>
                  </a:cubicBezTo>
                  <a:cubicBezTo>
                    <a:pt x="7691" y="29617"/>
                    <a:pt x="7843" y="29495"/>
                    <a:pt x="7995" y="29343"/>
                  </a:cubicBezTo>
                  <a:lnTo>
                    <a:pt x="10335" y="26304"/>
                  </a:lnTo>
                  <a:lnTo>
                    <a:pt x="10578" y="28249"/>
                  </a:lnTo>
                  <a:cubicBezTo>
                    <a:pt x="10635" y="28790"/>
                    <a:pt x="11118" y="29197"/>
                    <a:pt x="11679" y="29197"/>
                  </a:cubicBezTo>
                  <a:cubicBezTo>
                    <a:pt x="11717" y="29197"/>
                    <a:pt x="11755" y="29195"/>
                    <a:pt x="11794" y="29191"/>
                  </a:cubicBezTo>
                  <a:cubicBezTo>
                    <a:pt x="11916" y="29191"/>
                    <a:pt x="11977" y="29161"/>
                    <a:pt x="12068" y="29130"/>
                  </a:cubicBezTo>
                  <a:cubicBezTo>
                    <a:pt x="12524" y="28948"/>
                    <a:pt x="12767" y="28492"/>
                    <a:pt x="12706" y="27975"/>
                  </a:cubicBezTo>
                  <a:lnTo>
                    <a:pt x="12220" y="23933"/>
                  </a:lnTo>
                  <a:lnTo>
                    <a:pt x="13922" y="21744"/>
                  </a:lnTo>
                  <a:lnTo>
                    <a:pt x="14803" y="24997"/>
                  </a:lnTo>
                  <a:cubicBezTo>
                    <a:pt x="14895" y="25392"/>
                    <a:pt x="15259" y="25696"/>
                    <a:pt x="15655" y="25787"/>
                  </a:cubicBezTo>
                  <a:cubicBezTo>
                    <a:pt x="15703" y="25794"/>
                    <a:pt x="15751" y="25797"/>
                    <a:pt x="15799" y="25797"/>
                  </a:cubicBezTo>
                  <a:cubicBezTo>
                    <a:pt x="16174" y="25797"/>
                    <a:pt x="16530" y="25590"/>
                    <a:pt x="16718" y="25240"/>
                  </a:cubicBezTo>
                  <a:lnTo>
                    <a:pt x="18451" y="22352"/>
                  </a:lnTo>
                  <a:lnTo>
                    <a:pt x="19454" y="24936"/>
                  </a:lnTo>
                  <a:lnTo>
                    <a:pt x="17873" y="28735"/>
                  </a:lnTo>
                  <a:cubicBezTo>
                    <a:pt x="17630" y="29282"/>
                    <a:pt x="17904" y="29921"/>
                    <a:pt x="18451" y="30164"/>
                  </a:cubicBezTo>
                  <a:cubicBezTo>
                    <a:pt x="18571" y="30213"/>
                    <a:pt x="18697" y="30237"/>
                    <a:pt x="18824" y="30237"/>
                  </a:cubicBezTo>
                  <a:cubicBezTo>
                    <a:pt x="19243" y="30237"/>
                    <a:pt x="19662" y="29983"/>
                    <a:pt x="19849" y="29586"/>
                  </a:cubicBezTo>
                  <a:lnTo>
                    <a:pt x="20609" y="27763"/>
                  </a:lnTo>
                  <a:lnTo>
                    <a:pt x="22038" y="31319"/>
                  </a:lnTo>
                  <a:cubicBezTo>
                    <a:pt x="22225" y="31740"/>
                    <a:pt x="22628" y="31999"/>
                    <a:pt x="23067" y="31999"/>
                  </a:cubicBezTo>
                  <a:cubicBezTo>
                    <a:pt x="23199" y="31999"/>
                    <a:pt x="23333" y="31976"/>
                    <a:pt x="23466" y="31927"/>
                  </a:cubicBezTo>
                  <a:cubicBezTo>
                    <a:pt x="23983" y="31714"/>
                    <a:pt x="24256" y="31106"/>
                    <a:pt x="24074" y="30529"/>
                  </a:cubicBezTo>
                  <a:lnTo>
                    <a:pt x="22615" y="26972"/>
                  </a:lnTo>
                  <a:lnTo>
                    <a:pt x="22615" y="26972"/>
                  </a:lnTo>
                  <a:lnTo>
                    <a:pt x="24439" y="27732"/>
                  </a:lnTo>
                  <a:cubicBezTo>
                    <a:pt x="24576" y="27778"/>
                    <a:pt x="24720" y="27801"/>
                    <a:pt x="24864" y="27801"/>
                  </a:cubicBezTo>
                  <a:cubicBezTo>
                    <a:pt x="25009" y="27801"/>
                    <a:pt x="25153" y="27778"/>
                    <a:pt x="25290" y="27732"/>
                  </a:cubicBezTo>
                  <a:cubicBezTo>
                    <a:pt x="25533" y="27611"/>
                    <a:pt x="25746" y="27428"/>
                    <a:pt x="25837" y="27155"/>
                  </a:cubicBezTo>
                  <a:cubicBezTo>
                    <a:pt x="26080" y="26608"/>
                    <a:pt x="25807" y="25969"/>
                    <a:pt x="25290" y="25757"/>
                  </a:cubicBezTo>
                  <a:lnTo>
                    <a:pt x="21490" y="24146"/>
                  </a:lnTo>
                  <a:lnTo>
                    <a:pt x="20457" y="21562"/>
                  </a:lnTo>
                  <a:lnTo>
                    <a:pt x="23709" y="22443"/>
                  </a:lnTo>
                  <a:cubicBezTo>
                    <a:pt x="23802" y="22467"/>
                    <a:pt x="23891" y="22477"/>
                    <a:pt x="23978" y="22477"/>
                  </a:cubicBezTo>
                  <a:cubicBezTo>
                    <a:pt x="24120" y="22477"/>
                    <a:pt x="24258" y="22451"/>
                    <a:pt x="24408" y="22413"/>
                  </a:cubicBezTo>
                  <a:cubicBezTo>
                    <a:pt x="24591" y="22322"/>
                    <a:pt x="24773" y="22170"/>
                    <a:pt x="24895" y="22018"/>
                  </a:cubicBezTo>
                  <a:cubicBezTo>
                    <a:pt x="25168" y="21653"/>
                    <a:pt x="25138" y="21136"/>
                    <a:pt x="24864" y="20772"/>
                  </a:cubicBezTo>
                  <a:lnTo>
                    <a:pt x="22646" y="17884"/>
                  </a:lnTo>
                  <a:lnTo>
                    <a:pt x="26050" y="18340"/>
                  </a:lnTo>
                  <a:lnTo>
                    <a:pt x="28512" y="21592"/>
                  </a:lnTo>
                  <a:cubicBezTo>
                    <a:pt x="28722" y="21866"/>
                    <a:pt x="29035" y="22023"/>
                    <a:pt x="29349" y="22023"/>
                  </a:cubicBezTo>
                  <a:cubicBezTo>
                    <a:pt x="29488" y="22023"/>
                    <a:pt x="29627" y="21992"/>
                    <a:pt x="29758" y="21927"/>
                  </a:cubicBezTo>
                  <a:cubicBezTo>
                    <a:pt x="29849" y="21896"/>
                    <a:pt x="29910" y="21866"/>
                    <a:pt x="30001" y="21805"/>
                  </a:cubicBezTo>
                  <a:cubicBezTo>
                    <a:pt x="30457" y="21440"/>
                    <a:pt x="30548" y="20772"/>
                    <a:pt x="30214" y="20285"/>
                  </a:cubicBezTo>
                  <a:lnTo>
                    <a:pt x="29029" y="18705"/>
                  </a:lnTo>
                  <a:lnTo>
                    <a:pt x="29029" y="18705"/>
                  </a:lnTo>
                  <a:lnTo>
                    <a:pt x="32828" y="19252"/>
                  </a:lnTo>
                  <a:cubicBezTo>
                    <a:pt x="32881" y="19260"/>
                    <a:pt x="32933" y="19263"/>
                    <a:pt x="32982" y="19263"/>
                  </a:cubicBezTo>
                  <a:cubicBezTo>
                    <a:pt x="33130" y="19263"/>
                    <a:pt x="33261" y="19229"/>
                    <a:pt x="33375" y="19161"/>
                  </a:cubicBezTo>
                  <a:cubicBezTo>
                    <a:pt x="33710" y="19009"/>
                    <a:pt x="33983" y="18705"/>
                    <a:pt x="34014" y="18340"/>
                  </a:cubicBezTo>
                  <a:cubicBezTo>
                    <a:pt x="34257" y="17793"/>
                    <a:pt x="33831" y="17276"/>
                    <a:pt x="33254" y="17185"/>
                  </a:cubicBezTo>
                  <a:lnTo>
                    <a:pt x="29454" y="16668"/>
                  </a:lnTo>
                  <a:lnTo>
                    <a:pt x="31004" y="15483"/>
                  </a:lnTo>
                  <a:cubicBezTo>
                    <a:pt x="31460" y="15148"/>
                    <a:pt x="31582" y="14449"/>
                    <a:pt x="31248" y="13963"/>
                  </a:cubicBezTo>
                  <a:cubicBezTo>
                    <a:pt x="31047" y="13690"/>
                    <a:pt x="30715" y="13536"/>
                    <a:pt x="30376" y="13536"/>
                  </a:cubicBezTo>
                  <a:cubicBezTo>
                    <a:pt x="30151" y="13536"/>
                    <a:pt x="29922" y="13604"/>
                    <a:pt x="29728" y="13750"/>
                  </a:cubicBezTo>
                  <a:lnTo>
                    <a:pt x="26445" y="16212"/>
                  </a:lnTo>
                  <a:lnTo>
                    <a:pt x="23071" y="15756"/>
                  </a:lnTo>
                  <a:lnTo>
                    <a:pt x="25959" y="13538"/>
                  </a:lnTo>
                  <a:cubicBezTo>
                    <a:pt x="26354" y="13294"/>
                    <a:pt x="26506" y="12778"/>
                    <a:pt x="26354" y="12383"/>
                  </a:cubicBezTo>
                  <a:cubicBezTo>
                    <a:pt x="26202" y="11957"/>
                    <a:pt x="25807" y="11653"/>
                    <a:pt x="25351" y="11653"/>
                  </a:cubicBezTo>
                  <a:lnTo>
                    <a:pt x="22007" y="11623"/>
                  </a:lnTo>
                  <a:lnTo>
                    <a:pt x="23709" y="9434"/>
                  </a:lnTo>
                  <a:lnTo>
                    <a:pt x="27782" y="8948"/>
                  </a:lnTo>
                  <a:cubicBezTo>
                    <a:pt x="27904" y="8948"/>
                    <a:pt x="27965" y="8917"/>
                    <a:pt x="28056" y="8857"/>
                  </a:cubicBezTo>
                  <a:cubicBezTo>
                    <a:pt x="28512" y="8674"/>
                    <a:pt x="28785" y="8218"/>
                    <a:pt x="28694" y="7732"/>
                  </a:cubicBezTo>
                  <a:cubicBezTo>
                    <a:pt x="28639" y="7179"/>
                    <a:pt x="28182" y="6777"/>
                    <a:pt x="27642" y="6777"/>
                  </a:cubicBezTo>
                  <a:cubicBezTo>
                    <a:pt x="27588" y="6777"/>
                    <a:pt x="27534" y="6781"/>
                    <a:pt x="27478" y="6790"/>
                  </a:cubicBezTo>
                  <a:lnTo>
                    <a:pt x="25533" y="7002"/>
                  </a:lnTo>
                  <a:lnTo>
                    <a:pt x="27904" y="3963"/>
                  </a:lnTo>
                  <a:cubicBezTo>
                    <a:pt x="28269" y="3507"/>
                    <a:pt x="28178" y="2838"/>
                    <a:pt x="27722" y="2443"/>
                  </a:cubicBezTo>
                  <a:cubicBezTo>
                    <a:pt x="27531" y="2291"/>
                    <a:pt x="27299" y="2218"/>
                    <a:pt x="27066" y="2218"/>
                  </a:cubicBezTo>
                  <a:cubicBezTo>
                    <a:pt x="26740" y="2218"/>
                    <a:pt x="26414" y="2360"/>
                    <a:pt x="26202" y="2626"/>
                  </a:cubicBezTo>
                  <a:lnTo>
                    <a:pt x="23831" y="5665"/>
                  </a:lnTo>
                  <a:lnTo>
                    <a:pt x="23618" y="3750"/>
                  </a:lnTo>
                  <a:cubicBezTo>
                    <a:pt x="23532" y="3207"/>
                    <a:pt x="23044" y="2772"/>
                    <a:pt x="22506" y="2772"/>
                  </a:cubicBezTo>
                  <a:cubicBezTo>
                    <a:pt x="22472" y="2772"/>
                    <a:pt x="22437" y="2774"/>
                    <a:pt x="22402" y="2777"/>
                  </a:cubicBezTo>
                  <a:cubicBezTo>
                    <a:pt x="21794" y="2869"/>
                    <a:pt x="21369" y="3385"/>
                    <a:pt x="21430" y="4024"/>
                  </a:cubicBezTo>
                  <a:lnTo>
                    <a:pt x="21946" y="8066"/>
                  </a:lnTo>
                  <a:lnTo>
                    <a:pt x="20214" y="10255"/>
                  </a:lnTo>
                  <a:lnTo>
                    <a:pt x="19363" y="7002"/>
                  </a:lnTo>
                  <a:cubicBezTo>
                    <a:pt x="19241" y="6607"/>
                    <a:pt x="18907" y="6303"/>
                    <a:pt x="18481" y="6212"/>
                  </a:cubicBezTo>
                  <a:cubicBezTo>
                    <a:pt x="18433" y="6205"/>
                    <a:pt x="18385" y="6202"/>
                    <a:pt x="18337" y="6202"/>
                  </a:cubicBezTo>
                  <a:cubicBezTo>
                    <a:pt x="17962" y="6202"/>
                    <a:pt x="17606" y="6409"/>
                    <a:pt x="17417" y="6759"/>
                  </a:cubicBezTo>
                  <a:lnTo>
                    <a:pt x="15715" y="9647"/>
                  </a:lnTo>
                  <a:lnTo>
                    <a:pt x="14682" y="7063"/>
                  </a:lnTo>
                  <a:lnTo>
                    <a:pt x="16262" y="3264"/>
                  </a:lnTo>
                  <a:cubicBezTo>
                    <a:pt x="16506" y="2717"/>
                    <a:pt x="16232" y="2078"/>
                    <a:pt x="15715" y="1835"/>
                  </a:cubicBezTo>
                  <a:cubicBezTo>
                    <a:pt x="15588" y="1786"/>
                    <a:pt x="15456" y="1763"/>
                    <a:pt x="15325" y="1763"/>
                  </a:cubicBezTo>
                  <a:cubicBezTo>
                    <a:pt x="14893" y="1763"/>
                    <a:pt x="14473" y="2016"/>
                    <a:pt x="14287" y="2413"/>
                  </a:cubicBezTo>
                  <a:lnTo>
                    <a:pt x="13527" y="4236"/>
                  </a:lnTo>
                  <a:lnTo>
                    <a:pt x="12098" y="680"/>
                  </a:lnTo>
                  <a:cubicBezTo>
                    <a:pt x="11911" y="259"/>
                    <a:pt x="11508" y="0"/>
                    <a:pt x="110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" name="Google Shape;83;p2"/>
          <p:cNvGrpSpPr/>
          <p:nvPr/>
        </p:nvGrpSpPr>
        <p:grpSpPr>
          <a:xfrm rot="5958641">
            <a:off x="10645802" y="5776643"/>
            <a:ext cx="839353" cy="882616"/>
            <a:chOff x="782176" y="-1158311"/>
            <a:chExt cx="629467" cy="661912"/>
          </a:xfrm>
        </p:grpSpPr>
        <p:sp>
          <p:nvSpPr>
            <p:cNvPr id="84" name="Google Shape;84;p2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" name="Google Shape;92;p2"/>
          <p:cNvGrpSpPr/>
          <p:nvPr/>
        </p:nvGrpSpPr>
        <p:grpSpPr>
          <a:xfrm rot="-295668">
            <a:off x="11351855" y="4291510"/>
            <a:ext cx="680868" cy="984369"/>
            <a:chOff x="8499282" y="3580082"/>
            <a:chExt cx="510652" cy="738280"/>
          </a:xfrm>
        </p:grpSpPr>
        <p:sp>
          <p:nvSpPr>
            <p:cNvPr id="93" name="Google Shape;93;p2"/>
            <p:cNvSpPr/>
            <p:nvPr/>
          </p:nvSpPr>
          <p:spPr>
            <a:xfrm>
              <a:off x="8831634" y="3580082"/>
              <a:ext cx="89315" cy="213208"/>
            </a:xfrm>
            <a:custGeom>
              <a:avLst/>
              <a:gdLst/>
              <a:ahLst/>
              <a:cxnLst/>
              <a:rect l="l" t="t" r="r" b="b"/>
              <a:pathLst>
                <a:path w="545" h="1301" extrusionOk="0">
                  <a:moveTo>
                    <a:pt x="327" y="0"/>
                  </a:moveTo>
                  <a:cubicBezTo>
                    <a:pt x="295" y="0"/>
                    <a:pt x="263" y="5"/>
                    <a:pt x="236" y="14"/>
                  </a:cubicBezTo>
                  <a:cubicBezTo>
                    <a:pt x="109" y="68"/>
                    <a:pt x="55" y="177"/>
                    <a:pt x="19" y="285"/>
                  </a:cubicBezTo>
                  <a:cubicBezTo>
                    <a:pt x="1" y="394"/>
                    <a:pt x="1" y="539"/>
                    <a:pt x="19" y="647"/>
                  </a:cubicBezTo>
                  <a:cubicBezTo>
                    <a:pt x="55" y="865"/>
                    <a:pt x="73" y="1082"/>
                    <a:pt x="91" y="1299"/>
                  </a:cubicBezTo>
                  <a:cubicBezTo>
                    <a:pt x="91" y="1300"/>
                    <a:pt x="92" y="1301"/>
                    <a:pt x="93" y="1301"/>
                  </a:cubicBezTo>
                  <a:cubicBezTo>
                    <a:pt x="108" y="1301"/>
                    <a:pt x="236" y="1172"/>
                    <a:pt x="236" y="1155"/>
                  </a:cubicBezTo>
                  <a:cubicBezTo>
                    <a:pt x="272" y="1082"/>
                    <a:pt x="327" y="992"/>
                    <a:pt x="363" y="919"/>
                  </a:cubicBezTo>
                  <a:cubicBezTo>
                    <a:pt x="417" y="792"/>
                    <a:pt x="453" y="611"/>
                    <a:pt x="508" y="448"/>
                  </a:cubicBezTo>
                  <a:cubicBezTo>
                    <a:pt x="526" y="340"/>
                    <a:pt x="544" y="213"/>
                    <a:pt x="508" y="122"/>
                  </a:cubicBezTo>
                  <a:cubicBezTo>
                    <a:pt x="472" y="86"/>
                    <a:pt x="453" y="32"/>
                    <a:pt x="417" y="14"/>
                  </a:cubicBezTo>
                  <a:cubicBezTo>
                    <a:pt x="390" y="5"/>
                    <a:pt x="358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8784108" y="3838194"/>
              <a:ext cx="225827" cy="119469"/>
            </a:xfrm>
            <a:custGeom>
              <a:avLst/>
              <a:gdLst/>
              <a:ahLst/>
              <a:cxnLst/>
              <a:rect l="l" t="t" r="r" b="b"/>
              <a:pathLst>
                <a:path w="1378" h="729" extrusionOk="0">
                  <a:moveTo>
                    <a:pt x="1212" y="1"/>
                  </a:moveTo>
                  <a:cubicBezTo>
                    <a:pt x="1165" y="1"/>
                    <a:pt x="1115" y="14"/>
                    <a:pt x="1069" y="32"/>
                  </a:cubicBezTo>
                  <a:cubicBezTo>
                    <a:pt x="852" y="87"/>
                    <a:pt x="653" y="177"/>
                    <a:pt x="454" y="340"/>
                  </a:cubicBezTo>
                  <a:cubicBezTo>
                    <a:pt x="399" y="376"/>
                    <a:pt x="1" y="666"/>
                    <a:pt x="92" y="720"/>
                  </a:cubicBezTo>
                  <a:cubicBezTo>
                    <a:pt x="98" y="726"/>
                    <a:pt x="108" y="728"/>
                    <a:pt x="120" y="728"/>
                  </a:cubicBezTo>
                  <a:cubicBezTo>
                    <a:pt x="144" y="728"/>
                    <a:pt x="176" y="720"/>
                    <a:pt x="200" y="720"/>
                  </a:cubicBezTo>
                  <a:cubicBezTo>
                    <a:pt x="399" y="684"/>
                    <a:pt x="580" y="612"/>
                    <a:pt x="798" y="557"/>
                  </a:cubicBezTo>
                  <a:cubicBezTo>
                    <a:pt x="925" y="521"/>
                    <a:pt x="1069" y="503"/>
                    <a:pt x="1178" y="431"/>
                  </a:cubicBezTo>
                  <a:cubicBezTo>
                    <a:pt x="1251" y="376"/>
                    <a:pt x="1305" y="340"/>
                    <a:pt x="1359" y="268"/>
                  </a:cubicBezTo>
                  <a:cubicBezTo>
                    <a:pt x="1377" y="195"/>
                    <a:pt x="1377" y="87"/>
                    <a:pt x="1341" y="50"/>
                  </a:cubicBezTo>
                  <a:cubicBezTo>
                    <a:pt x="1305" y="14"/>
                    <a:pt x="1260" y="1"/>
                    <a:pt x="1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8707084" y="4065988"/>
              <a:ext cx="225663" cy="81448"/>
            </a:xfrm>
            <a:custGeom>
              <a:avLst/>
              <a:gdLst/>
              <a:ahLst/>
              <a:cxnLst/>
              <a:rect l="l" t="t" r="r" b="b"/>
              <a:pathLst>
                <a:path w="1377" h="497" extrusionOk="0">
                  <a:moveTo>
                    <a:pt x="942" y="0"/>
                  </a:moveTo>
                  <a:cubicBezTo>
                    <a:pt x="688" y="0"/>
                    <a:pt x="453" y="55"/>
                    <a:pt x="236" y="127"/>
                  </a:cubicBezTo>
                  <a:cubicBezTo>
                    <a:pt x="181" y="145"/>
                    <a:pt x="0" y="218"/>
                    <a:pt x="18" y="308"/>
                  </a:cubicBezTo>
                  <a:cubicBezTo>
                    <a:pt x="18" y="399"/>
                    <a:pt x="217" y="417"/>
                    <a:pt x="290" y="417"/>
                  </a:cubicBezTo>
                  <a:cubicBezTo>
                    <a:pt x="399" y="453"/>
                    <a:pt x="507" y="453"/>
                    <a:pt x="634" y="471"/>
                  </a:cubicBezTo>
                  <a:cubicBezTo>
                    <a:pt x="711" y="484"/>
                    <a:pt x="797" y="497"/>
                    <a:pt x="885" y="497"/>
                  </a:cubicBezTo>
                  <a:cubicBezTo>
                    <a:pt x="922" y="497"/>
                    <a:pt x="959" y="495"/>
                    <a:pt x="996" y="489"/>
                  </a:cubicBezTo>
                  <a:cubicBezTo>
                    <a:pt x="1105" y="489"/>
                    <a:pt x="1232" y="417"/>
                    <a:pt x="1304" y="326"/>
                  </a:cubicBezTo>
                  <a:cubicBezTo>
                    <a:pt x="1322" y="308"/>
                    <a:pt x="1358" y="254"/>
                    <a:pt x="1358" y="236"/>
                  </a:cubicBezTo>
                  <a:cubicBezTo>
                    <a:pt x="1376" y="200"/>
                    <a:pt x="1358" y="145"/>
                    <a:pt x="1322" y="127"/>
                  </a:cubicBezTo>
                  <a:cubicBezTo>
                    <a:pt x="1232" y="19"/>
                    <a:pt x="1087" y="0"/>
                    <a:pt x="9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8677422" y="3790997"/>
              <a:ext cx="105047" cy="167485"/>
            </a:xfrm>
            <a:custGeom>
              <a:avLst/>
              <a:gdLst/>
              <a:ahLst/>
              <a:cxnLst/>
              <a:rect l="l" t="t" r="r" b="b"/>
              <a:pathLst>
                <a:path w="641" h="1022" extrusionOk="0">
                  <a:moveTo>
                    <a:pt x="169" y="0"/>
                  </a:moveTo>
                  <a:cubicBezTo>
                    <a:pt x="130" y="0"/>
                    <a:pt x="86" y="9"/>
                    <a:pt x="54" y="31"/>
                  </a:cubicBezTo>
                  <a:cubicBezTo>
                    <a:pt x="36" y="67"/>
                    <a:pt x="18" y="103"/>
                    <a:pt x="18" y="157"/>
                  </a:cubicBezTo>
                  <a:cubicBezTo>
                    <a:pt x="0" y="284"/>
                    <a:pt x="54" y="429"/>
                    <a:pt x="145" y="538"/>
                  </a:cubicBezTo>
                  <a:lnTo>
                    <a:pt x="417" y="882"/>
                  </a:lnTo>
                  <a:cubicBezTo>
                    <a:pt x="452" y="929"/>
                    <a:pt x="540" y="1021"/>
                    <a:pt x="593" y="1021"/>
                  </a:cubicBezTo>
                  <a:cubicBezTo>
                    <a:pt x="622" y="1021"/>
                    <a:pt x="640" y="994"/>
                    <a:pt x="634" y="918"/>
                  </a:cubicBezTo>
                  <a:cubicBezTo>
                    <a:pt x="580" y="646"/>
                    <a:pt x="543" y="375"/>
                    <a:pt x="380" y="157"/>
                  </a:cubicBezTo>
                  <a:cubicBezTo>
                    <a:pt x="362" y="85"/>
                    <a:pt x="308" y="31"/>
                    <a:pt x="235" y="12"/>
                  </a:cubicBezTo>
                  <a:cubicBezTo>
                    <a:pt x="220" y="5"/>
                    <a:pt x="196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8591220" y="3951764"/>
              <a:ext cx="116027" cy="163552"/>
            </a:xfrm>
            <a:custGeom>
              <a:avLst/>
              <a:gdLst/>
              <a:ahLst/>
              <a:cxnLst/>
              <a:rect l="l" t="t" r="r" b="b"/>
              <a:pathLst>
                <a:path w="708" h="998" extrusionOk="0">
                  <a:moveTo>
                    <a:pt x="166" y="0"/>
                  </a:moveTo>
                  <a:cubicBezTo>
                    <a:pt x="132" y="0"/>
                    <a:pt x="100" y="9"/>
                    <a:pt x="73" y="27"/>
                  </a:cubicBezTo>
                  <a:cubicBezTo>
                    <a:pt x="19" y="46"/>
                    <a:pt x="1" y="154"/>
                    <a:pt x="1" y="209"/>
                  </a:cubicBezTo>
                  <a:cubicBezTo>
                    <a:pt x="1" y="281"/>
                    <a:pt x="19" y="353"/>
                    <a:pt x="73" y="426"/>
                  </a:cubicBezTo>
                  <a:cubicBezTo>
                    <a:pt x="107" y="526"/>
                    <a:pt x="418" y="997"/>
                    <a:pt x="594" y="997"/>
                  </a:cubicBezTo>
                  <a:cubicBezTo>
                    <a:pt x="609" y="997"/>
                    <a:pt x="622" y="994"/>
                    <a:pt x="635" y="987"/>
                  </a:cubicBezTo>
                  <a:cubicBezTo>
                    <a:pt x="707" y="933"/>
                    <a:pt x="635" y="625"/>
                    <a:pt x="617" y="553"/>
                  </a:cubicBezTo>
                  <a:cubicBezTo>
                    <a:pt x="562" y="408"/>
                    <a:pt x="526" y="281"/>
                    <a:pt x="435" y="172"/>
                  </a:cubicBezTo>
                  <a:cubicBezTo>
                    <a:pt x="381" y="118"/>
                    <a:pt x="345" y="46"/>
                    <a:pt x="273" y="27"/>
                  </a:cubicBezTo>
                  <a:cubicBezTo>
                    <a:pt x="236" y="9"/>
                    <a:pt x="200" y="0"/>
                    <a:pt x="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8499282" y="4078443"/>
              <a:ext cx="95050" cy="168469"/>
            </a:xfrm>
            <a:custGeom>
              <a:avLst/>
              <a:gdLst/>
              <a:ahLst/>
              <a:cxnLst/>
              <a:rect l="l" t="t" r="r" b="b"/>
              <a:pathLst>
                <a:path w="580" h="1028" extrusionOk="0">
                  <a:moveTo>
                    <a:pt x="237" y="0"/>
                  </a:moveTo>
                  <a:cubicBezTo>
                    <a:pt x="217" y="0"/>
                    <a:pt x="197" y="4"/>
                    <a:pt x="182" y="15"/>
                  </a:cubicBezTo>
                  <a:cubicBezTo>
                    <a:pt x="55" y="51"/>
                    <a:pt x="0" y="196"/>
                    <a:pt x="19" y="305"/>
                  </a:cubicBezTo>
                  <a:cubicBezTo>
                    <a:pt x="37" y="413"/>
                    <a:pt x="109" y="522"/>
                    <a:pt x="182" y="613"/>
                  </a:cubicBezTo>
                  <a:cubicBezTo>
                    <a:pt x="272" y="739"/>
                    <a:pt x="326" y="884"/>
                    <a:pt x="453" y="975"/>
                  </a:cubicBezTo>
                  <a:cubicBezTo>
                    <a:pt x="485" y="1012"/>
                    <a:pt x="509" y="1027"/>
                    <a:pt x="527" y="1027"/>
                  </a:cubicBezTo>
                  <a:cubicBezTo>
                    <a:pt x="571" y="1027"/>
                    <a:pt x="580" y="938"/>
                    <a:pt x="580" y="848"/>
                  </a:cubicBezTo>
                  <a:cubicBezTo>
                    <a:pt x="580" y="649"/>
                    <a:pt x="580" y="432"/>
                    <a:pt x="508" y="250"/>
                  </a:cubicBezTo>
                  <a:cubicBezTo>
                    <a:pt x="489" y="160"/>
                    <a:pt x="471" y="106"/>
                    <a:pt x="399" y="51"/>
                  </a:cubicBezTo>
                  <a:cubicBezTo>
                    <a:pt x="348" y="26"/>
                    <a:pt x="287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8579420" y="4232000"/>
              <a:ext cx="193051" cy="82759"/>
            </a:xfrm>
            <a:custGeom>
              <a:avLst/>
              <a:gdLst/>
              <a:ahLst/>
              <a:cxnLst/>
              <a:rect l="l" t="t" r="r" b="b"/>
              <a:pathLst>
                <a:path w="1178" h="505" extrusionOk="0">
                  <a:moveTo>
                    <a:pt x="561" y="0"/>
                  </a:moveTo>
                  <a:cubicBezTo>
                    <a:pt x="411" y="0"/>
                    <a:pt x="241" y="9"/>
                    <a:pt x="163" y="74"/>
                  </a:cubicBezTo>
                  <a:cubicBezTo>
                    <a:pt x="0" y="183"/>
                    <a:pt x="363" y="309"/>
                    <a:pt x="453" y="364"/>
                  </a:cubicBezTo>
                  <a:cubicBezTo>
                    <a:pt x="562" y="400"/>
                    <a:pt x="689" y="472"/>
                    <a:pt x="797" y="491"/>
                  </a:cubicBezTo>
                  <a:cubicBezTo>
                    <a:pt x="825" y="500"/>
                    <a:pt x="856" y="504"/>
                    <a:pt x="887" y="504"/>
                  </a:cubicBezTo>
                  <a:cubicBezTo>
                    <a:pt x="977" y="504"/>
                    <a:pt x="1074" y="467"/>
                    <a:pt x="1141" y="400"/>
                  </a:cubicBezTo>
                  <a:cubicBezTo>
                    <a:pt x="1159" y="382"/>
                    <a:pt x="1178" y="309"/>
                    <a:pt x="1178" y="273"/>
                  </a:cubicBezTo>
                  <a:cubicBezTo>
                    <a:pt x="1178" y="219"/>
                    <a:pt x="1178" y="201"/>
                    <a:pt x="1159" y="183"/>
                  </a:cubicBezTo>
                  <a:cubicBezTo>
                    <a:pt x="1069" y="38"/>
                    <a:pt x="888" y="2"/>
                    <a:pt x="725" y="2"/>
                  </a:cubicBezTo>
                  <a:cubicBezTo>
                    <a:pt x="678" y="2"/>
                    <a:pt x="621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505182" y="3778050"/>
              <a:ext cx="341526" cy="540312"/>
            </a:xfrm>
            <a:custGeom>
              <a:avLst/>
              <a:gdLst/>
              <a:ahLst/>
              <a:cxnLst/>
              <a:rect l="l" t="t" r="r" b="b"/>
              <a:pathLst>
                <a:path w="2084" h="3297" fill="none" extrusionOk="0">
                  <a:moveTo>
                    <a:pt x="1" y="3297"/>
                  </a:moveTo>
                  <a:cubicBezTo>
                    <a:pt x="1069" y="2500"/>
                    <a:pt x="1812" y="1305"/>
                    <a:pt x="2083" y="1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" name="Google Shape;101;p2"/>
          <p:cNvGrpSpPr/>
          <p:nvPr/>
        </p:nvGrpSpPr>
        <p:grpSpPr>
          <a:xfrm rot="6581981">
            <a:off x="92900" y="4064961"/>
            <a:ext cx="850896" cy="796483"/>
            <a:chOff x="1337242" y="-1974437"/>
            <a:chExt cx="638153" cy="597345"/>
          </a:xfrm>
        </p:grpSpPr>
        <p:sp>
          <p:nvSpPr>
            <p:cNvPr id="102" name="Google Shape;102;p2"/>
            <p:cNvSpPr/>
            <p:nvPr/>
          </p:nvSpPr>
          <p:spPr>
            <a:xfrm>
              <a:off x="1449992" y="-1680599"/>
              <a:ext cx="95214" cy="209439"/>
            </a:xfrm>
            <a:custGeom>
              <a:avLst/>
              <a:gdLst/>
              <a:ahLst/>
              <a:cxnLst/>
              <a:rect l="l" t="t" r="r" b="b"/>
              <a:pathLst>
                <a:path w="581" h="1278" extrusionOk="0">
                  <a:moveTo>
                    <a:pt x="200" y="0"/>
                  </a:moveTo>
                  <a:cubicBezTo>
                    <a:pt x="127" y="18"/>
                    <a:pt x="73" y="91"/>
                    <a:pt x="55" y="127"/>
                  </a:cubicBezTo>
                  <a:cubicBezTo>
                    <a:pt x="1" y="235"/>
                    <a:pt x="1" y="344"/>
                    <a:pt x="1" y="453"/>
                  </a:cubicBezTo>
                  <a:cubicBezTo>
                    <a:pt x="1" y="616"/>
                    <a:pt x="73" y="779"/>
                    <a:pt x="145" y="924"/>
                  </a:cubicBezTo>
                  <a:cubicBezTo>
                    <a:pt x="162" y="989"/>
                    <a:pt x="312" y="1278"/>
                    <a:pt x="448" y="1278"/>
                  </a:cubicBezTo>
                  <a:cubicBezTo>
                    <a:pt x="462" y="1278"/>
                    <a:pt x="476" y="1274"/>
                    <a:pt x="489" y="1268"/>
                  </a:cubicBezTo>
                  <a:cubicBezTo>
                    <a:pt x="580" y="1231"/>
                    <a:pt x="580" y="742"/>
                    <a:pt x="580" y="652"/>
                  </a:cubicBezTo>
                  <a:cubicBezTo>
                    <a:pt x="580" y="453"/>
                    <a:pt x="508" y="254"/>
                    <a:pt x="381" y="91"/>
                  </a:cubicBezTo>
                  <a:cubicBezTo>
                    <a:pt x="326" y="54"/>
                    <a:pt x="254" y="0"/>
                    <a:pt x="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530130" y="-1471159"/>
              <a:ext cx="178301" cy="94067"/>
            </a:xfrm>
            <a:custGeom>
              <a:avLst/>
              <a:gdLst/>
              <a:ahLst/>
              <a:cxnLst/>
              <a:rect l="l" t="t" r="r" b="b"/>
              <a:pathLst>
                <a:path w="1088" h="574" extrusionOk="0">
                  <a:moveTo>
                    <a:pt x="271" y="1"/>
                  </a:moveTo>
                  <a:cubicBezTo>
                    <a:pt x="146" y="1"/>
                    <a:pt x="36" y="20"/>
                    <a:pt x="19" y="80"/>
                  </a:cubicBezTo>
                  <a:cubicBezTo>
                    <a:pt x="0" y="189"/>
                    <a:pt x="345" y="424"/>
                    <a:pt x="417" y="461"/>
                  </a:cubicBezTo>
                  <a:cubicBezTo>
                    <a:pt x="508" y="515"/>
                    <a:pt x="616" y="533"/>
                    <a:pt x="689" y="551"/>
                  </a:cubicBezTo>
                  <a:cubicBezTo>
                    <a:pt x="738" y="565"/>
                    <a:pt x="787" y="574"/>
                    <a:pt x="833" y="574"/>
                  </a:cubicBezTo>
                  <a:cubicBezTo>
                    <a:pt x="905" y="574"/>
                    <a:pt x="970" y="552"/>
                    <a:pt x="1015" y="497"/>
                  </a:cubicBezTo>
                  <a:cubicBezTo>
                    <a:pt x="1087" y="406"/>
                    <a:pt x="1051" y="243"/>
                    <a:pt x="960" y="171"/>
                  </a:cubicBezTo>
                  <a:cubicBezTo>
                    <a:pt x="870" y="80"/>
                    <a:pt x="761" y="62"/>
                    <a:pt x="634" y="44"/>
                  </a:cubicBezTo>
                  <a:cubicBezTo>
                    <a:pt x="568" y="25"/>
                    <a:pt x="410" y="1"/>
                    <a:pt x="2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337242" y="-1603575"/>
              <a:ext cx="344476" cy="178301"/>
            </a:xfrm>
            <a:custGeom>
              <a:avLst/>
              <a:gdLst/>
              <a:ahLst/>
              <a:cxnLst/>
              <a:rect l="l" t="t" r="r" b="b"/>
              <a:pathLst>
                <a:path w="2102" h="1088" fill="none" extrusionOk="0">
                  <a:moveTo>
                    <a:pt x="0" y="1087"/>
                  </a:moveTo>
                  <a:cubicBezTo>
                    <a:pt x="815" y="1069"/>
                    <a:pt x="1630" y="671"/>
                    <a:pt x="2101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619118" y="-1873650"/>
              <a:ext cx="62602" cy="279252"/>
            </a:xfrm>
            <a:custGeom>
              <a:avLst/>
              <a:gdLst/>
              <a:ahLst/>
              <a:cxnLst/>
              <a:rect l="l" t="t" r="r" b="b"/>
              <a:pathLst>
                <a:path w="382" h="1704" fill="none" extrusionOk="0">
                  <a:moveTo>
                    <a:pt x="254" y="1"/>
                  </a:moveTo>
                  <a:cubicBezTo>
                    <a:pt x="109" y="164"/>
                    <a:pt x="73" y="363"/>
                    <a:pt x="37" y="562"/>
                  </a:cubicBezTo>
                  <a:cubicBezTo>
                    <a:pt x="1" y="979"/>
                    <a:pt x="91" y="1432"/>
                    <a:pt x="381" y="1703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678443" y="-1790563"/>
              <a:ext cx="65552" cy="193215"/>
            </a:xfrm>
            <a:custGeom>
              <a:avLst/>
              <a:gdLst/>
              <a:ahLst/>
              <a:cxnLst/>
              <a:rect l="l" t="t" r="r" b="b"/>
              <a:pathLst>
                <a:path w="400" h="1179" fill="none" extrusionOk="0">
                  <a:moveTo>
                    <a:pt x="399" y="1"/>
                  </a:moveTo>
                  <a:cubicBezTo>
                    <a:pt x="164" y="327"/>
                    <a:pt x="19" y="762"/>
                    <a:pt x="1" y="1178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678443" y="-1606525"/>
              <a:ext cx="207964" cy="44739"/>
            </a:xfrm>
            <a:custGeom>
              <a:avLst/>
              <a:gdLst/>
              <a:ahLst/>
              <a:cxnLst/>
              <a:rect l="l" t="t" r="r" b="b"/>
              <a:pathLst>
                <a:path w="1269" h="273" fill="none" extrusionOk="0">
                  <a:moveTo>
                    <a:pt x="1" y="1"/>
                  </a:moveTo>
                  <a:cubicBezTo>
                    <a:pt x="19" y="55"/>
                    <a:pt x="91" y="91"/>
                    <a:pt x="128" y="109"/>
                  </a:cubicBezTo>
                  <a:cubicBezTo>
                    <a:pt x="472" y="272"/>
                    <a:pt x="906" y="272"/>
                    <a:pt x="1269" y="109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681557" y="-1713375"/>
              <a:ext cx="157325" cy="109963"/>
            </a:xfrm>
            <a:custGeom>
              <a:avLst/>
              <a:gdLst/>
              <a:ahLst/>
              <a:cxnLst/>
              <a:rect l="l" t="t" r="r" b="b"/>
              <a:pathLst>
                <a:path w="960" h="671" fill="none" extrusionOk="0">
                  <a:moveTo>
                    <a:pt x="0" y="671"/>
                  </a:moveTo>
                  <a:cubicBezTo>
                    <a:pt x="380" y="562"/>
                    <a:pt x="706" y="327"/>
                    <a:pt x="96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805943" y="-1806295"/>
              <a:ext cx="113077" cy="103244"/>
            </a:xfrm>
            <a:custGeom>
              <a:avLst/>
              <a:gdLst/>
              <a:ahLst/>
              <a:cxnLst/>
              <a:rect l="l" t="t" r="r" b="b"/>
              <a:pathLst>
                <a:path w="690" h="630" extrusionOk="0">
                  <a:moveTo>
                    <a:pt x="389" y="0"/>
                  </a:moveTo>
                  <a:cubicBezTo>
                    <a:pt x="201" y="0"/>
                    <a:pt x="1" y="164"/>
                    <a:pt x="38" y="387"/>
                  </a:cubicBezTo>
                  <a:cubicBezTo>
                    <a:pt x="54" y="528"/>
                    <a:pt x="165" y="629"/>
                    <a:pt x="289" y="629"/>
                  </a:cubicBezTo>
                  <a:cubicBezTo>
                    <a:pt x="308" y="629"/>
                    <a:pt x="327" y="627"/>
                    <a:pt x="346" y="622"/>
                  </a:cubicBezTo>
                  <a:cubicBezTo>
                    <a:pt x="509" y="622"/>
                    <a:pt x="617" y="495"/>
                    <a:pt x="672" y="350"/>
                  </a:cubicBezTo>
                  <a:cubicBezTo>
                    <a:pt x="690" y="260"/>
                    <a:pt x="672" y="169"/>
                    <a:pt x="617" y="115"/>
                  </a:cubicBezTo>
                  <a:cubicBezTo>
                    <a:pt x="560" y="35"/>
                    <a:pt x="476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870348" y="-1665030"/>
              <a:ext cx="105047" cy="100295"/>
            </a:xfrm>
            <a:custGeom>
              <a:avLst/>
              <a:gdLst/>
              <a:ahLst/>
              <a:cxnLst/>
              <a:rect l="l" t="t" r="r" b="b"/>
              <a:pathLst>
                <a:path w="641" h="612" extrusionOk="0">
                  <a:moveTo>
                    <a:pt x="358" y="0"/>
                  </a:moveTo>
                  <a:cubicBezTo>
                    <a:pt x="183" y="0"/>
                    <a:pt x="0" y="157"/>
                    <a:pt x="25" y="358"/>
                  </a:cubicBezTo>
                  <a:cubicBezTo>
                    <a:pt x="43" y="485"/>
                    <a:pt x="188" y="611"/>
                    <a:pt x="315" y="611"/>
                  </a:cubicBezTo>
                  <a:cubicBezTo>
                    <a:pt x="460" y="611"/>
                    <a:pt x="587" y="485"/>
                    <a:pt x="623" y="340"/>
                  </a:cubicBezTo>
                  <a:cubicBezTo>
                    <a:pt x="641" y="267"/>
                    <a:pt x="623" y="177"/>
                    <a:pt x="568" y="104"/>
                  </a:cubicBezTo>
                  <a:cubicBezTo>
                    <a:pt x="513" y="32"/>
                    <a:pt x="436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721872" y="-1873486"/>
              <a:ext cx="105211" cy="100950"/>
            </a:xfrm>
            <a:custGeom>
              <a:avLst/>
              <a:gdLst/>
              <a:ahLst/>
              <a:cxnLst/>
              <a:rect l="l" t="t" r="r" b="b"/>
              <a:pathLst>
                <a:path w="642" h="616" extrusionOk="0">
                  <a:moveTo>
                    <a:pt x="351" y="1"/>
                  </a:moveTo>
                  <a:cubicBezTo>
                    <a:pt x="179" y="1"/>
                    <a:pt x="1" y="152"/>
                    <a:pt x="26" y="362"/>
                  </a:cubicBezTo>
                  <a:cubicBezTo>
                    <a:pt x="44" y="507"/>
                    <a:pt x="189" y="616"/>
                    <a:pt x="315" y="616"/>
                  </a:cubicBezTo>
                  <a:cubicBezTo>
                    <a:pt x="460" y="616"/>
                    <a:pt x="587" y="507"/>
                    <a:pt x="623" y="344"/>
                  </a:cubicBezTo>
                  <a:cubicBezTo>
                    <a:pt x="641" y="272"/>
                    <a:pt x="623" y="181"/>
                    <a:pt x="569" y="109"/>
                  </a:cubicBezTo>
                  <a:cubicBezTo>
                    <a:pt x="511" y="34"/>
                    <a:pt x="432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632884" y="-1974437"/>
              <a:ext cx="119960" cy="109963"/>
            </a:xfrm>
            <a:custGeom>
              <a:avLst/>
              <a:gdLst/>
              <a:ahLst/>
              <a:cxnLst/>
              <a:rect l="l" t="t" r="r" b="b"/>
              <a:pathLst>
                <a:path w="732" h="671" extrusionOk="0">
                  <a:moveTo>
                    <a:pt x="398" y="0"/>
                  </a:moveTo>
                  <a:cubicBezTo>
                    <a:pt x="199" y="0"/>
                    <a:pt x="1" y="166"/>
                    <a:pt x="25" y="399"/>
                  </a:cubicBezTo>
                  <a:cubicBezTo>
                    <a:pt x="44" y="543"/>
                    <a:pt x="207" y="670"/>
                    <a:pt x="369" y="670"/>
                  </a:cubicBezTo>
                  <a:cubicBezTo>
                    <a:pt x="514" y="670"/>
                    <a:pt x="659" y="525"/>
                    <a:pt x="695" y="362"/>
                  </a:cubicBezTo>
                  <a:cubicBezTo>
                    <a:pt x="732" y="272"/>
                    <a:pt x="695" y="181"/>
                    <a:pt x="659" y="127"/>
                  </a:cubicBezTo>
                  <a:cubicBezTo>
                    <a:pt x="589" y="39"/>
                    <a:pt x="493" y="0"/>
                    <a:pt x="3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2"/>
          <p:cNvGrpSpPr/>
          <p:nvPr/>
        </p:nvGrpSpPr>
        <p:grpSpPr>
          <a:xfrm>
            <a:off x="11327397" y="1920948"/>
            <a:ext cx="729808" cy="941461"/>
            <a:chOff x="8495548" y="1440711"/>
            <a:chExt cx="547356" cy="706096"/>
          </a:xfrm>
        </p:grpSpPr>
        <p:sp>
          <p:nvSpPr>
            <p:cNvPr id="114" name="Google Shape;114;p2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5" name="Google Shape;125;p2"/>
          <p:cNvGrpSpPr/>
          <p:nvPr/>
        </p:nvGrpSpPr>
        <p:grpSpPr>
          <a:xfrm>
            <a:off x="290817" y="477132"/>
            <a:ext cx="918384" cy="1173600"/>
            <a:chOff x="586338" y="-2278763"/>
            <a:chExt cx="688788" cy="880200"/>
          </a:xfrm>
        </p:grpSpPr>
        <p:sp>
          <p:nvSpPr>
            <p:cNvPr id="126" name="Google Shape;126;p2"/>
            <p:cNvSpPr/>
            <p:nvPr/>
          </p:nvSpPr>
          <p:spPr>
            <a:xfrm>
              <a:off x="586338" y="-2278763"/>
              <a:ext cx="688788" cy="844310"/>
            </a:xfrm>
            <a:custGeom>
              <a:avLst/>
              <a:gdLst/>
              <a:ahLst/>
              <a:cxnLst/>
              <a:rect l="l" t="t" r="r" b="b"/>
              <a:pathLst>
                <a:path w="4203" h="5152" extrusionOk="0">
                  <a:moveTo>
                    <a:pt x="3321" y="0"/>
                  </a:moveTo>
                  <a:cubicBezTo>
                    <a:pt x="3227" y="0"/>
                    <a:pt x="3153" y="60"/>
                    <a:pt x="3079" y="119"/>
                  </a:cubicBezTo>
                  <a:cubicBezTo>
                    <a:pt x="2953" y="227"/>
                    <a:pt x="2844" y="390"/>
                    <a:pt x="2771" y="553"/>
                  </a:cubicBezTo>
                  <a:cubicBezTo>
                    <a:pt x="2717" y="644"/>
                    <a:pt x="2699" y="771"/>
                    <a:pt x="2590" y="789"/>
                  </a:cubicBezTo>
                  <a:cubicBezTo>
                    <a:pt x="2570" y="799"/>
                    <a:pt x="2549" y="803"/>
                    <a:pt x="2528" y="803"/>
                  </a:cubicBezTo>
                  <a:cubicBezTo>
                    <a:pt x="2437" y="803"/>
                    <a:pt x="2345" y="718"/>
                    <a:pt x="2301" y="644"/>
                  </a:cubicBezTo>
                  <a:cubicBezTo>
                    <a:pt x="2221" y="564"/>
                    <a:pt x="2127" y="456"/>
                    <a:pt x="2032" y="456"/>
                  </a:cubicBezTo>
                  <a:cubicBezTo>
                    <a:pt x="2019" y="456"/>
                    <a:pt x="2006" y="458"/>
                    <a:pt x="1993" y="463"/>
                  </a:cubicBezTo>
                  <a:cubicBezTo>
                    <a:pt x="1938" y="481"/>
                    <a:pt x="1866" y="553"/>
                    <a:pt x="1848" y="608"/>
                  </a:cubicBezTo>
                  <a:cubicBezTo>
                    <a:pt x="1812" y="680"/>
                    <a:pt x="1812" y="771"/>
                    <a:pt x="1812" y="843"/>
                  </a:cubicBezTo>
                  <a:cubicBezTo>
                    <a:pt x="1848" y="1060"/>
                    <a:pt x="1848" y="1296"/>
                    <a:pt x="1866" y="1513"/>
                  </a:cubicBezTo>
                  <a:cubicBezTo>
                    <a:pt x="1866" y="1658"/>
                    <a:pt x="1866" y="1839"/>
                    <a:pt x="1721" y="1875"/>
                  </a:cubicBezTo>
                  <a:cubicBezTo>
                    <a:pt x="1702" y="1883"/>
                    <a:pt x="1684" y="1887"/>
                    <a:pt x="1665" y="1887"/>
                  </a:cubicBezTo>
                  <a:cubicBezTo>
                    <a:pt x="1562" y="1887"/>
                    <a:pt x="1472" y="1768"/>
                    <a:pt x="1395" y="1676"/>
                  </a:cubicBezTo>
                  <a:cubicBezTo>
                    <a:pt x="1317" y="1582"/>
                    <a:pt x="1211" y="1488"/>
                    <a:pt x="1102" y="1488"/>
                  </a:cubicBezTo>
                  <a:cubicBezTo>
                    <a:pt x="1085" y="1488"/>
                    <a:pt x="1068" y="1490"/>
                    <a:pt x="1051" y="1495"/>
                  </a:cubicBezTo>
                  <a:cubicBezTo>
                    <a:pt x="997" y="1513"/>
                    <a:pt x="979" y="1549"/>
                    <a:pt x="960" y="1586"/>
                  </a:cubicBezTo>
                  <a:cubicBezTo>
                    <a:pt x="870" y="1730"/>
                    <a:pt x="870" y="1911"/>
                    <a:pt x="906" y="2056"/>
                  </a:cubicBezTo>
                  <a:cubicBezTo>
                    <a:pt x="979" y="2364"/>
                    <a:pt x="1069" y="2654"/>
                    <a:pt x="1069" y="2944"/>
                  </a:cubicBezTo>
                  <a:cubicBezTo>
                    <a:pt x="1087" y="3089"/>
                    <a:pt x="1051" y="3270"/>
                    <a:pt x="906" y="3288"/>
                  </a:cubicBezTo>
                  <a:cubicBezTo>
                    <a:pt x="898" y="3289"/>
                    <a:pt x="890" y="3290"/>
                    <a:pt x="882" y="3290"/>
                  </a:cubicBezTo>
                  <a:cubicBezTo>
                    <a:pt x="766" y="3290"/>
                    <a:pt x="666" y="3170"/>
                    <a:pt x="598" y="3034"/>
                  </a:cubicBezTo>
                  <a:cubicBezTo>
                    <a:pt x="526" y="2908"/>
                    <a:pt x="435" y="2763"/>
                    <a:pt x="290" y="2745"/>
                  </a:cubicBezTo>
                  <a:cubicBezTo>
                    <a:pt x="182" y="2745"/>
                    <a:pt x="91" y="2835"/>
                    <a:pt x="55" y="2926"/>
                  </a:cubicBezTo>
                  <a:cubicBezTo>
                    <a:pt x="1" y="3016"/>
                    <a:pt x="1" y="3125"/>
                    <a:pt x="37" y="3252"/>
                  </a:cubicBezTo>
                  <a:cubicBezTo>
                    <a:pt x="127" y="3813"/>
                    <a:pt x="417" y="4356"/>
                    <a:pt x="689" y="4845"/>
                  </a:cubicBezTo>
                  <a:cubicBezTo>
                    <a:pt x="797" y="5087"/>
                    <a:pt x="1196" y="5151"/>
                    <a:pt x="1546" y="5151"/>
                  </a:cubicBezTo>
                  <a:cubicBezTo>
                    <a:pt x="1721" y="5151"/>
                    <a:pt x="1884" y="5135"/>
                    <a:pt x="1993" y="5117"/>
                  </a:cubicBezTo>
                  <a:cubicBezTo>
                    <a:pt x="2119" y="5117"/>
                    <a:pt x="2246" y="5099"/>
                    <a:pt x="2337" y="5008"/>
                  </a:cubicBezTo>
                  <a:cubicBezTo>
                    <a:pt x="2427" y="4918"/>
                    <a:pt x="2482" y="4755"/>
                    <a:pt x="2391" y="4664"/>
                  </a:cubicBezTo>
                  <a:cubicBezTo>
                    <a:pt x="2319" y="4592"/>
                    <a:pt x="2210" y="4574"/>
                    <a:pt x="2119" y="4555"/>
                  </a:cubicBezTo>
                  <a:cubicBezTo>
                    <a:pt x="2029" y="4501"/>
                    <a:pt x="1902" y="4411"/>
                    <a:pt x="1956" y="4320"/>
                  </a:cubicBezTo>
                  <a:cubicBezTo>
                    <a:pt x="1975" y="4284"/>
                    <a:pt x="2047" y="4266"/>
                    <a:pt x="2119" y="4230"/>
                  </a:cubicBezTo>
                  <a:cubicBezTo>
                    <a:pt x="2219" y="4211"/>
                    <a:pt x="2314" y="4207"/>
                    <a:pt x="2409" y="4207"/>
                  </a:cubicBezTo>
                  <a:cubicBezTo>
                    <a:pt x="2504" y="4207"/>
                    <a:pt x="2599" y="4211"/>
                    <a:pt x="2699" y="4211"/>
                  </a:cubicBezTo>
                  <a:cubicBezTo>
                    <a:pt x="2898" y="4211"/>
                    <a:pt x="3115" y="4175"/>
                    <a:pt x="3242" y="4030"/>
                  </a:cubicBezTo>
                  <a:cubicBezTo>
                    <a:pt x="3315" y="3940"/>
                    <a:pt x="3387" y="3813"/>
                    <a:pt x="3315" y="3722"/>
                  </a:cubicBezTo>
                  <a:cubicBezTo>
                    <a:pt x="3242" y="3578"/>
                    <a:pt x="3043" y="3632"/>
                    <a:pt x="2898" y="3596"/>
                  </a:cubicBezTo>
                  <a:cubicBezTo>
                    <a:pt x="2808" y="3578"/>
                    <a:pt x="2717" y="3559"/>
                    <a:pt x="2663" y="3487"/>
                  </a:cubicBezTo>
                  <a:cubicBezTo>
                    <a:pt x="2590" y="3415"/>
                    <a:pt x="2572" y="3324"/>
                    <a:pt x="2608" y="3233"/>
                  </a:cubicBezTo>
                  <a:cubicBezTo>
                    <a:pt x="2681" y="3125"/>
                    <a:pt x="2808" y="3125"/>
                    <a:pt x="2953" y="3107"/>
                  </a:cubicBezTo>
                  <a:cubicBezTo>
                    <a:pt x="3152" y="3089"/>
                    <a:pt x="3333" y="3052"/>
                    <a:pt x="3514" y="3016"/>
                  </a:cubicBezTo>
                  <a:cubicBezTo>
                    <a:pt x="3677" y="2962"/>
                    <a:pt x="3840" y="2926"/>
                    <a:pt x="3930" y="2817"/>
                  </a:cubicBezTo>
                  <a:cubicBezTo>
                    <a:pt x="4039" y="2690"/>
                    <a:pt x="4039" y="2473"/>
                    <a:pt x="3894" y="2400"/>
                  </a:cubicBezTo>
                  <a:cubicBezTo>
                    <a:pt x="3848" y="2385"/>
                    <a:pt x="3802" y="2380"/>
                    <a:pt x="3756" y="2380"/>
                  </a:cubicBezTo>
                  <a:cubicBezTo>
                    <a:pt x="3694" y="2380"/>
                    <a:pt x="3631" y="2390"/>
                    <a:pt x="3568" y="2400"/>
                  </a:cubicBezTo>
                  <a:cubicBezTo>
                    <a:pt x="3531" y="2406"/>
                    <a:pt x="3495" y="2409"/>
                    <a:pt x="3460" y="2409"/>
                  </a:cubicBezTo>
                  <a:cubicBezTo>
                    <a:pt x="3374" y="2409"/>
                    <a:pt x="3299" y="2387"/>
                    <a:pt x="3260" y="2310"/>
                  </a:cubicBezTo>
                  <a:cubicBezTo>
                    <a:pt x="3242" y="2237"/>
                    <a:pt x="3260" y="2147"/>
                    <a:pt x="3315" y="2093"/>
                  </a:cubicBezTo>
                  <a:cubicBezTo>
                    <a:pt x="3423" y="1948"/>
                    <a:pt x="3568" y="1875"/>
                    <a:pt x="3713" y="1839"/>
                  </a:cubicBezTo>
                  <a:cubicBezTo>
                    <a:pt x="3858" y="1803"/>
                    <a:pt x="4021" y="1730"/>
                    <a:pt x="4112" y="1586"/>
                  </a:cubicBezTo>
                  <a:cubicBezTo>
                    <a:pt x="4202" y="1459"/>
                    <a:pt x="4166" y="1223"/>
                    <a:pt x="4021" y="1187"/>
                  </a:cubicBezTo>
                  <a:cubicBezTo>
                    <a:pt x="3999" y="1180"/>
                    <a:pt x="3976" y="1177"/>
                    <a:pt x="3953" y="1177"/>
                  </a:cubicBezTo>
                  <a:cubicBezTo>
                    <a:pt x="3840" y="1177"/>
                    <a:pt x="3716" y="1249"/>
                    <a:pt x="3601" y="1249"/>
                  </a:cubicBezTo>
                  <a:cubicBezTo>
                    <a:pt x="3565" y="1249"/>
                    <a:pt x="3529" y="1242"/>
                    <a:pt x="3496" y="1223"/>
                  </a:cubicBezTo>
                  <a:cubicBezTo>
                    <a:pt x="3478" y="1205"/>
                    <a:pt x="3441" y="1187"/>
                    <a:pt x="3423" y="1133"/>
                  </a:cubicBezTo>
                  <a:cubicBezTo>
                    <a:pt x="3351" y="1006"/>
                    <a:pt x="3405" y="861"/>
                    <a:pt x="3441" y="734"/>
                  </a:cubicBezTo>
                  <a:cubicBezTo>
                    <a:pt x="3496" y="608"/>
                    <a:pt x="3568" y="481"/>
                    <a:pt x="3586" y="336"/>
                  </a:cubicBezTo>
                  <a:cubicBezTo>
                    <a:pt x="3586" y="209"/>
                    <a:pt x="3514" y="28"/>
                    <a:pt x="3387" y="10"/>
                  </a:cubicBezTo>
                  <a:cubicBezTo>
                    <a:pt x="3364" y="3"/>
                    <a:pt x="3342" y="0"/>
                    <a:pt x="33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5014" y="-2066538"/>
              <a:ext cx="430349" cy="667975"/>
            </a:xfrm>
            <a:custGeom>
              <a:avLst/>
              <a:gdLst/>
              <a:ahLst/>
              <a:cxnLst/>
              <a:rect l="l" t="t" r="r" b="b"/>
              <a:pathLst>
                <a:path w="2626" h="4076" fill="none" extrusionOk="0">
                  <a:moveTo>
                    <a:pt x="0" y="4075"/>
                  </a:moveTo>
                  <a:cubicBezTo>
                    <a:pt x="1105" y="2898"/>
                    <a:pt x="2010" y="1486"/>
                    <a:pt x="2626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" name="Google Shape;128;p2"/>
          <p:cNvGrpSpPr/>
          <p:nvPr/>
        </p:nvGrpSpPr>
        <p:grpSpPr>
          <a:xfrm>
            <a:off x="10738908" y="293895"/>
            <a:ext cx="1179283" cy="878615"/>
            <a:chOff x="8054181" y="220421"/>
            <a:chExt cx="884462" cy="658961"/>
          </a:xfrm>
        </p:grpSpPr>
        <p:sp>
          <p:nvSpPr>
            <p:cNvPr id="129" name="Google Shape;129;p2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1" name="Google Shape;131;p2"/>
          <p:cNvSpPr/>
          <p:nvPr/>
        </p:nvSpPr>
        <p:spPr>
          <a:xfrm>
            <a:off x="1424737" y="189014"/>
            <a:ext cx="356384" cy="368839"/>
          </a:xfrm>
          <a:custGeom>
            <a:avLst/>
            <a:gdLst/>
            <a:ahLst/>
            <a:cxnLst/>
            <a:rect l="l" t="t" r="r" b="b"/>
            <a:pathLst>
              <a:path w="1631" h="1688" extrusionOk="0">
                <a:moveTo>
                  <a:pt x="394" y="0"/>
                </a:moveTo>
                <a:cubicBezTo>
                  <a:pt x="256" y="0"/>
                  <a:pt x="137" y="58"/>
                  <a:pt x="73" y="185"/>
                </a:cubicBezTo>
                <a:cubicBezTo>
                  <a:pt x="1" y="366"/>
                  <a:pt x="146" y="547"/>
                  <a:pt x="291" y="655"/>
                </a:cubicBezTo>
                <a:cubicBezTo>
                  <a:pt x="653" y="945"/>
                  <a:pt x="1142" y="1126"/>
                  <a:pt x="1413" y="1525"/>
                </a:cubicBezTo>
                <a:cubicBezTo>
                  <a:pt x="1450" y="1579"/>
                  <a:pt x="1504" y="1670"/>
                  <a:pt x="1594" y="1688"/>
                </a:cubicBezTo>
                <a:cubicBezTo>
                  <a:pt x="1631" y="1452"/>
                  <a:pt x="1504" y="1108"/>
                  <a:pt x="1413" y="891"/>
                </a:cubicBezTo>
                <a:cubicBezTo>
                  <a:pt x="1268" y="655"/>
                  <a:pt x="1105" y="456"/>
                  <a:pt x="906" y="257"/>
                </a:cubicBezTo>
                <a:cubicBezTo>
                  <a:pt x="798" y="130"/>
                  <a:pt x="616" y="22"/>
                  <a:pt x="454" y="4"/>
                </a:cubicBezTo>
                <a:cubicBezTo>
                  <a:pt x="433" y="1"/>
                  <a:pt x="414" y="0"/>
                  <a:pt x="39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2"/>
          <p:cNvSpPr/>
          <p:nvPr/>
        </p:nvSpPr>
        <p:spPr>
          <a:xfrm rot="-1051434">
            <a:off x="9829345" y="62271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2"/>
          <p:cNvSpPr/>
          <p:nvPr/>
        </p:nvSpPr>
        <p:spPr>
          <a:xfrm>
            <a:off x="106781" y="2387927"/>
            <a:ext cx="406423" cy="266360"/>
          </a:xfrm>
          <a:custGeom>
            <a:avLst/>
            <a:gdLst/>
            <a:ahLst/>
            <a:cxnLst/>
            <a:rect l="l" t="t" r="r" b="b"/>
            <a:pathLst>
              <a:path w="1860" h="1219" extrusionOk="0">
                <a:moveTo>
                  <a:pt x="1456" y="1"/>
                </a:moveTo>
                <a:cubicBezTo>
                  <a:pt x="1240" y="1"/>
                  <a:pt x="976" y="79"/>
                  <a:pt x="870" y="132"/>
                </a:cubicBezTo>
                <a:cubicBezTo>
                  <a:pt x="616" y="259"/>
                  <a:pt x="381" y="476"/>
                  <a:pt x="236" y="675"/>
                </a:cubicBezTo>
                <a:cubicBezTo>
                  <a:pt x="91" y="838"/>
                  <a:pt x="19" y="1056"/>
                  <a:pt x="1" y="1219"/>
                </a:cubicBezTo>
                <a:cubicBezTo>
                  <a:pt x="200" y="1110"/>
                  <a:pt x="417" y="1038"/>
                  <a:pt x="616" y="965"/>
                </a:cubicBezTo>
                <a:cubicBezTo>
                  <a:pt x="906" y="875"/>
                  <a:pt x="1196" y="802"/>
                  <a:pt x="1449" y="675"/>
                </a:cubicBezTo>
                <a:cubicBezTo>
                  <a:pt x="1594" y="603"/>
                  <a:pt x="1703" y="513"/>
                  <a:pt x="1739" y="386"/>
                </a:cubicBezTo>
                <a:cubicBezTo>
                  <a:pt x="1860" y="88"/>
                  <a:pt x="1685" y="1"/>
                  <a:pt x="145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" name="Google Shape;134;p2"/>
          <p:cNvGrpSpPr/>
          <p:nvPr/>
        </p:nvGrpSpPr>
        <p:grpSpPr>
          <a:xfrm>
            <a:off x="436475" y="5570022"/>
            <a:ext cx="762867" cy="1103553"/>
            <a:chOff x="497350" y="-655197"/>
            <a:chExt cx="771716" cy="1116355"/>
          </a:xfrm>
        </p:grpSpPr>
        <p:sp>
          <p:nvSpPr>
            <p:cNvPr id="135" name="Google Shape;135;p2"/>
            <p:cNvSpPr/>
            <p:nvPr/>
          </p:nvSpPr>
          <p:spPr>
            <a:xfrm>
              <a:off x="642713" y="-655197"/>
              <a:ext cx="127826" cy="358242"/>
            </a:xfrm>
            <a:custGeom>
              <a:avLst/>
              <a:gdLst/>
              <a:ahLst/>
              <a:cxnLst/>
              <a:rect l="l" t="t" r="r" b="b"/>
              <a:pathLst>
                <a:path w="780" h="2186" extrusionOk="0">
                  <a:moveTo>
                    <a:pt x="277" y="1"/>
                  </a:moveTo>
                  <a:cubicBezTo>
                    <a:pt x="262" y="1"/>
                    <a:pt x="248" y="3"/>
                    <a:pt x="236" y="9"/>
                  </a:cubicBezTo>
                  <a:cubicBezTo>
                    <a:pt x="182" y="9"/>
                    <a:pt x="146" y="81"/>
                    <a:pt x="109" y="136"/>
                  </a:cubicBezTo>
                  <a:cubicBezTo>
                    <a:pt x="1" y="371"/>
                    <a:pt x="55" y="643"/>
                    <a:pt x="109" y="896"/>
                  </a:cubicBezTo>
                  <a:cubicBezTo>
                    <a:pt x="182" y="1132"/>
                    <a:pt x="254" y="1367"/>
                    <a:pt x="327" y="1603"/>
                  </a:cubicBezTo>
                  <a:cubicBezTo>
                    <a:pt x="363" y="1765"/>
                    <a:pt x="435" y="2001"/>
                    <a:pt x="544" y="2146"/>
                  </a:cubicBezTo>
                  <a:cubicBezTo>
                    <a:pt x="575" y="2174"/>
                    <a:pt x="601" y="2186"/>
                    <a:pt x="622" y="2186"/>
                  </a:cubicBezTo>
                  <a:cubicBezTo>
                    <a:pt x="725" y="2186"/>
                    <a:pt x="725" y="1907"/>
                    <a:pt x="725" y="1802"/>
                  </a:cubicBezTo>
                  <a:cubicBezTo>
                    <a:pt x="779" y="1403"/>
                    <a:pt x="743" y="987"/>
                    <a:pt x="707" y="606"/>
                  </a:cubicBezTo>
                  <a:cubicBezTo>
                    <a:pt x="653" y="371"/>
                    <a:pt x="598" y="99"/>
                    <a:pt x="363" y="9"/>
                  </a:cubicBezTo>
                  <a:cubicBezTo>
                    <a:pt x="339" y="9"/>
                    <a:pt x="307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802989" y="-419701"/>
              <a:ext cx="151589" cy="335790"/>
            </a:xfrm>
            <a:custGeom>
              <a:avLst/>
              <a:gdLst/>
              <a:ahLst/>
              <a:cxnLst/>
              <a:rect l="l" t="t" r="r" b="b"/>
              <a:pathLst>
                <a:path w="925" h="2049" extrusionOk="0">
                  <a:moveTo>
                    <a:pt x="737" y="1"/>
                  </a:moveTo>
                  <a:cubicBezTo>
                    <a:pt x="639" y="1"/>
                    <a:pt x="559" y="100"/>
                    <a:pt x="526" y="184"/>
                  </a:cubicBezTo>
                  <a:cubicBezTo>
                    <a:pt x="345" y="455"/>
                    <a:pt x="218" y="781"/>
                    <a:pt x="146" y="1089"/>
                  </a:cubicBezTo>
                  <a:cubicBezTo>
                    <a:pt x="91" y="1379"/>
                    <a:pt x="1" y="1741"/>
                    <a:pt x="37" y="2049"/>
                  </a:cubicBezTo>
                  <a:cubicBezTo>
                    <a:pt x="381" y="1614"/>
                    <a:pt x="671" y="1089"/>
                    <a:pt x="852" y="564"/>
                  </a:cubicBezTo>
                  <a:cubicBezTo>
                    <a:pt x="888" y="473"/>
                    <a:pt x="924" y="383"/>
                    <a:pt x="924" y="274"/>
                  </a:cubicBezTo>
                  <a:cubicBezTo>
                    <a:pt x="924" y="166"/>
                    <a:pt x="888" y="21"/>
                    <a:pt x="761" y="3"/>
                  </a:cubicBezTo>
                  <a:cubicBezTo>
                    <a:pt x="753" y="1"/>
                    <a:pt x="745" y="1"/>
                    <a:pt x="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44746" y="-189449"/>
              <a:ext cx="146345" cy="362175"/>
            </a:xfrm>
            <a:custGeom>
              <a:avLst/>
              <a:gdLst/>
              <a:ahLst/>
              <a:cxnLst/>
              <a:rect l="l" t="t" r="r" b="b"/>
              <a:pathLst>
                <a:path w="893" h="2210" extrusionOk="0">
                  <a:moveTo>
                    <a:pt x="670" y="0"/>
                  </a:moveTo>
                  <a:cubicBezTo>
                    <a:pt x="654" y="0"/>
                    <a:pt x="637" y="3"/>
                    <a:pt x="621" y="10"/>
                  </a:cubicBezTo>
                  <a:cubicBezTo>
                    <a:pt x="530" y="28"/>
                    <a:pt x="494" y="101"/>
                    <a:pt x="440" y="155"/>
                  </a:cubicBezTo>
                  <a:cubicBezTo>
                    <a:pt x="240" y="499"/>
                    <a:pt x="114" y="879"/>
                    <a:pt x="59" y="1278"/>
                  </a:cubicBezTo>
                  <a:cubicBezTo>
                    <a:pt x="41" y="1477"/>
                    <a:pt x="23" y="1676"/>
                    <a:pt x="23" y="1875"/>
                  </a:cubicBezTo>
                  <a:cubicBezTo>
                    <a:pt x="23" y="1933"/>
                    <a:pt x="0" y="2209"/>
                    <a:pt x="64" y="2209"/>
                  </a:cubicBezTo>
                  <a:cubicBezTo>
                    <a:pt x="80" y="2209"/>
                    <a:pt x="102" y="2191"/>
                    <a:pt x="132" y="2147"/>
                  </a:cubicBezTo>
                  <a:cubicBezTo>
                    <a:pt x="277" y="1912"/>
                    <a:pt x="440" y="1640"/>
                    <a:pt x="584" y="1368"/>
                  </a:cubicBezTo>
                  <a:cubicBezTo>
                    <a:pt x="747" y="1042"/>
                    <a:pt x="892" y="734"/>
                    <a:pt x="892" y="372"/>
                  </a:cubicBezTo>
                  <a:cubicBezTo>
                    <a:pt x="892" y="282"/>
                    <a:pt x="892" y="191"/>
                    <a:pt x="856" y="119"/>
                  </a:cubicBezTo>
                  <a:cubicBezTo>
                    <a:pt x="812" y="60"/>
                    <a:pt x="743" y="0"/>
                    <a:pt x="6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102728" y="24743"/>
              <a:ext cx="166338" cy="321696"/>
            </a:xfrm>
            <a:custGeom>
              <a:avLst/>
              <a:gdLst/>
              <a:ahLst/>
              <a:cxnLst/>
              <a:rect l="l" t="t" r="r" b="b"/>
              <a:pathLst>
                <a:path w="1015" h="1963" extrusionOk="0">
                  <a:moveTo>
                    <a:pt x="685" y="1"/>
                  </a:moveTo>
                  <a:cubicBezTo>
                    <a:pt x="669" y="1"/>
                    <a:pt x="652" y="3"/>
                    <a:pt x="635" y="7"/>
                  </a:cubicBezTo>
                  <a:cubicBezTo>
                    <a:pt x="526" y="43"/>
                    <a:pt x="453" y="170"/>
                    <a:pt x="417" y="260"/>
                  </a:cubicBezTo>
                  <a:cubicBezTo>
                    <a:pt x="164" y="786"/>
                    <a:pt x="1" y="1383"/>
                    <a:pt x="19" y="1963"/>
                  </a:cubicBezTo>
                  <a:cubicBezTo>
                    <a:pt x="91" y="1927"/>
                    <a:pt x="146" y="1854"/>
                    <a:pt x="182" y="1818"/>
                  </a:cubicBezTo>
                  <a:cubicBezTo>
                    <a:pt x="508" y="1474"/>
                    <a:pt x="725" y="1094"/>
                    <a:pt x="906" y="695"/>
                  </a:cubicBezTo>
                  <a:cubicBezTo>
                    <a:pt x="961" y="532"/>
                    <a:pt x="1015" y="387"/>
                    <a:pt x="979" y="242"/>
                  </a:cubicBezTo>
                  <a:cubicBezTo>
                    <a:pt x="931" y="114"/>
                    <a:pt x="812" y="1"/>
                    <a:pt x="6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497350" y="-288269"/>
              <a:ext cx="335462" cy="237134"/>
            </a:xfrm>
            <a:custGeom>
              <a:avLst/>
              <a:gdLst/>
              <a:ahLst/>
              <a:cxnLst/>
              <a:rect l="l" t="t" r="r" b="b"/>
              <a:pathLst>
                <a:path w="2047" h="1447" extrusionOk="0">
                  <a:moveTo>
                    <a:pt x="285" y="1"/>
                  </a:moveTo>
                  <a:cubicBezTo>
                    <a:pt x="208" y="1"/>
                    <a:pt x="134" y="16"/>
                    <a:pt x="91" y="70"/>
                  </a:cubicBezTo>
                  <a:cubicBezTo>
                    <a:pt x="0" y="160"/>
                    <a:pt x="37" y="287"/>
                    <a:pt x="73" y="396"/>
                  </a:cubicBezTo>
                  <a:cubicBezTo>
                    <a:pt x="163" y="631"/>
                    <a:pt x="399" y="794"/>
                    <a:pt x="616" y="903"/>
                  </a:cubicBezTo>
                  <a:cubicBezTo>
                    <a:pt x="852" y="1011"/>
                    <a:pt x="1087" y="1066"/>
                    <a:pt x="1322" y="1174"/>
                  </a:cubicBezTo>
                  <a:cubicBezTo>
                    <a:pt x="1540" y="1265"/>
                    <a:pt x="1775" y="1428"/>
                    <a:pt x="1992" y="1446"/>
                  </a:cubicBezTo>
                  <a:cubicBezTo>
                    <a:pt x="2047" y="1301"/>
                    <a:pt x="1757" y="1066"/>
                    <a:pt x="1666" y="939"/>
                  </a:cubicBezTo>
                  <a:cubicBezTo>
                    <a:pt x="1503" y="740"/>
                    <a:pt x="1304" y="559"/>
                    <a:pt x="1069" y="378"/>
                  </a:cubicBezTo>
                  <a:cubicBezTo>
                    <a:pt x="870" y="215"/>
                    <a:pt x="670" y="88"/>
                    <a:pt x="435" y="15"/>
                  </a:cubicBezTo>
                  <a:cubicBezTo>
                    <a:pt x="391" y="8"/>
                    <a:pt x="337" y="1"/>
                    <a:pt x="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604201" y="16222"/>
              <a:ext cx="365125" cy="169944"/>
            </a:xfrm>
            <a:custGeom>
              <a:avLst/>
              <a:gdLst/>
              <a:ahLst/>
              <a:cxnLst/>
              <a:rect l="l" t="t" r="r" b="b"/>
              <a:pathLst>
                <a:path w="2228" h="1037" extrusionOk="0">
                  <a:moveTo>
                    <a:pt x="383" y="0"/>
                  </a:moveTo>
                  <a:cubicBezTo>
                    <a:pt x="272" y="0"/>
                    <a:pt x="163" y="23"/>
                    <a:pt x="73" y="77"/>
                  </a:cubicBezTo>
                  <a:cubicBezTo>
                    <a:pt x="37" y="95"/>
                    <a:pt x="0" y="149"/>
                    <a:pt x="0" y="204"/>
                  </a:cubicBezTo>
                  <a:cubicBezTo>
                    <a:pt x="0" y="240"/>
                    <a:pt x="0" y="258"/>
                    <a:pt x="37" y="294"/>
                  </a:cubicBezTo>
                  <a:cubicBezTo>
                    <a:pt x="127" y="475"/>
                    <a:pt x="308" y="602"/>
                    <a:pt x="489" y="693"/>
                  </a:cubicBezTo>
                  <a:cubicBezTo>
                    <a:pt x="670" y="783"/>
                    <a:pt x="888" y="838"/>
                    <a:pt x="1087" y="874"/>
                  </a:cubicBezTo>
                  <a:cubicBezTo>
                    <a:pt x="1413" y="946"/>
                    <a:pt x="1703" y="983"/>
                    <a:pt x="2029" y="1037"/>
                  </a:cubicBezTo>
                  <a:cubicBezTo>
                    <a:pt x="2065" y="1037"/>
                    <a:pt x="2119" y="1037"/>
                    <a:pt x="2137" y="1019"/>
                  </a:cubicBezTo>
                  <a:cubicBezTo>
                    <a:pt x="2228" y="946"/>
                    <a:pt x="1630" y="494"/>
                    <a:pt x="1540" y="439"/>
                  </a:cubicBezTo>
                  <a:cubicBezTo>
                    <a:pt x="1286" y="294"/>
                    <a:pt x="1014" y="149"/>
                    <a:pt x="707" y="59"/>
                  </a:cubicBezTo>
                  <a:cubicBezTo>
                    <a:pt x="607" y="23"/>
                    <a:pt x="494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808888" y="334478"/>
              <a:ext cx="301867" cy="126679"/>
            </a:xfrm>
            <a:custGeom>
              <a:avLst/>
              <a:gdLst/>
              <a:ahLst/>
              <a:cxnLst/>
              <a:rect l="l" t="t" r="r" b="b"/>
              <a:pathLst>
                <a:path w="1842" h="773" extrusionOk="0">
                  <a:moveTo>
                    <a:pt x="1214" y="0"/>
                  </a:moveTo>
                  <a:cubicBezTo>
                    <a:pt x="943" y="18"/>
                    <a:pt x="671" y="37"/>
                    <a:pt x="399" y="127"/>
                  </a:cubicBezTo>
                  <a:cubicBezTo>
                    <a:pt x="309" y="163"/>
                    <a:pt x="218" y="200"/>
                    <a:pt x="146" y="254"/>
                  </a:cubicBezTo>
                  <a:cubicBezTo>
                    <a:pt x="73" y="290"/>
                    <a:pt x="1" y="381"/>
                    <a:pt x="1" y="471"/>
                  </a:cubicBezTo>
                  <a:cubicBezTo>
                    <a:pt x="1" y="634"/>
                    <a:pt x="146" y="743"/>
                    <a:pt x="309" y="761"/>
                  </a:cubicBezTo>
                  <a:cubicBezTo>
                    <a:pt x="342" y="769"/>
                    <a:pt x="377" y="773"/>
                    <a:pt x="412" y="773"/>
                  </a:cubicBezTo>
                  <a:cubicBezTo>
                    <a:pt x="528" y="773"/>
                    <a:pt x="650" y="734"/>
                    <a:pt x="761" y="707"/>
                  </a:cubicBezTo>
                  <a:cubicBezTo>
                    <a:pt x="1124" y="562"/>
                    <a:pt x="1504" y="435"/>
                    <a:pt x="1757" y="127"/>
                  </a:cubicBezTo>
                  <a:cubicBezTo>
                    <a:pt x="1842" y="29"/>
                    <a:pt x="1751" y="18"/>
                    <a:pt x="1673" y="18"/>
                  </a:cubicBezTo>
                  <a:cubicBezTo>
                    <a:pt x="1650" y="18"/>
                    <a:pt x="1629" y="18"/>
                    <a:pt x="1613" y="18"/>
                  </a:cubicBezTo>
                  <a:cubicBezTo>
                    <a:pt x="1486" y="18"/>
                    <a:pt x="1341" y="0"/>
                    <a:pt x="12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743664" y="-315473"/>
              <a:ext cx="466075" cy="744998"/>
            </a:xfrm>
            <a:custGeom>
              <a:avLst/>
              <a:gdLst/>
              <a:ahLst/>
              <a:cxnLst/>
              <a:rect l="l" t="t" r="r" b="b"/>
              <a:pathLst>
                <a:path w="2844" h="4546" fill="none" extrusionOk="0">
                  <a:moveTo>
                    <a:pt x="2844" y="4546"/>
                  </a:moveTo>
                  <a:cubicBezTo>
                    <a:pt x="1377" y="3441"/>
                    <a:pt x="363" y="1793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3" name="Google Shape;143;p2"/>
          <p:cNvSpPr txBox="1">
            <a:spLocks noGrp="1"/>
          </p:cNvSpPr>
          <p:nvPr>
            <p:ph type="ctrTitle"/>
          </p:nvPr>
        </p:nvSpPr>
        <p:spPr>
          <a:xfrm>
            <a:off x="950967" y="1885633"/>
            <a:ext cx="5996000" cy="26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2"/>
          <p:cNvSpPr txBox="1">
            <a:spLocks noGrp="1"/>
          </p:cNvSpPr>
          <p:nvPr>
            <p:ph type="subTitle" idx="1"/>
          </p:nvPr>
        </p:nvSpPr>
        <p:spPr>
          <a:xfrm>
            <a:off x="950967" y="4499967"/>
            <a:ext cx="5792800" cy="47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00064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14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0420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1" name="Google Shape;2081;p33"/>
          <p:cNvGrpSpPr/>
          <p:nvPr/>
        </p:nvGrpSpPr>
        <p:grpSpPr>
          <a:xfrm>
            <a:off x="350523" y="459335"/>
            <a:ext cx="388071" cy="1333767"/>
            <a:chOff x="3815292" y="-2054574"/>
            <a:chExt cx="291053" cy="1000325"/>
          </a:xfrm>
        </p:grpSpPr>
        <p:sp>
          <p:nvSpPr>
            <p:cNvPr id="2082" name="Google Shape;2082;p33"/>
            <p:cNvSpPr/>
            <p:nvPr/>
          </p:nvSpPr>
          <p:spPr>
            <a:xfrm>
              <a:off x="3815292" y="-1725174"/>
              <a:ext cx="136676" cy="670925"/>
            </a:xfrm>
            <a:custGeom>
              <a:avLst/>
              <a:gdLst/>
              <a:ahLst/>
              <a:cxnLst/>
              <a:rect l="l" t="t" r="r" b="b"/>
              <a:pathLst>
                <a:path w="834" h="4094" fill="none" extrusionOk="0">
                  <a:moveTo>
                    <a:pt x="834" y="0"/>
                  </a:moveTo>
                  <a:cubicBezTo>
                    <a:pt x="218" y="1268"/>
                    <a:pt x="1" y="2717"/>
                    <a:pt x="218" y="4093"/>
                  </a:cubicBezTo>
                </a:path>
              </a:pathLst>
            </a:custGeom>
            <a:solidFill>
              <a:schemeClr val="dk2"/>
            </a:solidFill>
            <a:ln w="27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3"/>
            <p:cNvSpPr/>
            <p:nvPr/>
          </p:nvSpPr>
          <p:spPr>
            <a:xfrm>
              <a:off x="4038007" y="-2054574"/>
              <a:ext cx="68338" cy="62438"/>
            </a:xfrm>
            <a:custGeom>
              <a:avLst/>
              <a:gdLst/>
              <a:ahLst/>
              <a:cxnLst/>
              <a:rect l="l" t="t" r="r" b="b"/>
              <a:pathLst>
                <a:path w="417" h="381" extrusionOk="0">
                  <a:moveTo>
                    <a:pt x="254" y="0"/>
                  </a:moveTo>
                  <a:cubicBezTo>
                    <a:pt x="217" y="0"/>
                    <a:pt x="181" y="0"/>
                    <a:pt x="163" y="18"/>
                  </a:cubicBezTo>
                  <a:cubicBezTo>
                    <a:pt x="109" y="73"/>
                    <a:pt x="0" y="199"/>
                    <a:pt x="18" y="254"/>
                  </a:cubicBezTo>
                  <a:cubicBezTo>
                    <a:pt x="54" y="308"/>
                    <a:pt x="235" y="381"/>
                    <a:pt x="308" y="381"/>
                  </a:cubicBezTo>
                  <a:lnTo>
                    <a:pt x="362" y="381"/>
                  </a:lnTo>
                  <a:cubicBezTo>
                    <a:pt x="380" y="381"/>
                    <a:pt x="380" y="362"/>
                    <a:pt x="380" y="362"/>
                  </a:cubicBezTo>
                  <a:cubicBezTo>
                    <a:pt x="398" y="308"/>
                    <a:pt x="417" y="254"/>
                    <a:pt x="417" y="181"/>
                  </a:cubicBezTo>
                  <a:cubicBezTo>
                    <a:pt x="417" y="109"/>
                    <a:pt x="398" y="36"/>
                    <a:pt x="344" y="18"/>
                  </a:cubicBezTo>
                  <a:cubicBezTo>
                    <a:pt x="290" y="0"/>
                    <a:pt x="272" y="0"/>
                    <a:pt x="2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3"/>
            <p:cNvSpPr/>
            <p:nvPr/>
          </p:nvSpPr>
          <p:spPr>
            <a:xfrm>
              <a:off x="3880681" y="-2014915"/>
              <a:ext cx="222713" cy="307767"/>
            </a:xfrm>
            <a:custGeom>
              <a:avLst/>
              <a:gdLst/>
              <a:ahLst/>
              <a:cxnLst/>
              <a:rect l="l" t="t" r="r" b="b"/>
              <a:pathLst>
                <a:path w="1359" h="1878" extrusionOk="0">
                  <a:moveTo>
                    <a:pt x="1044" y="1"/>
                  </a:moveTo>
                  <a:cubicBezTo>
                    <a:pt x="911" y="1"/>
                    <a:pt x="759" y="135"/>
                    <a:pt x="634" y="229"/>
                  </a:cubicBezTo>
                  <a:cubicBezTo>
                    <a:pt x="344" y="501"/>
                    <a:pt x="73" y="845"/>
                    <a:pt x="36" y="1243"/>
                  </a:cubicBezTo>
                  <a:cubicBezTo>
                    <a:pt x="0" y="1406"/>
                    <a:pt x="55" y="1587"/>
                    <a:pt x="145" y="1696"/>
                  </a:cubicBezTo>
                  <a:cubicBezTo>
                    <a:pt x="272" y="1841"/>
                    <a:pt x="489" y="1877"/>
                    <a:pt x="670" y="1877"/>
                  </a:cubicBezTo>
                  <a:cubicBezTo>
                    <a:pt x="851" y="1877"/>
                    <a:pt x="1032" y="1823"/>
                    <a:pt x="1159" y="1678"/>
                  </a:cubicBezTo>
                  <a:cubicBezTo>
                    <a:pt x="1340" y="1497"/>
                    <a:pt x="1358" y="1207"/>
                    <a:pt x="1358" y="935"/>
                  </a:cubicBezTo>
                  <a:lnTo>
                    <a:pt x="1358" y="519"/>
                  </a:lnTo>
                  <a:cubicBezTo>
                    <a:pt x="1358" y="338"/>
                    <a:pt x="1304" y="84"/>
                    <a:pt x="1105" y="12"/>
                  </a:cubicBezTo>
                  <a:cubicBezTo>
                    <a:pt x="1085" y="4"/>
                    <a:pt x="1065" y="1"/>
                    <a:pt x="10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85" name="Google Shape;2085;p33"/>
          <p:cNvSpPr/>
          <p:nvPr/>
        </p:nvSpPr>
        <p:spPr>
          <a:xfrm>
            <a:off x="468444" y="4465885"/>
            <a:ext cx="372117" cy="348736"/>
          </a:xfrm>
          <a:custGeom>
            <a:avLst/>
            <a:gdLst/>
            <a:ahLst/>
            <a:cxnLst/>
            <a:rect l="l" t="t" r="r" b="b"/>
            <a:pathLst>
              <a:path w="1703" h="1596" extrusionOk="0">
                <a:moveTo>
                  <a:pt x="1376" y="0"/>
                </a:moveTo>
                <a:cubicBezTo>
                  <a:pt x="1227" y="0"/>
                  <a:pt x="1087" y="133"/>
                  <a:pt x="997" y="253"/>
                </a:cubicBezTo>
                <a:cubicBezTo>
                  <a:pt x="725" y="652"/>
                  <a:pt x="562" y="1122"/>
                  <a:pt x="182" y="1412"/>
                </a:cubicBezTo>
                <a:cubicBezTo>
                  <a:pt x="109" y="1467"/>
                  <a:pt x="19" y="1503"/>
                  <a:pt x="1" y="1593"/>
                </a:cubicBezTo>
                <a:cubicBezTo>
                  <a:pt x="17" y="1594"/>
                  <a:pt x="34" y="1595"/>
                  <a:pt x="51" y="1595"/>
                </a:cubicBezTo>
                <a:cubicBezTo>
                  <a:pt x="298" y="1595"/>
                  <a:pt x="611" y="1478"/>
                  <a:pt x="797" y="1376"/>
                </a:cubicBezTo>
                <a:cubicBezTo>
                  <a:pt x="1069" y="1213"/>
                  <a:pt x="1268" y="1050"/>
                  <a:pt x="1449" y="833"/>
                </a:cubicBezTo>
                <a:cubicBezTo>
                  <a:pt x="1540" y="706"/>
                  <a:pt x="1648" y="507"/>
                  <a:pt x="1685" y="380"/>
                </a:cubicBezTo>
                <a:cubicBezTo>
                  <a:pt x="1703" y="217"/>
                  <a:pt x="1612" y="54"/>
                  <a:pt x="1467" y="18"/>
                </a:cubicBezTo>
                <a:cubicBezTo>
                  <a:pt x="1437" y="6"/>
                  <a:pt x="1406" y="0"/>
                  <a:pt x="1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6" name="Google Shape;2086;p33"/>
          <p:cNvGrpSpPr/>
          <p:nvPr/>
        </p:nvGrpSpPr>
        <p:grpSpPr>
          <a:xfrm rot="1542551" flipH="1">
            <a:off x="8243" y="2335470"/>
            <a:ext cx="1072647" cy="1461799"/>
            <a:chOff x="2203847" y="-2373322"/>
            <a:chExt cx="804491" cy="1096358"/>
          </a:xfrm>
        </p:grpSpPr>
        <p:sp>
          <p:nvSpPr>
            <p:cNvPr id="2087" name="Google Shape;2087;p33"/>
            <p:cNvSpPr/>
            <p:nvPr/>
          </p:nvSpPr>
          <p:spPr>
            <a:xfrm>
              <a:off x="2741050" y="-2373322"/>
              <a:ext cx="267288" cy="283676"/>
            </a:xfrm>
            <a:custGeom>
              <a:avLst/>
              <a:gdLst/>
              <a:ahLst/>
              <a:cxnLst/>
              <a:rect l="l" t="t" r="r" b="b"/>
              <a:pathLst>
                <a:path w="1631" h="1731" extrusionOk="0">
                  <a:moveTo>
                    <a:pt x="1414" y="0"/>
                  </a:moveTo>
                  <a:cubicBezTo>
                    <a:pt x="1389" y="0"/>
                    <a:pt x="1365" y="9"/>
                    <a:pt x="1340" y="26"/>
                  </a:cubicBezTo>
                  <a:cubicBezTo>
                    <a:pt x="1105" y="80"/>
                    <a:pt x="888" y="297"/>
                    <a:pt x="725" y="496"/>
                  </a:cubicBezTo>
                  <a:cubicBezTo>
                    <a:pt x="598" y="678"/>
                    <a:pt x="435" y="877"/>
                    <a:pt x="308" y="1076"/>
                  </a:cubicBezTo>
                  <a:cubicBezTo>
                    <a:pt x="217" y="1221"/>
                    <a:pt x="54" y="1420"/>
                    <a:pt x="0" y="1619"/>
                  </a:cubicBezTo>
                  <a:cubicBezTo>
                    <a:pt x="0" y="1701"/>
                    <a:pt x="28" y="1730"/>
                    <a:pt x="71" y="1730"/>
                  </a:cubicBezTo>
                  <a:cubicBezTo>
                    <a:pt x="160" y="1730"/>
                    <a:pt x="313" y="1602"/>
                    <a:pt x="399" y="1565"/>
                  </a:cubicBezTo>
                  <a:cubicBezTo>
                    <a:pt x="725" y="1329"/>
                    <a:pt x="1051" y="1076"/>
                    <a:pt x="1322" y="786"/>
                  </a:cubicBezTo>
                  <a:cubicBezTo>
                    <a:pt x="1485" y="605"/>
                    <a:pt x="1630" y="388"/>
                    <a:pt x="1576" y="152"/>
                  </a:cubicBezTo>
                  <a:cubicBezTo>
                    <a:pt x="1576" y="116"/>
                    <a:pt x="1539" y="62"/>
                    <a:pt x="1503" y="44"/>
                  </a:cubicBezTo>
                  <a:cubicBezTo>
                    <a:pt x="1473" y="14"/>
                    <a:pt x="1443" y="0"/>
                    <a:pt x="14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3"/>
            <p:cNvSpPr/>
            <p:nvPr/>
          </p:nvSpPr>
          <p:spPr>
            <a:xfrm>
              <a:off x="2613386" y="-2041300"/>
              <a:ext cx="353325" cy="132251"/>
            </a:xfrm>
            <a:custGeom>
              <a:avLst/>
              <a:gdLst/>
              <a:ahLst/>
              <a:cxnLst/>
              <a:rect l="l" t="t" r="r" b="b"/>
              <a:pathLst>
                <a:path w="2156" h="807" extrusionOk="0">
                  <a:moveTo>
                    <a:pt x="1890" y="1"/>
                  </a:moveTo>
                  <a:cubicBezTo>
                    <a:pt x="1858" y="1"/>
                    <a:pt x="1825" y="5"/>
                    <a:pt x="1793" y="10"/>
                  </a:cubicBezTo>
                  <a:cubicBezTo>
                    <a:pt x="1467" y="46"/>
                    <a:pt x="1123" y="137"/>
                    <a:pt x="815" y="300"/>
                  </a:cubicBezTo>
                  <a:cubicBezTo>
                    <a:pt x="544" y="444"/>
                    <a:pt x="200" y="589"/>
                    <a:pt x="0" y="807"/>
                  </a:cubicBezTo>
                  <a:cubicBezTo>
                    <a:pt x="562" y="807"/>
                    <a:pt x="1123" y="698"/>
                    <a:pt x="1667" y="517"/>
                  </a:cubicBezTo>
                  <a:cubicBezTo>
                    <a:pt x="1793" y="481"/>
                    <a:pt x="1884" y="462"/>
                    <a:pt x="1974" y="390"/>
                  </a:cubicBezTo>
                  <a:cubicBezTo>
                    <a:pt x="2065" y="318"/>
                    <a:pt x="2155" y="209"/>
                    <a:pt x="2083" y="100"/>
                  </a:cubicBezTo>
                  <a:cubicBezTo>
                    <a:pt x="2044" y="23"/>
                    <a:pt x="1969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3"/>
            <p:cNvSpPr/>
            <p:nvPr/>
          </p:nvSpPr>
          <p:spPr>
            <a:xfrm>
              <a:off x="2484084" y="-1799412"/>
              <a:ext cx="375777" cy="163552"/>
            </a:xfrm>
            <a:custGeom>
              <a:avLst/>
              <a:gdLst/>
              <a:ahLst/>
              <a:cxnLst/>
              <a:rect l="l" t="t" r="r" b="b"/>
              <a:pathLst>
                <a:path w="2293" h="998" extrusionOk="0">
                  <a:moveTo>
                    <a:pt x="1985" y="1"/>
                  </a:moveTo>
                  <a:cubicBezTo>
                    <a:pt x="1586" y="55"/>
                    <a:pt x="1188" y="200"/>
                    <a:pt x="880" y="399"/>
                  </a:cubicBezTo>
                  <a:cubicBezTo>
                    <a:pt x="699" y="508"/>
                    <a:pt x="518" y="616"/>
                    <a:pt x="355" y="743"/>
                  </a:cubicBezTo>
                  <a:cubicBezTo>
                    <a:pt x="303" y="795"/>
                    <a:pt x="0" y="998"/>
                    <a:pt x="200" y="998"/>
                  </a:cubicBezTo>
                  <a:cubicBezTo>
                    <a:pt x="209" y="998"/>
                    <a:pt x="218" y="997"/>
                    <a:pt x="228" y="997"/>
                  </a:cubicBezTo>
                  <a:cubicBezTo>
                    <a:pt x="518" y="960"/>
                    <a:pt x="826" y="906"/>
                    <a:pt x="1134" y="852"/>
                  </a:cubicBezTo>
                  <a:cubicBezTo>
                    <a:pt x="1460" y="797"/>
                    <a:pt x="1822" y="707"/>
                    <a:pt x="2093" y="508"/>
                  </a:cubicBezTo>
                  <a:cubicBezTo>
                    <a:pt x="2166" y="435"/>
                    <a:pt x="2238" y="381"/>
                    <a:pt x="2256" y="290"/>
                  </a:cubicBezTo>
                  <a:cubicBezTo>
                    <a:pt x="2293" y="200"/>
                    <a:pt x="2274" y="91"/>
                    <a:pt x="2220" y="55"/>
                  </a:cubicBezTo>
                  <a:cubicBezTo>
                    <a:pt x="2148" y="1"/>
                    <a:pt x="2075" y="1"/>
                    <a:pt x="19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3"/>
            <p:cNvSpPr/>
            <p:nvPr/>
          </p:nvSpPr>
          <p:spPr>
            <a:xfrm>
              <a:off x="2456060" y="-1539334"/>
              <a:ext cx="338576" cy="135365"/>
            </a:xfrm>
            <a:custGeom>
              <a:avLst/>
              <a:gdLst/>
              <a:ahLst/>
              <a:cxnLst/>
              <a:rect l="l" t="t" r="r" b="b"/>
              <a:pathLst>
                <a:path w="2066" h="826" extrusionOk="0">
                  <a:moveTo>
                    <a:pt x="1798" y="0"/>
                  </a:moveTo>
                  <a:cubicBezTo>
                    <a:pt x="1737" y="0"/>
                    <a:pt x="1672" y="15"/>
                    <a:pt x="1612" y="25"/>
                  </a:cubicBezTo>
                  <a:cubicBezTo>
                    <a:pt x="1051" y="134"/>
                    <a:pt x="453" y="406"/>
                    <a:pt x="1" y="768"/>
                  </a:cubicBezTo>
                  <a:cubicBezTo>
                    <a:pt x="55" y="822"/>
                    <a:pt x="146" y="822"/>
                    <a:pt x="218" y="822"/>
                  </a:cubicBezTo>
                  <a:cubicBezTo>
                    <a:pt x="275" y="824"/>
                    <a:pt x="333" y="826"/>
                    <a:pt x="390" y="826"/>
                  </a:cubicBezTo>
                  <a:cubicBezTo>
                    <a:pt x="785" y="826"/>
                    <a:pt x="1176" y="772"/>
                    <a:pt x="1540" y="677"/>
                  </a:cubicBezTo>
                  <a:cubicBezTo>
                    <a:pt x="1703" y="641"/>
                    <a:pt x="1866" y="569"/>
                    <a:pt x="1956" y="460"/>
                  </a:cubicBezTo>
                  <a:cubicBezTo>
                    <a:pt x="2047" y="333"/>
                    <a:pt x="2065" y="134"/>
                    <a:pt x="1938" y="43"/>
                  </a:cubicBezTo>
                  <a:cubicBezTo>
                    <a:pt x="1897" y="11"/>
                    <a:pt x="1849" y="0"/>
                    <a:pt x="17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3"/>
            <p:cNvSpPr/>
            <p:nvPr/>
          </p:nvSpPr>
          <p:spPr>
            <a:xfrm>
              <a:off x="2524399" y="-2271225"/>
              <a:ext cx="121763" cy="385937"/>
            </a:xfrm>
            <a:custGeom>
              <a:avLst/>
              <a:gdLst/>
              <a:ahLst/>
              <a:cxnLst/>
              <a:rect l="l" t="t" r="r" b="b"/>
              <a:pathLst>
                <a:path w="743" h="2355" extrusionOk="0">
                  <a:moveTo>
                    <a:pt x="380" y="0"/>
                  </a:moveTo>
                  <a:cubicBezTo>
                    <a:pt x="272" y="0"/>
                    <a:pt x="163" y="91"/>
                    <a:pt x="109" y="181"/>
                  </a:cubicBezTo>
                  <a:cubicBezTo>
                    <a:pt x="0" y="417"/>
                    <a:pt x="0" y="688"/>
                    <a:pt x="36" y="942"/>
                  </a:cubicBezTo>
                  <a:cubicBezTo>
                    <a:pt x="109" y="1177"/>
                    <a:pt x="199" y="1413"/>
                    <a:pt x="272" y="1666"/>
                  </a:cubicBezTo>
                  <a:cubicBezTo>
                    <a:pt x="344" y="1884"/>
                    <a:pt x="362" y="2155"/>
                    <a:pt x="471" y="2354"/>
                  </a:cubicBezTo>
                  <a:cubicBezTo>
                    <a:pt x="634" y="2318"/>
                    <a:pt x="634" y="1902"/>
                    <a:pt x="652" y="1793"/>
                  </a:cubicBezTo>
                  <a:cubicBezTo>
                    <a:pt x="688" y="1540"/>
                    <a:pt x="743" y="1268"/>
                    <a:pt x="743" y="978"/>
                  </a:cubicBezTo>
                  <a:cubicBezTo>
                    <a:pt x="743" y="725"/>
                    <a:pt x="725" y="489"/>
                    <a:pt x="634" y="254"/>
                  </a:cubicBezTo>
                  <a:cubicBezTo>
                    <a:pt x="580" y="145"/>
                    <a:pt x="489" y="36"/>
                    <a:pt x="3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3"/>
            <p:cNvSpPr/>
            <p:nvPr/>
          </p:nvSpPr>
          <p:spPr>
            <a:xfrm>
              <a:off x="2361173" y="-2003444"/>
              <a:ext cx="151261" cy="358733"/>
            </a:xfrm>
            <a:custGeom>
              <a:avLst/>
              <a:gdLst/>
              <a:ahLst/>
              <a:cxnLst/>
              <a:rect l="l" t="t" r="r" b="b"/>
              <a:pathLst>
                <a:path w="923" h="2189" extrusionOk="0">
                  <a:moveTo>
                    <a:pt x="224" y="1"/>
                  </a:moveTo>
                  <a:cubicBezTo>
                    <a:pt x="199" y="1"/>
                    <a:pt x="172" y="5"/>
                    <a:pt x="145" y="14"/>
                  </a:cubicBezTo>
                  <a:cubicBezTo>
                    <a:pt x="127" y="50"/>
                    <a:pt x="109" y="69"/>
                    <a:pt x="91" y="123"/>
                  </a:cubicBezTo>
                  <a:cubicBezTo>
                    <a:pt x="0" y="286"/>
                    <a:pt x="0" y="521"/>
                    <a:pt x="36" y="720"/>
                  </a:cubicBezTo>
                  <a:cubicBezTo>
                    <a:pt x="91" y="938"/>
                    <a:pt x="181" y="1137"/>
                    <a:pt x="272" y="1318"/>
                  </a:cubicBezTo>
                  <a:cubicBezTo>
                    <a:pt x="399" y="1590"/>
                    <a:pt x="562" y="1879"/>
                    <a:pt x="725" y="2133"/>
                  </a:cubicBezTo>
                  <a:cubicBezTo>
                    <a:pt x="743" y="2151"/>
                    <a:pt x="761" y="2187"/>
                    <a:pt x="815" y="2187"/>
                  </a:cubicBezTo>
                  <a:cubicBezTo>
                    <a:pt x="818" y="2188"/>
                    <a:pt x="820" y="2189"/>
                    <a:pt x="822" y="2189"/>
                  </a:cubicBezTo>
                  <a:cubicBezTo>
                    <a:pt x="923" y="2189"/>
                    <a:pt x="906" y="1461"/>
                    <a:pt x="906" y="1372"/>
                  </a:cubicBezTo>
                  <a:cubicBezTo>
                    <a:pt x="888" y="1119"/>
                    <a:pt x="815" y="811"/>
                    <a:pt x="706" y="521"/>
                  </a:cubicBezTo>
                  <a:cubicBezTo>
                    <a:pt x="616" y="322"/>
                    <a:pt x="489" y="87"/>
                    <a:pt x="290" y="14"/>
                  </a:cubicBezTo>
                  <a:cubicBezTo>
                    <a:pt x="272" y="5"/>
                    <a:pt x="249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3"/>
            <p:cNvSpPr/>
            <p:nvPr/>
          </p:nvSpPr>
          <p:spPr>
            <a:xfrm>
              <a:off x="2203847" y="-1611277"/>
              <a:ext cx="270238" cy="200753"/>
            </a:xfrm>
            <a:custGeom>
              <a:avLst/>
              <a:gdLst/>
              <a:ahLst/>
              <a:cxnLst/>
              <a:rect l="l" t="t" r="r" b="b"/>
              <a:pathLst>
                <a:path w="1649" h="1225" extrusionOk="0">
                  <a:moveTo>
                    <a:pt x="291" y="1"/>
                  </a:moveTo>
                  <a:cubicBezTo>
                    <a:pt x="236" y="1"/>
                    <a:pt x="180" y="13"/>
                    <a:pt x="145" y="48"/>
                  </a:cubicBezTo>
                  <a:cubicBezTo>
                    <a:pt x="0" y="138"/>
                    <a:pt x="0" y="356"/>
                    <a:pt x="73" y="482"/>
                  </a:cubicBezTo>
                  <a:cubicBezTo>
                    <a:pt x="145" y="627"/>
                    <a:pt x="272" y="718"/>
                    <a:pt x="417" y="808"/>
                  </a:cubicBezTo>
                  <a:cubicBezTo>
                    <a:pt x="725" y="1008"/>
                    <a:pt x="1087" y="1225"/>
                    <a:pt x="1467" y="1225"/>
                  </a:cubicBezTo>
                  <a:cubicBezTo>
                    <a:pt x="1648" y="1225"/>
                    <a:pt x="1522" y="1116"/>
                    <a:pt x="1467" y="1044"/>
                  </a:cubicBezTo>
                  <a:cubicBezTo>
                    <a:pt x="1377" y="935"/>
                    <a:pt x="1322" y="827"/>
                    <a:pt x="1250" y="718"/>
                  </a:cubicBezTo>
                  <a:cubicBezTo>
                    <a:pt x="1069" y="464"/>
                    <a:pt x="870" y="283"/>
                    <a:pt x="634" y="120"/>
                  </a:cubicBezTo>
                  <a:cubicBezTo>
                    <a:pt x="580" y="84"/>
                    <a:pt x="489" y="30"/>
                    <a:pt x="381" y="12"/>
                  </a:cubicBezTo>
                  <a:cubicBezTo>
                    <a:pt x="354" y="5"/>
                    <a:pt x="323" y="1"/>
                    <a:pt x="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3"/>
            <p:cNvSpPr/>
            <p:nvPr/>
          </p:nvSpPr>
          <p:spPr>
            <a:xfrm>
              <a:off x="2450160" y="-2102100"/>
              <a:ext cx="311700" cy="825136"/>
            </a:xfrm>
            <a:custGeom>
              <a:avLst/>
              <a:gdLst/>
              <a:ahLst/>
              <a:cxnLst/>
              <a:rect l="l" t="t" r="r" b="b"/>
              <a:pathLst>
                <a:path w="1902" h="5035" fill="none" extrusionOk="0">
                  <a:moveTo>
                    <a:pt x="37" y="5035"/>
                  </a:moveTo>
                  <a:cubicBezTo>
                    <a:pt x="0" y="3206"/>
                    <a:pt x="670" y="1377"/>
                    <a:pt x="1902" y="0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5" name="Google Shape;2095;p33"/>
          <p:cNvGrpSpPr/>
          <p:nvPr/>
        </p:nvGrpSpPr>
        <p:grpSpPr>
          <a:xfrm>
            <a:off x="187997" y="5457215"/>
            <a:ext cx="729808" cy="941461"/>
            <a:chOff x="8495548" y="1440711"/>
            <a:chExt cx="547356" cy="706096"/>
          </a:xfrm>
        </p:grpSpPr>
        <p:sp>
          <p:nvSpPr>
            <p:cNvPr id="2096" name="Google Shape;2096;p33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3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3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3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3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3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3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3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3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3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3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043617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8" name="Google Shape;2108;p34"/>
          <p:cNvGrpSpPr/>
          <p:nvPr/>
        </p:nvGrpSpPr>
        <p:grpSpPr>
          <a:xfrm>
            <a:off x="-2" y="271296"/>
            <a:ext cx="12191924" cy="6259721"/>
            <a:chOff x="-2" y="203471"/>
            <a:chExt cx="9143943" cy="4694791"/>
          </a:xfrm>
        </p:grpSpPr>
        <p:sp>
          <p:nvSpPr>
            <p:cNvPr id="2109" name="Google Shape;2109;p34"/>
            <p:cNvSpPr/>
            <p:nvPr/>
          </p:nvSpPr>
          <p:spPr>
            <a:xfrm flipH="1">
              <a:off x="8899228" y="4782361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4"/>
            <p:cNvSpPr/>
            <p:nvPr/>
          </p:nvSpPr>
          <p:spPr>
            <a:xfrm flipH="1">
              <a:off x="8423989" y="4817435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4"/>
            <p:cNvSpPr/>
            <p:nvPr/>
          </p:nvSpPr>
          <p:spPr>
            <a:xfrm flipH="1">
              <a:off x="9061520" y="4815229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2" name="Google Shape;2112;p34"/>
            <p:cNvSpPr/>
            <p:nvPr/>
          </p:nvSpPr>
          <p:spPr>
            <a:xfrm flipH="1">
              <a:off x="8586281" y="4851454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3" name="Google Shape;2113;p34"/>
            <p:cNvSpPr/>
            <p:nvPr/>
          </p:nvSpPr>
          <p:spPr>
            <a:xfrm flipH="1">
              <a:off x="1119541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4"/>
            <p:cNvSpPr/>
            <p:nvPr/>
          </p:nvSpPr>
          <p:spPr>
            <a:xfrm flipH="1">
              <a:off x="1677387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4"/>
            <p:cNvSpPr/>
            <p:nvPr/>
          </p:nvSpPr>
          <p:spPr>
            <a:xfrm flipH="1">
              <a:off x="350832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4"/>
            <p:cNvSpPr/>
            <p:nvPr/>
          </p:nvSpPr>
          <p:spPr>
            <a:xfrm flipH="1">
              <a:off x="402340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4"/>
            <p:cNvSpPr/>
            <p:nvPr/>
          </p:nvSpPr>
          <p:spPr>
            <a:xfrm flipH="1">
              <a:off x="52965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8" name="Google Shape;2118;p34"/>
            <p:cNvSpPr/>
            <p:nvPr/>
          </p:nvSpPr>
          <p:spPr>
            <a:xfrm flipH="1">
              <a:off x="650158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9" name="Google Shape;2119;p34"/>
            <p:cNvSpPr/>
            <p:nvPr/>
          </p:nvSpPr>
          <p:spPr>
            <a:xfrm flipH="1">
              <a:off x="857148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0" name="Google Shape;2120;p34"/>
            <p:cNvSpPr/>
            <p:nvPr/>
          </p:nvSpPr>
          <p:spPr>
            <a:xfrm flipH="1">
              <a:off x="521885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4"/>
            <p:cNvSpPr/>
            <p:nvPr/>
          </p:nvSpPr>
          <p:spPr>
            <a:xfrm flipH="1">
              <a:off x="6483061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2" name="Google Shape;2122;p34"/>
            <p:cNvSpPr/>
            <p:nvPr/>
          </p:nvSpPr>
          <p:spPr>
            <a:xfrm flipH="1">
              <a:off x="6362557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3" name="Google Shape;2123;p34"/>
            <p:cNvSpPr/>
            <p:nvPr/>
          </p:nvSpPr>
          <p:spPr>
            <a:xfrm flipH="1">
              <a:off x="6340208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4" name="Google Shape;2124;p34"/>
            <p:cNvSpPr/>
            <p:nvPr/>
          </p:nvSpPr>
          <p:spPr>
            <a:xfrm flipH="1">
              <a:off x="7070045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5" name="Google Shape;2125;p34"/>
            <p:cNvSpPr/>
            <p:nvPr/>
          </p:nvSpPr>
          <p:spPr>
            <a:xfrm flipH="1">
              <a:off x="7648267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6" name="Google Shape;2126;p34"/>
            <p:cNvSpPr/>
            <p:nvPr/>
          </p:nvSpPr>
          <p:spPr>
            <a:xfrm flipH="1">
              <a:off x="7070026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7" name="Google Shape;2127;p34"/>
            <p:cNvSpPr/>
            <p:nvPr/>
          </p:nvSpPr>
          <p:spPr>
            <a:xfrm flipH="1">
              <a:off x="8585125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34"/>
            <p:cNvSpPr/>
            <p:nvPr/>
          </p:nvSpPr>
          <p:spPr>
            <a:xfrm flipH="1">
              <a:off x="2498585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9" name="Google Shape;2129;p34"/>
            <p:cNvSpPr/>
            <p:nvPr/>
          </p:nvSpPr>
          <p:spPr>
            <a:xfrm flipH="1">
              <a:off x="8362596" y="369530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0" name="Google Shape;2130;p34"/>
            <p:cNvSpPr/>
            <p:nvPr/>
          </p:nvSpPr>
          <p:spPr>
            <a:xfrm flipH="1">
              <a:off x="8973847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1" name="Google Shape;2131;p34"/>
            <p:cNvSpPr/>
            <p:nvPr/>
          </p:nvSpPr>
          <p:spPr>
            <a:xfrm flipH="1">
              <a:off x="8865013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2" name="Google Shape;2132;p34"/>
            <p:cNvSpPr/>
            <p:nvPr/>
          </p:nvSpPr>
          <p:spPr>
            <a:xfrm flipH="1">
              <a:off x="1000993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3" name="Google Shape;2133;p34"/>
            <p:cNvSpPr/>
            <p:nvPr/>
          </p:nvSpPr>
          <p:spPr>
            <a:xfrm flipH="1">
              <a:off x="1608917" y="4244478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4" name="Google Shape;2134;p34"/>
            <p:cNvSpPr/>
            <p:nvPr/>
          </p:nvSpPr>
          <p:spPr>
            <a:xfrm flipH="1">
              <a:off x="8578792" y="4284711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5" name="Google Shape;2135;p34"/>
            <p:cNvSpPr/>
            <p:nvPr/>
          </p:nvSpPr>
          <p:spPr>
            <a:xfrm flipH="1">
              <a:off x="6398526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6" name="Google Shape;2136;p34"/>
            <p:cNvSpPr/>
            <p:nvPr/>
          </p:nvSpPr>
          <p:spPr>
            <a:xfrm flipH="1">
              <a:off x="7361602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7" name="Google Shape;2137;p34"/>
            <p:cNvSpPr/>
            <p:nvPr/>
          </p:nvSpPr>
          <p:spPr>
            <a:xfrm flipH="1">
              <a:off x="981553" y="459941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8" name="Google Shape;2138;p34"/>
            <p:cNvSpPr/>
            <p:nvPr/>
          </p:nvSpPr>
          <p:spPr>
            <a:xfrm flipH="1">
              <a:off x="111157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9" name="Google Shape;2139;p34"/>
            <p:cNvSpPr/>
            <p:nvPr/>
          </p:nvSpPr>
          <p:spPr>
            <a:xfrm flipH="1">
              <a:off x="1712381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0" name="Google Shape;2140;p34"/>
            <p:cNvSpPr/>
            <p:nvPr/>
          </p:nvSpPr>
          <p:spPr>
            <a:xfrm flipH="1">
              <a:off x="8071621" y="4284684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34"/>
            <p:cNvSpPr/>
            <p:nvPr/>
          </p:nvSpPr>
          <p:spPr>
            <a:xfrm flipH="1">
              <a:off x="6886363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2" name="Google Shape;2142;p34"/>
            <p:cNvSpPr/>
            <p:nvPr/>
          </p:nvSpPr>
          <p:spPr>
            <a:xfrm flipH="1">
              <a:off x="468427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34"/>
            <p:cNvSpPr/>
            <p:nvPr/>
          </p:nvSpPr>
          <p:spPr>
            <a:xfrm flipH="1">
              <a:off x="8527799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4" name="Google Shape;2144;p34"/>
            <p:cNvSpPr/>
            <p:nvPr/>
          </p:nvSpPr>
          <p:spPr>
            <a:xfrm flipH="1">
              <a:off x="1555907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5" name="Google Shape;2145;p34"/>
            <p:cNvSpPr/>
            <p:nvPr/>
          </p:nvSpPr>
          <p:spPr>
            <a:xfrm flipH="1">
              <a:off x="7798671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6" name="Google Shape;2146;p34"/>
            <p:cNvSpPr/>
            <p:nvPr/>
          </p:nvSpPr>
          <p:spPr>
            <a:xfrm flipH="1">
              <a:off x="7682036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34"/>
            <p:cNvSpPr/>
            <p:nvPr/>
          </p:nvSpPr>
          <p:spPr>
            <a:xfrm flipH="1">
              <a:off x="2032106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8" name="Google Shape;2148;p34"/>
            <p:cNvSpPr/>
            <p:nvPr/>
          </p:nvSpPr>
          <p:spPr>
            <a:xfrm flipH="1">
              <a:off x="947535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9" name="Google Shape;2149;p34"/>
            <p:cNvSpPr/>
            <p:nvPr/>
          </p:nvSpPr>
          <p:spPr>
            <a:xfrm flipH="1">
              <a:off x="311953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0" name="Google Shape;2150;p34"/>
            <p:cNvSpPr/>
            <p:nvPr/>
          </p:nvSpPr>
          <p:spPr>
            <a:xfrm flipH="1">
              <a:off x="2690995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1" name="Google Shape;2151;p34"/>
            <p:cNvSpPr/>
            <p:nvPr/>
          </p:nvSpPr>
          <p:spPr>
            <a:xfrm flipH="1">
              <a:off x="8299419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2" name="Google Shape;2152;p34"/>
            <p:cNvSpPr/>
            <p:nvPr/>
          </p:nvSpPr>
          <p:spPr>
            <a:xfrm flipH="1">
              <a:off x="8918007" y="3941077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3" name="Google Shape;2153;p34"/>
            <p:cNvSpPr/>
            <p:nvPr/>
          </p:nvSpPr>
          <p:spPr>
            <a:xfrm flipH="1">
              <a:off x="821211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4" name="Google Shape;2154;p34"/>
            <p:cNvSpPr/>
            <p:nvPr/>
          </p:nvSpPr>
          <p:spPr>
            <a:xfrm flipH="1">
              <a:off x="7492605" y="25023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5" name="Google Shape;2155;p34"/>
            <p:cNvSpPr/>
            <p:nvPr/>
          </p:nvSpPr>
          <p:spPr>
            <a:xfrm flipH="1">
              <a:off x="-2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6" name="Google Shape;2156;p34"/>
            <p:cNvSpPr/>
            <p:nvPr/>
          </p:nvSpPr>
          <p:spPr>
            <a:xfrm flipH="1">
              <a:off x="92327" y="4566270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7" name="Google Shape;2157;p34"/>
            <p:cNvSpPr/>
            <p:nvPr/>
          </p:nvSpPr>
          <p:spPr>
            <a:xfrm flipH="1">
              <a:off x="1897509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8" name="Google Shape;2158;p34"/>
            <p:cNvSpPr/>
            <p:nvPr/>
          </p:nvSpPr>
          <p:spPr>
            <a:xfrm flipH="1">
              <a:off x="700200" y="3916868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9" name="Google Shape;2159;p34"/>
            <p:cNvSpPr/>
            <p:nvPr/>
          </p:nvSpPr>
          <p:spPr>
            <a:xfrm flipH="1">
              <a:off x="657928" y="1143686"/>
              <a:ext cx="1114721" cy="1045149"/>
            </a:xfrm>
            <a:custGeom>
              <a:avLst/>
              <a:gdLst/>
              <a:ahLst/>
              <a:cxnLst/>
              <a:rect l="l" t="t" r="r" b="b"/>
              <a:pathLst>
                <a:path w="34865" h="32689" extrusionOk="0">
                  <a:moveTo>
                    <a:pt x="18238" y="10229"/>
                  </a:moveTo>
                  <a:lnTo>
                    <a:pt x="18907" y="12630"/>
                  </a:lnTo>
                  <a:lnTo>
                    <a:pt x="17721" y="14150"/>
                  </a:lnTo>
                  <a:lnTo>
                    <a:pt x="16992" y="12357"/>
                  </a:lnTo>
                  <a:lnTo>
                    <a:pt x="18238" y="10229"/>
                  </a:lnTo>
                  <a:close/>
                  <a:moveTo>
                    <a:pt x="13101" y="12691"/>
                  </a:moveTo>
                  <a:lnTo>
                    <a:pt x="14925" y="13177"/>
                  </a:lnTo>
                  <a:lnTo>
                    <a:pt x="15654" y="14971"/>
                  </a:lnTo>
                  <a:lnTo>
                    <a:pt x="14742" y="14849"/>
                  </a:lnTo>
                  <a:lnTo>
                    <a:pt x="13101" y="12691"/>
                  </a:lnTo>
                  <a:close/>
                  <a:moveTo>
                    <a:pt x="22554" y="14028"/>
                  </a:moveTo>
                  <a:lnTo>
                    <a:pt x="20366" y="15670"/>
                  </a:lnTo>
                  <a:lnTo>
                    <a:pt x="19454" y="15548"/>
                  </a:lnTo>
                  <a:lnTo>
                    <a:pt x="20639" y="14028"/>
                  </a:lnTo>
                  <a:close/>
                  <a:moveTo>
                    <a:pt x="14438" y="17038"/>
                  </a:moveTo>
                  <a:lnTo>
                    <a:pt x="15350" y="17129"/>
                  </a:lnTo>
                  <a:lnTo>
                    <a:pt x="14195" y="18649"/>
                  </a:lnTo>
                  <a:lnTo>
                    <a:pt x="12280" y="18649"/>
                  </a:lnTo>
                  <a:lnTo>
                    <a:pt x="14438" y="17038"/>
                  </a:lnTo>
                  <a:close/>
                  <a:moveTo>
                    <a:pt x="19150" y="17706"/>
                  </a:moveTo>
                  <a:lnTo>
                    <a:pt x="20062" y="17828"/>
                  </a:lnTo>
                  <a:lnTo>
                    <a:pt x="21703" y="19986"/>
                  </a:lnTo>
                  <a:lnTo>
                    <a:pt x="19879" y="19500"/>
                  </a:lnTo>
                  <a:lnTo>
                    <a:pt x="19150" y="17706"/>
                  </a:lnTo>
                  <a:close/>
                  <a:moveTo>
                    <a:pt x="17083" y="18557"/>
                  </a:moveTo>
                  <a:lnTo>
                    <a:pt x="17782" y="20320"/>
                  </a:lnTo>
                  <a:lnTo>
                    <a:pt x="16536" y="22448"/>
                  </a:lnTo>
                  <a:lnTo>
                    <a:pt x="15897" y="20077"/>
                  </a:lnTo>
                  <a:lnTo>
                    <a:pt x="17083" y="18557"/>
                  </a:lnTo>
                  <a:close/>
                  <a:moveTo>
                    <a:pt x="11291" y="1"/>
                  </a:moveTo>
                  <a:cubicBezTo>
                    <a:pt x="11153" y="1"/>
                    <a:pt x="11014" y="26"/>
                    <a:pt x="10882" y="77"/>
                  </a:cubicBezTo>
                  <a:cubicBezTo>
                    <a:pt x="10305" y="320"/>
                    <a:pt x="10031" y="958"/>
                    <a:pt x="10274" y="1536"/>
                  </a:cubicBezTo>
                  <a:lnTo>
                    <a:pt x="11733" y="5183"/>
                  </a:lnTo>
                  <a:lnTo>
                    <a:pt x="9879" y="4363"/>
                  </a:lnTo>
                  <a:cubicBezTo>
                    <a:pt x="9745" y="4313"/>
                    <a:pt x="9608" y="4290"/>
                    <a:pt x="9473" y="4290"/>
                  </a:cubicBezTo>
                  <a:cubicBezTo>
                    <a:pt x="9028" y="4290"/>
                    <a:pt x="8614" y="4543"/>
                    <a:pt x="8450" y="4940"/>
                  </a:cubicBezTo>
                  <a:cubicBezTo>
                    <a:pt x="8207" y="5518"/>
                    <a:pt x="8481" y="6156"/>
                    <a:pt x="8998" y="6399"/>
                  </a:cubicBezTo>
                  <a:lnTo>
                    <a:pt x="12888" y="8010"/>
                  </a:lnTo>
                  <a:lnTo>
                    <a:pt x="13952" y="10655"/>
                  </a:lnTo>
                  <a:lnTo>
                    <a:pt x="10639" y="9773"/>
                  </a:lnTo>
                  <a:cubicBezTo>
                    <a:pt x="10545" y="9748"/>
                    <a:pt x="10449" y="9736"/>
                    <a:pt x="10355" y="9736"/>
                  </a:cubicBezTo>
                  <a:cubicBezTo>
                    <a:pt x="9993" y="9736"/>
                    <a:pt x="9647" y="9915"/>
                    <a:pt x="9454" y="10229"/>
                  </a:cubicBezTo>
                  <a:cubicBezTo>
                    <a:pt x="9210" y="10594"/>
                    <a:pt x="9210" y="11141"/>
                    <a:pt x="9514" y="11506"/>
                  </a:cubicBezTo>
                  <a:lnTo>
                    <a:pt x="11733" y="14484"/>
                  </a:lnTo>
                  <a:lnTo>
                    <a:pt x="8298" y="13998"/>
                  </a:lnTo>
                  <a:lnTo>
                    <a:pt x="5745" y="10655"/>
                  </a:lnTo>
                  <a:cubicBezTo>
                    <a:pt x="5512" y="10350"/>
                    <a:pt x="5184" y="10204"/>
                    <a:pt x="4860" y="10204"/>
                  </a:cubicBezTo>
                  <a:cubicBezTo>
                    <a:pt x="4635" y="10204"/>
                    <a:pt x="4412" y="10274"/>
                    <a:pt x="4225" y="10411"/>
                  </a:cubicBezTo>
                  <a:cubicBezTo>
                    <a:pt x="3739" y="10807"/>
                    <a:pt x="3648" y="11475"/>
                    <a:pt x="3982" y="11931"/>
                  </a:cubicBezTo>
                  <a:lnTo>
                    <a:pt x="5198" y="13542"/>
                  </a:lnTo>
                  <a:lnTo>
                    <a:pt x="1338" y="12995"/>
                  </a:lnTo>
                  <a:cubicBezTo>
                    <a:pt x="1297" y="12991"/>
                    <a:pt x="1256" y="12989"/>
                    <a:pt x="1215" y="12989"/>
                  </a:cubicBezTo>
                  <a:cubicBezTo>
                    <a:pt x="658" y="12989"/>
                    <a:pt x="177" y="13371"/>
                    <a:pt x="92" y="13937"/>
                  </a:cubicBezTo>
                  <a:cubicBezTo>
                    <a:pt x="0" y="14545"/>
                    <a:pt x="426" y="15092"/>
                    <a:pt x="1034" y="15214"/>
                  </a:cubicBezTo>
                  <a:lnTo>
                    <a:pt x="4894" y="15731"/>
                  </a:lnTo>
                  <a:lnTo>
                    <a:pt x="3314" y="16946"/>
                  </a:lnTo>
                  <a:cubicBezTo>
                    <a:pt x="2827" y="17342"/>
                    <a:pt x="2736" y="18010"/>
                    <a:pt x="3070" y="18466"/>
                  </a:cubicBezTo>
                  <a:cubicBezTo>
                    <a:pt x="3276" y="18754"/>
                    <a:pt x="3594" y="18903"/>
                    <a:pt x="3918" y="18903"/>
                  </a:cubicBezTo>
                  <a:cubicBezTo>
                    <a:pt x="4073" y="18903"/>
                    <a:pt x="4230" y="18869"/>
                    <a:pt x="4377" y="18801"/>
                  </a:cubicBezTo>
                  <a:cubicBezTo>
                    <a:pt x="4438" y="18770"/>
                    <a:pt x="4560" y="18740"/>
                    <a:pt x="4651" y="18649"/>
                  </a:cubicBezTo>
                  <a:lnTo>
                    <a:pt x="7995" y="16126"/>
                  </a:lnTo>
                  <a:lnTo>
                    <a:pt x="11429" y="16612"/>
                  </a:lnTo>
                  <a:lnTo>
                    <a:pt x="8481" y="18861"/>
                  </a:lnTo>
                  <a:cubicBezTo>
                    <a:pt x="8086" y="19105"/>
                    <a:pt x="7934" y="19621"/>
                    <a:pt x="8086" y="20077"/>
                  </a:cubicBezTo>
                  <a:cubicBezTo>
                    <a:pt x="8238" y="20533"/>
                    <a:pt x="8663" y="20837"/>
                    <a:pt x="9119" y="20837"/>
                  </a:cubicBezTo>
                  <a:lnTo>
                    <a:pt x="12554" y="20867"/>
                  </a:lnTo>
                  <a:lnTo>
                    <a:pt x="10791" y="23117"/>
                  </a:lnTo>
                  <a:lnTo>
                    <a:pt x="6627" y="23633"/>
                  </a:lnTo>
                  <a:cubicBezTo>
                    <a:pt x="6019" y="23725"/>
                    <a:pt x="5593" y="24241"/>
                    <a:pt x="5654" y="24849"/>
                  </a:cubicBezTo>
                  <a:cubicBezTo>
                    <a:pt x="5737" y="25402"/>
                    <a:pt x="6172" y="25804"/>
                    <a:pt x="6707" y="25804"/>
                  </a:cubicBezTo>
                  <a:cubicBezTo>
                    <a:pt x="6760" y="25804"/>
                    <a:pt x="6815" y="25800"/>
                    <a:pt x="6870" y="25792"/>
                  </a:cubicBezTo>
                  <a:lnTo>
                    <a:pt x="8846" y="25579"/>
                  </a:lnTo>
                  <a:lnTo>
                    <a:pt x="6414" y="28679"/>
                  </a:lnTo>
                  <a:cubicBezTo>
                    <a:pt x="6049" y="29196"/>
                    <a:pt x="6140" y="29865"/>
                    <a:pt x="6627" y="30199"/>
                  </a:cubicBezTo>
                  <a:cubicBezTo>
                    <a:pt x="6812" y="30365"/>
                    <a:pt x="7031" y="30442"/>
                    <a:pt x="7263" y="30442"/>
                  </a:cubicBezTo>
                  <a:cubicBezTo>
                    <a:pt x="7412" y="30442"/>
                    <a:pt x="7566" y="30410"/>
                    <a:pt x="7721" y="30351"/>
                  </a:cubicBezTo>
                  <a:cubicBezTo>
                    <a:pt x="7903" y="30290"/>
                    <a:pt x="8055" y="30169"/>
                    <a:pt x="8177" y="30017"/>
                  </a:cubicBezTo>
                  <a:lnTo>
                    <a:pt x="10609" y="26916"/>
                  </a:lnTo>
                  <a:lnTo>
                    <a:pt x="10821" y="28892"/>
                  </a:lnTo>
                  <a:cubicBezTo>
                    <a:pt x="10906" y="29459"/>
                    <a:pt x="11387" y="29840"/>
                    <a:pt x="11945" y="29840"/>
                  </a:cubicBezTo>
                  <a:cubicBezTo>
                    <a:pt x="11985" y="29840"/>
                    <a:pt x="12026" y="29838"/>
                    <a:pt x="12068" y="29834"/>
                  </a:cubicBezTo>
                  <a:cubicBezTo>
                    <a:pt x="12159" y="29834"/>
                    <a:pt x="12250" y="29804"/>
                    <a:pt x="12311" y="29743"/>
                  </a:cubicBezTo>
                  <a:cubicBezTo>
                    <a:pt x="12767" y="29561"/>
                    <a:pt x="13040" y="29105"/>
                    <a:pt x="13010" y="28618"/>
                  </a:cubicBezTo>
                  <a:lnTo>
                    <a:pt x="12463" y="24424"/>
                  </a:lnTo>
                  <a:lnTo>
                    <a:pt x="14226" y="22205"/>
                  </a:lnTo>
                  <a:lnTo>
                    <a:pt x="15107" y="25488"/>
                  </a:lnTo>
                  <a:cubicBezTo>
                    <a:pt x="15198" y="25913"/>
                    <a:pt x="15563" y="26217"/>
                    <a:pt x="16019" y="26308"/>
                  </a:cubicBezTo>
                  <a:cubicBezTo>
                    <a:pt x="16064" y="26315"/>
                    <a:pt x="16109" y="26319"/>
                    <a:pt x="16155" y="26319"/>
                  </a:cubicBezTo>
                  <a:cubicBezTo>
                    <a:pt x="16515" y="26319"/>
                    <a:pt x="16898" y="26112"/>
                    <a:pt x="17113" y="25761"/>
                  </a:cubicBezTo>
                  <a:lnTo>
                    <a:pt x="18846" y="22843"/>
                  </a:lnTo>
                  <a:lnTo>
                    <a:pt x="19910" y="25457"/>
                  </a:lnTo>
                  <a:lnTo>
                    <a:pt x="18299" y="29348"/>
                  </a:lnTo>
                  <a:cubicBezTo>
                    <a:pt x="18056" y="29895"/>
                    <a:pt x="18329" y="30564"/>
                    <a:pt x="18846" y="30776"/>
                  </a:cubicBezTo>
                  <a:cubicBezTo>
                    <a:pt x="18990" y="30837"/>
                    <a:pt x="19138" y="30866"/>
                    <a:pt x="19283" y="30866"/>
                  </a:cubicBezTo>
                  <a:cubicBezTo>
                    <a:pt x="19718" y="30866"/>
                    <a:pt x="20122" y="30609"/>
                    <a:pt x="20305" y="30199"/>
                  </a:cubicBezTo>
                  <a:lnTo>
                    <a:pt x="21095" y="28345"/>
                  </a:lnTo>
                  <a:lnTo>
                    <a:pt x="22584" y="31992"/>
                  </a:lnTo>
                  <a:cubicBezTo>
                    <a:pt x="22744" y="32427"/>
                    <a:pt x="23145" y="32689"/>
                    <a:pt x="23580" y="32689"/>
                  </a:cubicBezTo>
                  <a:cubicBezTo>
                    <a:pt x="23723" y="32689"/>
                    <a:pt x="23870" y="32660"/>
                    <a:pt x="24013" y="32600"/>
                  </a:cubicBezTo>
                  <a:cubicBezTo>
                    <a:pt x="24591" y="32387"/>
                    <a:pt x="24864" y="31719"/>
                    <a:pt x="24621" y="31141"/>
                  </a:cubicBezTo>
                  <a:lnTo>
                    <a:pt x="23162" y="27524"/>
                  </a:lnTo>
                  <a:lnTo>
                    <a:pt x="23162" y="27524"/>
                  </a:lnTo>
                  <a:lnTo>
                    <a:pt x="25016" y="28314"/>
                  </a:lnTo>
                  <a:cubicBezTo>
                    <a:pt x="25153" y="28375"/>
                    <a:pt x="25290" y="28406"/>
                    <a:pt x="25426" y="28406"/>
                  </a:cubicBezTo>
                  <a:cubicBezTo>
                    <a:pt x="25563" y="28406"/>
                    <a:pt x="25700" y="28375"/>
                    <a:pt x="25837" y="28314"/>
                  </a:cubicBezTo>
                  <a:cubicBezTo>
                    <a:pt x="26110" y="28193"/>
                    <a:pt x="26323" y="28010"/>
                    <a:pt x="26445" y="27706"/>
                  </a:cubicBezTo>
                  <a:cubicBezTo>
                    <a:pt x="26688" y="27129"/>
                    <a:pt x="26414" y="26491"/>
                    <a:pt x="25898" y="26247"/>
                  </a:cubicBezTo>
                  <a:lnTo>
                    <a:pt x="22007" y="24606"/>
                  </a:lnTo>
                  <a:lnTo>
                    <a:pt x="20943" y="21992"/>
                  </a:lnTo>
                  <a:lnTo>
                    <a:pt x="20943" y="21992"/>
                  </a:lnTo>
                  <a:lnTo>
                    <a:pt x="24256" y="22874"/>
                  </a:lnTo>
                  <a:cubicBezTo>
                    <a:pt x="24338" y="22897"/>
                    <a:pt x="24428" y="22907"/>
                    <a:pt x="24518" y="22907"/>
                  </a:cubicBezTo>
                  <a:cubicBezTo>
                    <a:pt x="24665" y="22907"/>
                    <a:pt x="24812" y="22881"/>
                    <a:pt x="24925" y="22843"/>
                  </a:cubicBezTo>
                  <a:cubicBezTo>
                    <a:pt x="25138" y="22752"/>
                    <a:pt x="25320" y="22600"/>
                    <a:pt x="25442" y="22418"/>
                  </a:cubicBezTo>
                  <a:cubicBezTo>
                    <a:pt x="25685" y="22022"/>
                    <a:pt x="25685" y="21506"/>
                    <a:pt x="25381" y="21111"/>
                  </a:cubicBezTo>
                  <a:lnTo>
                    <a:pt x="23162" y="18162"/>
                  </a:lnTo>
                  <a:lnTo>
                    <a:pt x="26597" y="18649"/>
                  </a:lnTo>
                  <a:lnTo>
                    <a:pt x="29150" y="21992"/>
                  </a:lnTo>
                  <a:cubicBezTo>
                    <a:pt x="29363" y="22290"/>
                    <a:pt x="29695" y="22439"/>
                    <a:pt x="30031" y="22439"/>
                  </a:cubicBezTo>
                  <a:cubicBezTo>
                    <a:pt x="30175" y="22439"/>
                    <a:pt x="30320" y="22412"/>
                    <a:pt x="30457" y="22357"/>
                  </a:cubicBezTo>
                  <a:cubicBezTo>
                    <a:pt x="30518" y="22296"/>
                    <a:pt x="30609" y="22266"/>
                    <a:pt x="30700" y="22205"/>
                  </a:cubicBezTo>
                  <a:cubicBezTo>
                    <a:pt x="31217" y="21810"/>
                    <a:pt x="31278" y="21111"/>
                    <a:pt x="30943" y="20685"/>
                  </a:cubicBezTo>
                  <a:lnTo>
                    <a:pt x="29727" y="19074"/>
                  </a:lnTo>
                  <a:lnTo>
                    <a:pt x="33588" y="19621"/>
                  </a:lnTo>
                  <a:cubicBezTo>
                    <a:pt x="33641" y="19629"/>
                    <a:pt x="33692" y="19633"/>
                    <a:pt x="33742" y="19633"/>
                  </a:cubicBezTo>
                  <a:cubicBezTo>
                    <a:pt x="33892" y="19633"/>
                    <a:pt x="34028" y="19598"/>
                    <a:pt x="34165" y="19530"/>
                  </a:cubicBezTo>
                  <a:cubicBezTo>
                    <a:pt x="34500" y="19378"/>
                    <a:pt x="34773" y="19074"/>
                    <a:pt x="34864" y="18649"/>
                  </a:cubicBezTo>
                  <a:cubicBezTo>
                    <a:pt x="34864" y="18162"/>
                    <a:pt x="34439" y="17585"/>
                    <a:pt x="33831" y="17524"/>
                  </a:cubicBezTo>
                  <a:lnTo>
                    <a:pt x="29940" y="16977"/>
                  </a:lnTo>
                  <a:lnTo>
                    <a:pt x="31551" y="15761"/>
                  </a:lnTo>
                  <a:cubicBezTo>
                    <a:pt x="32038" y="15396"/>
                    <a:pt x="32129" y="14697"/>
                    <a:pt x="31764" y="14241"/>
                  </a:cubicBezTo>
                  <a:cubicBezTo>
                    <a:pt x="31549" y="13955"/>
                    <a:pt x="31219" y="13806"/>
                    <a:pt x="30890" y="13806"/>
                  </a:cubicBezTo>
                  <a:cubicBezTo>
                    <a:pt x="30660" y="13806"/>
                    <a:pt x="30432" y="13878"/>
                    <a:pt x="30244" y="14028"/>
                  </a:cubicBezTo>
                  <a:lnTo>
                    <a:pt x="26901" y="16582"/>
                  </a:lnTo>
                  <a:lnTo>
                    <a:pt x="23466" y="16065"/>
                  </a:lnTo>
                  <a:lnTo>
                    <a:pt x="26414" y="13846"/>
                  </a:lnTo>
                  <a:cubicBezTo>
                    <a:pt x="26809" y="13573"/>
                    <a:pt x="26961" y="13086"/>
                    <a:pt x="26809" y="12630"/>
                  </a:cubicBezTo>
                  <a:cubicBezTo>
                    <a:pt x="26658" y="12144"/>
                    <a:pt x="26232" y="11870"/>
                    <a:pt x="25776" y="11870"/>
                  </a:cubicBezTo>
                  <a:lnTo>
                    <a:pt x="22341" y="11810"/>
                  </a:lnTo>
                  <a:lnTo>
                    <a:pt x="24104" y="9591"/>
                  </a:lnTo>
                  <a:lnTo>
                    <a:pt x="28268" y="9044"/>
                  </a:lnTo>
                  <a:cubicBezTo>
                    <a:pt x="28390" y="9044"/>
                    <a:pt x="28481" y="9013"/>
                    <a:pt x="28542" y="8952"/>
                  </a:cubicBezTo>
                  <a:cubicBezTo>
                    <a:pt x="28998" y="8770"/>
                    <a:pt x="29272" y="8314"/>
                    <a:pt x="29241" y="7828"/>
                  </a:cubicBezTo>
                  <a:cubicBezTo>
                    <a:pt x="29158" y="7275"/>
                    <a:pt x="28699" y="6873"/>
                    <a:pt x="28159" y="6873"/>
                  </a:cubicBezTo>
                  <a:cubicBezTo>
                    <a:pt x="28105" y="6873"/>
                    <a:pt x="28050" y="6877"/>
                    <a:pt x="27995" y="6885"/>
                  </a:cubicBezTo>
                  <a:lnTo>
                    <a:pt x="26019" y="7098"/>
                  </a:lnTo>
                  <a:lnTo>
                    <a:pt x="26019" y="7098"/>
                  </a:lnTo>
                  <a:lnTo>
                    <a:pt x="28451" y="3998"/>
                  </a:lnTo>
                  <a:cubicBezTo>
                    <a:pt x="28846" y="3481"/>
                    <a:pt x="28755" y="2812"/>
                    <a:pt x="28268" y="2478"/>
                  </a:cubicBezTo>
                  <a:cubicBezTo>
                    <a:pt x="28063" y="2311"/>
                    <a:pt x="27819" y="2231"/>
                    <a:pt x="27581" y="2231"/>
                  </a:cubicBezTo>
                  <a:cubicBezTo>
                    <a:pt x="27256" y="2231"/>
                    <a:pt x="26942" y="2380"/>
                    <a:pt x="26749" y="2661"/>
                  </a:cubicBezTo>
                  <a:lnTo>
                    <a:pt x="24317" y="5761"/>
                  </a:lnTo>
                  <a:lnTo>
                    <a:pt x="24043" y="3785"/>
                  </a:lnTo>
                  <a:cubicBezTo>
                    <a:pt x="23987" y="3219"/>
                    <a:pt x="23508" y="2837"/>
                    <a:pt x="22950" y="2837"/>
                  </a:cubicBezTo>
                  <a:cubicBezTo>
                    <a:pt x="22910" y="2837"/>
                    <a:pt x="22869" y="2839"/>
                    <a:pt x="22828" y="2843"/>
                  </a:cubicBezTo>
                  <a:cubicBezTo>
                    <a:pt x="22220" y="2934"/>
                    <a:pt x="21825" y="3451"/>
                    <a:pt x="21885" y="4059"/>
                  </a:cubicBezTo>
                  <a:lnTo>
                    <a:pt x="22433" y="8253"/>
                  </a:lnTo>
                  <a:lnTo>
                    <a:pt x="20670" y="10472"/>
                  </a:lnTo>
                  <a:lnTo>
                    <a:pt x="19788" y="7189"/>
                  </a:lnTo>
                  <a:cubicBezTo>
                    <a:pt x="19697" y="6764"/>
                    <a:pt x="19332" y="6430"/>
                    <a:pt x="18876" y="6369"/>
                  </a:cubicBezTo>
                  <a:cubicBezTo>
                    <a:pt x="18835" y="6362"/>
                    <a:pt x="18794" y="6359"/>
                    <a:pt x="18752" y="6359"/>
                  </a:cubicBezTo>
                  <a:cubicBezTo>
                    <a:pt x="18389" y="6359"/>
                    <a:pt x="18000" y="6589"/>
                    <a:pt x="17782" y="6916"/>
                  </a:cubicBezTo>
                  <a:lnTo>
                    <a:pt x="16049" y="9834"/>
                  </a:lnTo>
                  <a:lnTo>
                    <a:pt x="14986" y="7220"/>
                  </a:lnTo>
                  <a:lnTo>
                    <a:pt x="16597" y="3329"/>
                  </a:lnTo>
                  <a:cubicBezTo>
                    <a:pt x="16840" y="2782"/>
                    <a:pt x="16566" y="2113"/>
                    <a:pt x="16049" y="1901"/>
                  </a:cubicBezTo>
                  <a:cubicBezTo>
                    <a:pt x="15905" y="1840"/>
                    <a:pt x="15757" y="1811"/>
                    <a:pt x="15612" y="1811"/>
                  </a:cubicBezTo>
                  <a:cubicBezTo>
                    <a:pt x="15177" y="1811"/>
                    <a:pt x="14773" y="2068"/>
                    <a:pt x="14590" y="2478"/>
                  </a:cubicBezTo>
                  <a:lnTo>
                    <a:pt x="13800" y="4332"/>
                  </a:lnTo>
                  <a:lnTo>
                    <a:pt x="12311" y="685"/>
                  </a:lnTo>
                  <a:cubicBezTo>
                    <a:pt x="12149" y="247"/>
                    <a:pt x="11725" y="1"/>
                    <a:pt x="1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0" name="Google Shape;2160;p34"/>
            <p:cNvSpPr/>
            <p:nvPr/>
          </p:nvSpPr>
          <p:spPr>
            <a:xfrm flipH="1">
              <a:off x="8479201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1" name="Google Shape;2161;p34"/>
            <p:cNvSpPr/>
            <p:nvPr/>
          </p:nvSpPr>
          <p:spPr>
            <a:xfrm flipH="1">
              <a:off x="757540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260474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 descr="Pine trees in snow">
            <a:extLst>
              <a:ext uri="{FF2B5EF4-FFF2-40B4-BE49-F238E27FC236}">
                <a16:creationId xmlns:a16="http://schemas.microsoft.com/office/drawing/2014/main" id="{AC2F323C-B32C-440A-AA0C-672350F79C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163" name="Google Shape;2163;p35"/>
          <p:cNvGrpSpPr/>
          <p:nvPr/>
        </p:nvGrpSpPr>
        <p:grpSpPr>
          <a:xfrm rot="437052">
            <a:off x="11294248" y="1207365"/>
            <a:ext cx="839349" cy="882612"/>
            <a:chOff x="782176" y="-1158311"/>
            <a:chExt cx="629467" cy="661912"/>
          </a:xfrm>
        </p:grpSpPr>
        <p:sp>
          <p:nvSpPr>
            <p:cNvPr id="2164" name="Google Shape;2164;p35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5" name="Google Shape;2165;p35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6" name="Google Shape;2166;p35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7" name="Google Shape;2167;p35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8" name="Google Shape;2168;p35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9" name="Google Shape;2169;p35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0" name="Google Shape;2170;p35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1" name="Google Shape;2171;p35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72" name="Google Shape;2172;p35"/>
          <p:cNvGrpSpPr/>
          <p:nvPr/>
        </p:nvGrpSpPr>
        <p:grpSpPr>
          <a:xfrm>
            <a:off x="11241048" y="2487548"/>
            <a:ext cx="729808" cy="941461"/>
            <a:chOff x="8495548" y="1440711"/>
            <a:chExt cx="547356" cy="706096"/>
          </a:xfrm>
        </p:grpSpPr>
        <p:sp>
          <p:nvSpPr>
            <p:cNvPr id="2173" name="Google Shape;2173;p35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4" name="Google Shape;2174;p35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5" name="Google Shape;2175;p35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6" name="Google Shape;2176;p35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7" name="Google Shape;2177;p35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8" name="Google Shape;2178;p35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9" name="Google Shape;2179;p35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0" name="Google Shape;2180;p35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1" name="Google Shape;2181;p35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2" name="Google Shape;2182;p35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3" name="Google Shape;2183;p35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84" name="Google Shape;2184;p35"/>
          <p:cNvGrpSpPr/>
          <p:nvPr/>
        </p:nvGrpSpPr>
        <p:grpSpPr>
          <a:xfrm rot="5528602">
            <a:off x="43857" y="1580957"/>
            <a:ext cx="1179283" cy="878615"/>
            <a:chOff x="8054181" y="220421"/>
            <a:chExt cx="884462" cy="658961"/>
          </a:xfrm>
        </p:grpSpPr>
        <p:sp>
          <p:nvSpPr>
            <p:cNvPr id="2185" name="Google Shape;2185;p35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6" name="Google Shape;2186;p35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87" name="Google Shape;2187;p35"/>
          <p:cNvSpPr/>
          <p:nvPr/>
        </p:nvSpPr>
        <p:spPr>
          <a:xfrm rot="-1051434">
            <a:off x="434312" y="53733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7" name="Google Shape;2197;p35"/>
          <p:cNvSpPr/>
          <p:nvPr/>
        </p:nvSpPr>
        <p:spPr>
          <a:xfrm rot="-1051434">
            <a:off x="10848145" y="277438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99" name="Google Shape;2199;p35"/>
          <p:cNvGrpSpPr/>
          <p:nvPr/>
        </p:nvGrpSpPr>
        <p:grpSpPr>
          <a:xfrm rot="1515800" flipH="1">
            <a:off x="1200792" y="278037"/>
            <a:ext cx="839331" cy="882592"/>
            <a:chOff x="782176" y="-1158311"/>
            <a:chExt cx="629467" cy="661912"/>
          </a:xfrm>
        </p:grpSpPr>
        <p:sp>
          <p:nvSpPr>
            <p:cNvPr id="2200" name="Google Shape;2200;p35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1" name="Google Shape;2201;p35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2" name="Google Shape;2202;p35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3" name="Google Shape;2203;p35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4" name="Google Shape;2204;p35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5" name="Google Shape;2205;p35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6" name="Google Shape;2206;p35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7" name="Google Shape;2207;p35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12" name="Google Shape;2212;p35"/>
          <p:cNvSpPr/>
          <p:nvPr/>
        </p:nvSpPr>
        <p:spPr>
          <a:xfrm rot="1051434" flipH="1">
            <a:off x="589412" y="6163221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74574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611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1129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0953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6914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ags" Target="../tags/tag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tags" Target="../tags/tag3.xml"/><Relationship Id="rId2" Type="http://schemas.openxmlformats.org/officeDocument/2006/relationships/slideLayout" Target="../slideLayouts/slideLayout36.xml"/><Relationship Id="rId16" Type="http://schemas.openxmlformats.org/officeDocument/2006/relationships/tags" Target="../tags/tag2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tags" Target="../tags/tag1.xml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3" Type="http://schemas.openxmlformats.org/officeDocument/2006/relationships/slideLayout" Target="../slideLayouts/slideLayout50.xml"/><Relationship Id="rId7" Type="http://schemas.openxmlformats.org/officeDocument/2006/relationships/tags" Target="../tags/tag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theme" Target="../theme/theme5.xml"/><Relationship Id="rId11" Type="http://schemas.openxmlformats.org/officeDocument/2006/relationships/image" Target="../media/image3.jpg"/><Relationship Id="rId5" Type="http://schemas.openxmlformats.org/officeDocument/2006/relationships/slideLayout" Target="../slideLayouts/slideLayout52.xml"/><Relationship Id="rId10" Type="http://schemas.openxmlformats.org/officeDocument/2006/relationships/tags" Target="../tags/tag8.xml"/><Relationship Id="rId4" Type="http://schemas.openxmlformats.org/officeDocument/2006/relationships/slideLayout" Target="../slideLayouts/slideLayout51.xml"/><Relationship Id="rId9" Type="http://schemas.openxmlformats.org/officeDocument/2006/relationships/tags" Target="../tags/tag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8BF64-D393-46B3-AC72-9DFE07C83FB0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1CD7A5BD-403C-471B-A0C7-3BE1D4217ED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775" y="265043"/>
            <a:ext cx="1131935" cy="113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774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02EE5A-CA27-493C-9A50-2C2E24D07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EFC121-9140-42CD-95DF-14AA71712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646CD3-3665-4CB7-968D-DB0031C079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45832-1D41-43E2-95CC-817C57DA4AE1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1D745A-D4EE-4F53-9693-8BE19EE79D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DC6807-A24A-4268-933D-621AE9D52E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539572-7FC0-440C-B140-E88D1B980F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2947EC36-09F0-43B2-A5D7-4EA9C56DC10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775" y="265043"/>
            <a:ext cx="1131935" cy="113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654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96905A-8EDB-40F0-81E5-A99510F6513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6948" y="159026"/>
            <a:ext cx="1158439" cy="1158439"/>
          </a:xfrm>
          <a:prstGeom prst="rect">
            <a:avLst/>
          </a:prstGeom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F340299A-7570-4DB6-839E-CA506DE325B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2007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1F3F3EB7-365A-44AF-9B24-EAE7C79A7A9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CC8AD9-1262-468F-9EE2-7D6FD0758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4A380C-9916-469F-B220-D7DDC9284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14B58-5F60-4EBE-9778-C67338923D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19F24-3AED-4440-A2AC-4867EFF192E5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3B6D5-83AA-4695-8DCE-EAF188D74B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3853A-1F6E-4A6A-B9CA-6DACD5BBA9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DB1E7C9-1831-4C6B-8B17-6472019DF20C}"/>
              </a:ext>
            </a:extLst>
          </p:cNvPr>
          <p:cNvSpPr>
            <a:spLocks noChangeAspect="1"/>
          </p:cNvSpPr>
          <p:nvPr userDrawn="1">
            <p:custDataLst>
              <p:tags r:id="rId15"/>
            </p:custDataLst>
          </p:nvPr>
        </p:nvSpPr>
        <p:spPr>
          <a:xfrm>
            <a:off x="-3846287" y="-2389833"/>
            <a:ext cx="1016000" cy="1016000"/>
          </a:xfrm>
          <a:prstGeom prst="ellipse">
            <a:avLst/>
          </a:prstGeom>
          <a:blipFill dpi="0" rotWithShape="0">
            <a:blip r:embed="rId19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8B2F053-4AB2-4FCF-82E7-5900373F42DD}"/>
              </a:ext>
            </a:extLst>
          </p:cNvPr>
          <p:cNvSpPr>
            <a:spLocks noChangeAspect="1"/>
          </p:cNvSpPr>
          <p:nvPr userDrawn="1">
            <p:custDataLst>
              <p:tags r:id="rId16"/>
            </p:custDataLst>
          </p:nvPr>
        </p:nvSpPr>
        <p:spPr>
          <a:xfrm>
            <a:off x="14536964" y="9402117"/>
            <a:ext cx="1016000" cy="1016000"/>
          </a:xfrm>
          <a:prstGeom prst="ellipse">
            <a:avLst/>
          </a:prstGeom>
          <a:blipFill dpi="0" rotWithShape="0">
            <a:blip r:embed="rId19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B00724D-74C4-4CEE-8D46-058C3E6B6B08}"/>
              </a:ext>
            </a:extLst>
          </p:cNvPr>
          <p:cNvSpPr>
            <a:spLocks noChangeAspect="1"/>
          </p:cNvSpPr>
          <p:nvPr userDrawn="1">
            <p:custDataLst>
              <p:tags r:id="rId17"/>
            </p:custDataLst>
          </p:nvPr>
        </p:nvSpPr>
        <p:spPr>
          <a:xfrm>
            <a:off x="14536964" y="-2159000"/>
            <a:ext cx="1016000" cy="1016000"/>
          </a:xfrm>
          <a:prstGeom prst="ellipse">
            <a:avLst/>
          </a:prstGeom>
          <a:blipFill dpi="0" rotWithShape="0">
            <a:blip r:embed="rId19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22B459E-B45E-4A97-B286-92533319090C}"/>
              </a:ext>
            </a:extLst>
          </p:cNvPr>
          <p:cNvSpPr>
            <a:spLocks noChangeAspect="1"/>
          </p:cNvSpPr>
          <p:nvPr userDrawn="1">
            <p:custDataLst>
              <p:tags r:id="rId18"/>
            </p:custDataLst>
          </p:nvPr>
        </p:nvSpPr>
        <p:spPr>
          <a:xfrm>
            <a:off x="-3736523" y="9402117"/>
            <a:ext cx="1016000" cy="1016000"/>
          </a:xfrm>
          <a:prstGeom prst="ellipse">
            <a:avLst/>
          </a:prstGeom>
          <a:blipFill dpi="0" rotWithShape="0">
            <a:blip r:embed="rId19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4114268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F7C4092B-D42C-4B22-A82A-9118192102D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B5A3518-2F37-44A5-B0F6-4142FF366761}"/>
              </a:ext>
            </a:extLst>
          </p:cNvPr>
          <p:cNvSpPr>
            <a:spLocks noChangeAspect="1"/>
          </p:cNvSpPr>
          <p:nvPr userDrawn="1">
            <p:custDataLst>
              <p:tags r:id="rId7"/>
            </p:custDataLst>
          </p:nvPr>
        </p:nvSpPr>
        <p:spPr>
          <a:xfrm>
            <a:off x="-3846287" y="-2389833"/>
            <a:ext cx="1016000" cy="1016000"/>
          </a:xfrm>
          <a:prstGeom prst="ellipse">
            <a:avLst/>
          </a:prstGeom>
          <a:blipFill dpi="0" rotWithShape="0">
            <a:blip r:embed="rId11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1E9AB08-C3D0-4B60-A3D4-35DB9C1BBA8E}"/>
              </a:ext>
            </a:extLst>
          </p:cNvPr>
          <p:cNvSpPr>
            <a:spLocks noChangeAspect="1"/>
          </p:cNvSpPr>
          <p:nvPr userDrawn="1">
            <p:custDataLst>
              <p:tags r:id="rId8"/>
            </p:custDataLst>
          </p:nvPr>
        </p:nvSpPr>
        <p:spPr>
          <a:xfrm>
            <a:off x="14536964" y="9402117"/>
            <a:ext cx="1016000" cy="1016000"/>
          </a:xfrm>
          <a:prstGeom prst="ellipse">
            <a:avLst/>
          </a:prstGeom>
          <a:blipFill dpi="0" rotWithShape="0">
            <a:blip r:embed="rId11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B116332-6BFB-487A-A396-EED76F53C5F0}"/>
              </a:ext>
            </a:extLst>
          </p:cNvPr>
          <p:cNvSpPr>
            <a:spLocks noChangeAspect="1"/>
          </p:cNvSpPr>
          <p:nvPr userDrawn="1">
            <p:custDataLst>
              <p:tags r:id="rId9"/>
            </p:custDataLst>
          </p:nvPr>
        </p:nvSpPr>
        <p:spPr>
          <a:xfrm>
            <a:off x="14536964" y="-2159000"/>
            <a:ext cx="1016000" cy="1016000"/>
          </a:xfrm>
          <a:prstGeom prst="ellipse">
            <a:avLst/>
          </a:prstGeom>
          <a:blipFill dpi="0" rotWithShape="0">
            <a:blip r:embed="rId11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259378D-DEE4-4D6A-8D78-24042A66963F}"/>
              </a:ext>
            </a:extLst>
          </p:cNvPr>
          <p:cNvSpPr>
            <a:spLocks noChangeAspect="1"/>
          </p:cNvSpPr>
          <p:nvPr userDrawn="1">
            <p:custDataLst>
              <p:tags r:id="rId10"/>
            </p:custDataLst>
          </p:nvPr>
        </p:nvSpPr>
        <p:spPr>
          <a:xfrm>
            <a:off x="-3736523" y="9402117"/>
            <a:ext cx="1016000" cy="1016000"/>
          </a:xfrm>
          <a:prstGeom prst="ellipse">
            <a:avLst/>
          </a:prstGeom>
          <a:blipFill dpi="0" rotWithShape="0">
            <a:blip r:embed="rId11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3180062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w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openxmlformats.org/officeDocument/2006/relationships/image" Target="../media/image21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59.png"/><Relationship Id="rId7" Type="http://schemas.openxmlformats.org/officeDocument/2006/relationships/slide" Target="slide17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slide" Target="slide16.xml"/><Relationship Id="rId5" Type="http://schemas.openxmlformats.org/officeDocument/2006/relationships/slide" Target="slide15.xml"/><Relationship Id="rId10" Type="http://schemas.openxmlformats.org/officeDocument/2006/relationships/slide" Target="slide20.xml"/><Relationship Id="rId4" Type="http://schemas.microsoft.com/office/2007/relationships/hdphoto" Target="../media/hdphoto2.wdp"/><Relationship Id="rId9" Type="http://schemas.openxmlformats.org/officeDocument/2006/relationships/slide" Target="slide19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4.wav"/><Relationship Id="rId7" Type="http://schemas.openxmlformats.org/officeDocument/2006/relationships/image" Target="../media/image5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2.xml"/><Relationship Id="rId6" Type="http://schemas.openxmlformats.org/officeDocument/2006/relationships/slide" Target="slide14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5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2.xml"/><Relationship Id="rId6" Type="http://schemas.openxmlformats.org/officeDocument/2006/relationships/slide" Target="slide14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5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2.xml"/><Relationship Id="rId6" Type="http://schemas.openxmlformats.org/officeDocument/2006/relationships/slide" Target="slide14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5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2.xml"/><Relationship Id="rId6" Type="http://schemas.openxmlformats.org/officeDocument/2006/relationships/slide" Target="slide14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5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2.xml"/><Relationship Id="rId6" Type="http://schemas.openxmlformats.org/officeDocument/2006/relationships/slide" Target="slide14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gif"/><Relationship Id="rId11" Type="http://schemas.openxmlformats.org/officeDocument/2006/relationships/image" Target="../media/image32.png"/><Relationship Id="rId5" Type="http://schemas.openxmlformats.org/officeDocument/2006/relationships/image" Target="../media/image26.gif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gif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4.wav"/><Relationship Id="rId7" Type="http://schemas.openxmlformats.org/officeDocument/2006/relationships/image" Target="../media/image5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2.xml"/><Relationship Id="rId6" Type="http://schemas.openxmlformats.org/officeDocument/2006/relationships/slide" Target="slide14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25.png"/><Relationship Id="rId7" Type="http://schemas.openxmlformats.org/officeDocument/2006/relationships/image" Target="../media/image33.png"/><Relationship Id="rId12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gif"/><Relationship Id="rId11" Type="http://schemas.openxmlformats.org/officeDocument/2006/relationships/slide" Target="slide5.xml"/><Relationship Id="rId5" Type="http://schemas.openxmlformats.org/officeDocument/2006/relationships/image" Target="../media/image30.gif"/><Relationship Id="rId10" Type="http://schemas.openxmlformats.org/officeDocument/2006/relationships/slide" Target="slide3.xml"/><Relationship Id="rId4" Type="http://schemas.openxmlformats.org/officeDocument/2006/relationships/image" Target="../media/image26.gif"/><Relationship Id="rId9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png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297723" y="1013055"/>
            <a:ext cx="7615534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22" b="1" dirty="0">
                <a:solidFill>
                  <a:srgbClr val="FF0066"/>
                </a:solidFill>
                <a:latin typeface="Times New Roman" pitchFamily="18" charset="0"/>
              </a:rPr>
              <a:t>TRƯỜNG TIỂU HỌC HƯNG ĐẠO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4081825"/>
            <a:ext cx="1524000" cy="197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281634" y="3460109"/>
            <a:ext cx="8168651" cy="1686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8"/>
              </a:spcBef>
              <a:defRPr/>
            </a:pP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 VIÊN : PHẠM THỊ VÂN</a:t>
            </a:r>
          </a:p>
          <a:p>
            <a:pPr algn="ctr" eaLnBrk="1" hangingPunct="1">
              <a:spcBef>
                <a:spcPts val="1348"/>
              </a:spcBef>
              <a:defRPr/>
            </a:pP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NĂM SINH : 1990</a:t>
            </a:r>
          </a:p>
          <a:p>
            <a:pPr algn="ctr" eaLnBrk="1" hangingPunct="1">
              <a:spcBef>
                <a:spcPts val="1348"/>
              </a:spcBef>
              <a:defRPr/>
            </a:pP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: CÔNG NGHỆ - LỚP  : 3A1</a:t>
            </a: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867023" y="1746737"/>
            <a:ext cx="8583263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349" y="6072999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3435" y="252654"/>
            <a:ext cx="1558931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9320" y="313785"/>
            <a:ext cx="1564876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4074886" y="154544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835848" y="741600"/>
            <a:ext cx="1104295" cy="144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09838" y="4471855"/>
            <a:ext cx="1060752" cy="77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016" y="3833397"/>
            <a:ext cx="3246937" cy="23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454141" y="1347936"/>
            <a:ext cx="5733558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4141" y="2085381"/>
            <a:ext cx="5578475" cy="7509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5658023B-CF73-48B9-8BA1-52B1141A2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8388" y="184352"/>
            <a:ext cx="2638780" cy="3244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DC2A3CA4-91CF-4F0D-87FE-5FB3C747A3FB}"/>
              </a:ext>
            </a:extLst>
          </p:cNvPr>
          <p:cNvSpPr/>
          <p:nvPr/>
        </p:nvSpPr>
        <p:spPr>
          <a:xfrm flipH="1">
            <a:off x="4684542" y="430570"/>
            <a:ext cx="7151917" cy="181138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noProof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4000" b="1" noProof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000" b="1" noProof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000" b="1" noProof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A938070-C7CC-4086-AF35-96E824DE0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2649" y="3444540"/>
            <a:ext cx="2434600" cy="3007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Speech Bubble: Rectangle with Corners Rounded 4">
            <a:extLst>
              <a:ext uri="{FF2B5EF4-FFF2-40B4-BE49-F238E27FC236}">
                <a16:creationId xmlns:a16="http://schemas.microsoft.com/office/drawing/2014/main" id="{B4E3BABA-E4A2-405F-9AAD-8A70EF6677B7}"/>
              </a:ext>
            </a:extLst>
          </p:cNvPr>
          <p:cNvSpPr/>
          <p:nvPr/>
        </p:nvSpPr>
        <p:spPr>
          <a:xfrm flipH="1">
            <a:off x="4712256" y="3559878"/>
            <a:ext cx="7151917" cy="181138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170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" name="图片 2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903" y="1510347"/>
            <a:ext cx="4442951" cy="376618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5525" y="2517775"/>
            <a:ext cx="744855" cy="902335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0036175" y="614680"/>
            <a:ext cx="1512570" cy="1823085"/>
            <a:chOff x="4378324" y="1762126"/>
            <a:chExt cx="1023937" cy="1233488"/>
          </a:xfrm>
        </p:grpSpPr>
        <p:sp>
          <p:nvSpPr>
            <p:cNvPr id="33" name="Freeform 722"/>
            <p:cNvSpPr/>
            <p:nvPr/>
          </p:nvSpPr>
          <p:spPr bwMode="auto">
            <a:xfrm>
              <a:off x="4854574" y="2789239"/>
              <a:ext cx="87312" cy="141288"/>
            </a:xfrm>
            <a:custGeom>
              <a:avLst/>
              <a:gdLst>
                <a:gd name="T0" fmla="*/ 5 w 32"/>
                <a:gd name="T1" fmla="*/ 18 h 52"/>
                <a:gd name="T2" fmla="*/ 1 w 32"/>
                <a:gd name="T3" fmla="*/ 9 h 52"/>
                <a:gd name="T4" fmla="*/ 1 w 32"/>
                <a:gd name="T5" fmla="*/ 3 h 52"/>
                <a:gd name="T6" fmla="*/ 6 w 32"/>
                <a:gd name="T7" fmla="*/ 0 h 52"/>
                <a:gd name="T8" fmla="*/ 17 w 32"/>
                <a:gd name="T9" fmla="*/ 3 h 52"/>
                <a:gd name="T10" fmla="*/ 13 w 32"/>
                <a:gd name="T11" fmla="*/ 12 h 52"/>
                <a:gd name="T12" fmla="*/ 3 w 32"/>
                <a:gd name="T13" fmla="*/ 37 h 52"/>
                <a:gd name="T14" fmla="*/ 9 w 32"/>
                <a:gd name="T15" fmla="*/ 47 h 52"/>
                <a:gd name="T16" fmla="*/ 18 w 32"/>
                <a:gd name="T17" fmla="*/ 52 h 52"/>
                <a:gd name="T18" fmla="*/ 29 w 32"/>
                <a:gd name="T19" fmla="*/ 46 h 52"/>
                <a:gd name="T20" fmla="*/ 32 w 32"/>
                <a:gd name="T21" fmla="*/ 40 h 52"/>
                <a:gd name="T22" fmla="*/ 30 w 32"/>
                <a:gd name="T23" fmla="*/ 33 h 52"/>
                <a:gd name="T24" fmla="*/ 22 w 32"/>
                <a:gd name="T25" fmla="*/ 22 h 52"/>
                <a:gd name="T26" fmla="*/ 17 w 32"/>
                <a:gd name="T27" fmla="*/ 16 h 52"/>
                <a:gd name="T28" fmla="*/ 12 w 32"/>
                <a:gd name="T29" fmla="*/ 14 h 52"/>
                <a:gd name="T30" fmla="*/ 12 w 32"/>
                <a:gd name="T31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52">
                  <a:moveTo>
                    <a:pt x="5" y="18"/>
                  </a:moveTo>
                  <a:cubicBezTo>
                    <a:pt x="3" y="16"/>
                    <a:pt x="1" y="12"/>
                    <a:pt x="1" y="9"/>
                  </a:cubicBezTo>
                  <a:cubicBezTo>
                    <a:pt x="0" y="8"/>
                    <a:pt x="0" y="5"/>
                    <a:pt x="1" y="3"/>
                  </a:cubicBezTo>
                  <a:cubicBezTo>
                    <a:pt x="2" y="1"/>
                    <a:pt x="4" y="1"/>
                    <a:pt x="6" y="0"/>
                  </a:cubicBezTo>
                  <a:cubicBezTo>
                    <a:pt x="9" y="0"/>
                    <a:pt x="15" y="0"/>
                    <a:pt x="17" y="3"/>
                  </a:cubicBezTo>
                  <a:cubicBezTo>
                    <a:pt x="18" y="7"/>
                    <a:pt x="15" y="10"/>
                    <a:pt x="13" y="12"/>
                  </a:cubicBezTo>
                  <a:cubicBezTo>
                    <a:pt x="6" y="19"/>
                    <a:pt x="1" y="28"/>
                    <a:pt x="3" y="37"/>
                  </a:cubicBezTo>
                  <a:cubicBezTo>
                    <a:pt x="4" y="41"/>
                    <a:pt x="6" y="44"/>
                    <a:pt x="9" y="47"/>
                  </a:cubicBezTo>
                  <a:cubicBezTo>
                    <a:pt x="11" y="50"/>
                    <a:pt x="14" y="51"/>
                    <a:pt x="18" y="52"/>
                  </a:cubicBezTo>
                  <a:cubicBezTo>
                    <a:pt x="21" y="52"/>
                    <a:pt x="27" y="49"/>
                    <a:pt x="29" y="46"/>
                  </a:cubicBezTo>
                  <a:cubicBezTo>
                    <a:pt x="30" y="44"/>
                    <a:pt x="32" y="42"/>
                    <a:pt x="32" y="40"/>
                  </a:cubicBezTo>
                  <a:cubicBezTo>
                    <a:pt x="32" y="37"/>
                    <a:pt x="31" y="35"/>
                    <a:pt x="30" y="33"/>
                  </a:cubicBezTo>
                  <a:cubicBezTo>
                    <a:pt x="28" y="29"/>
                    <a:pt x="26" y="25"/>
                    <a:pt x="22" y="22"/>
                  </a:cubicBezTo>
                  <a:cubicBezTo>
                    <a:pt x="21" y="20"/>
                    <a:pt x="19" y="18"/>
                    <a:pt x="17" y="16"/>
                  </a:cubicBezTo>
                  <a:cubicBezTo>
                    <a:pt x="15" y="15"/>
                    <a:pt x="13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Freeform 723"/>
            <p:cNvSpPr/>
            <p:nvPr/>
          </p:nvSpPr>
          <p:spPr bwMode="auto">
            <a:xfrm>
              <a:off x="4532311" y="2735264"/>
              <a:ext cx="128587" cy="149225"/>
            </a:xfrm>
            <a:custGeom>
              <a:avLst/>
              <a:gdLst>
                <a:gd name="T0" fmla="*/ 33 w 47"/>
                <a:gd name="T1" fmla="*/ 22 h 55"/>
                <a:gd name="T2" fmla="*/ 23 w 47"/>
                <a:gd name="T3" fmla="*/ 23 h 55"/>
                <a:gd name="T4" fmla="*/ 7 w 47"/>
                <a:gd name="T5" fmla="*/ 32 h 55"/>
                <a:gd name="T6" fmla="*/ 1 w 47"/>
                <a:gd name="T7" fmla="*/ 42 h 55"/>
                <a:gd name="T8" fmla="*/ 2 w 47"/>
                <a:gd name="T9" fmla="*/ 50 h 55"/>
                <a:gd name="T10" fmla="*/ 20 w 47"/>
                <a:gd name="T11" fmla="*/ 49 h 55"/>
                <a:gd name="T12" fmla="*/ 33 w 47"/>
                <a:gd name="T13" fmla="*/ 34 h 55"/>
                <a:gd name="T14" fmla="*/ 35 w 47"/>
                <a:gd name="T15" fmla="*/ 26 h 55"/>
                <a:gd name="T16" fmla="*/ 39 w 47"/>
                <a:gd name="T17" fmla="*/ 16 h 55"/>
                <a:gd name="T18" fmla="*/ 42 w 47"/>
                <a:gd name="T19" fmla="*/ 3 h 55"/>
                <a:gd name="T20" fmla="*/ 29 w 47"/>
                <a:gd name="T21" fmla="*/ 6 h 55"/>
                <a:gd name="T22" fmla="*/ 32 w 47"/>
                <a:gd name="T23" fmla="*/ 18 h 55"/>
                <a:gd name="T24" fmla="*/ 33 w 47"/>
                <a:gd name="T25" fmla="*/ 2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" h="55">
                  <a:moveTo>
                    <a:pt x="33" y="22"/>
                  </a:moveTo>
                  <a:cubicBezTo>
                    <a:pt x="33" y="19"/>
                    <a:pt x="24" y="23"/>
                    <a:pt x="23" y="23"/>
                  </a:cubicBezTo>
                  <a:cubicBezTo>
                    <a:pt x="17" y="25"/>
                    <a:pt x="11" y="28"/>
                    <a:pt x="7" y="32"/>
                  </a:cubicBezTo>
                  <a:cubicBezTo>
                    <a:pt x="5" y="34"/>
                    <a:pt x="2" y="38"/>
                    <a:pt x="1" y="42"/>
                  </a:cubicBezTo>
                  <a:cubicBezTo>
                    <a:pt x="0" y="44"/>
                    <a:pt x="1" y="48"/>
                    <a:pt x="2" y="50"/>
                  </a:cubicBezTo>
                  <a:cubicBezTo>
                    <a:pt x="6" y="55"/>
                    <a:pt x="15" y="52"/>
                    <a:pt x="20" y="49"/>
                  </a:cubicBezTo>
                  <a:cubicBezTo>
                    <a:pt x="25" y="46"/>
                    <a:pt x="30" y="40"/>
                    <a:pt x="33" y="34"/>
                  </a:cubicBezTo>
                  <a:cubicBezTo>
                    <a:pt x="35" y="31"/>
                    <a:pt x="35" y="29"/>
                    <a:pt x="35" y="26"/>
                  </a:cubicBezTo>
                  <a:cubicBezTo>
                    <a:pt x="36" y="22"/>
                    <a:pt x="38" y="19"/>
                    <a:pt x="39" y="16"/>
                  </a:cubicBezTo>
                  <a:cubicBezTo>
                    <a:pt x="41" y="12"/>
                    <a:pt x="47" y="7"/>
                    <a:pt x="42" y="3"/>
                  </a:cubicBezTo>
                  <a:cubicBezTo>
                    <a:pt x="38" y="0"/>
                    <a:pt x="29" y="0"/>
                    <a:pt x="29" y="6"/>
                  </a:cubicBezTo>
                  <a:cubicBezTo>
                    <a:pt x="28" y="11"/>
                    <a:pt x="30" y="15"/>
                    <a:pt x="32" y="18"/>
                  </a:cubicBezTo>
                  <a:cubicBezTo>
                    <a:pt x="32" y="20"/>
                    <a:pt x="33" y="21"/>
                    <a:pt x="33" y="22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Freeform 724"/>
            <p:cNvSpPr/>
            <p:nvPr/>
          </p:nvSpPr>
          <p:spPr bwMode="auto">
            <a:xfrm>
              <a:off x="4603749" y="2762251"/>
              <a:ext cx="303212" cy="233363"/>
            </a:xfrm>
            <a:custGeom>
              <a:avLst/>
              <a:gdLst>
                <a:gd name="T0" fmla="*/ 85 w 112"/>
                <a:gd name="T1" fmla="*/ 24 h 86"/>
                <a:gd name="T2" fmla="*/ 64 w 112"/>
                <a:gd name="T3" fmla="*/ 13 h 86"/>
                <a:gd name="T4" fmla="*/ 32 w 112"/>
                <a:gd name="T5" fmla="*/ 1 h 86"/>
                <a:gd name="T6" fmla="*/ 5 w 112"/>
                <a:gd name="T7" fmla="*/ 15 h 86"/>
                <a:gd name="T8" fmla="*/ 4 w 112"/>
                <a:gd name="T9" fmla="*/ 53 h 86"/>
                <a:gd name="T10" fmla="*/ 32 w 112"/>
                <a:gd name="T11" fmla="*/ 78 h 86"/>
                <a:gd name="T12" fmla="*/ 98 w 112"/>
                <a:gd name="T13" fmla="*/ 64 h 86"/>
                <a:gd name="T14" fmla="*/ 78 w 112"/>
                <a:gd name="T15" fmla="*/ 1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86">
                  <a:moveTo>
                    <a:pt x="85" y="24"/>
                  </a:moveTo>
                  <a:cubicBezTo>
                    <a:pt x="79" y="20"/>
                    <a:pt x="72" y="16"/>
                    <a:pt x="64" y="13"/>
                  </a:cubicBezTo>
                  <a:cubicBezTo>
                    <a:pt x="54" y="9"/>
                    <a:pt x="43" y="1"/>
                    <a:pt x="32" y="1"/>
                  </a:cubicBezTo>
                  <a:cubicBezTo>
                    <a:pt x="20" y="0"/>
                    <a:pt x="10" y="3"/>
                    <a:pt x="5" y="15"/>
                  </a:cubicBezTo>
                  <a:cubicBezTo>
                    <a:pt x="0" y="26"/>
                    <a:pt x="1" y="41"/>
                    <a:pt x="4" y="53"/>
                  </a:cubicBezTo>
                  <a:cubicBezTo>
                    <a:pt x="7" y="67"/>
                    <a:pt x="19" y="73"/>
                    <a:pt x="32" y="78"/>
                  </a:cubicBezTo>
                  <a:cubicBezTo>
                    <a:pt x="52" y="86"/>
                    <a:pt x="85" y="84"/>
                    <a:pt x="98" y="64"/>
                  </a:cubicBezTo>
                  <a:cubicBezTo>
                    <a:pt x="112" y="41"/>
                    <a:pt x="97" y="30"/>
                    <a:pt x="78" y="18"/>
                  </a:cubicBezTo>
                </a:path>
              </a:pathLst>
            </a:custGeom>
            <a:solidFill>
              <a:srgbClr val="C69C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725"/>
            <p:cNvSpPr>
              <a:spLocks noEditPoints="1"/>
            </p:cNvSpPr>
            <p:nvPr/>
          </p:nvSpPr>
          <p:spPr bwMode="auto">
            <a:xfrm>
              <a:off x="4611686" y="2770189"/>
              <a:ext cx="273050" cy="214313"/>
            </a:xfrm>
            <a:custGeom>
              <a:avLst/>
              <a:gdLst>
                <a:gd name="T0" fmla="*/ 51 w 101"/>
                <a:gd name="T1" fmla="*/ 79 h 79"/>
                <a:gd name="T2" fmla="*/ 32 w 101"/>
                <a:gd name="T3" fmla="*/ 76 h 79"/>
                <a:gd name="T4" fmla="*/ 1 w 101"/>
                <a:gd name="T5" fmla="*/ 37 h 79"/>
                <a:gd name="T6" fmla="*/ 2 w 101"/>
                <a:gd name="T7" fmla="*/ 26 h 79"/>
                <a:gd name="T8" fmla="*/ 7 w 101"/>
                <a:gd name="T9" fmla="*/ 7 h 79"/>
                <a:gd name="T10" fmla="*/ 8 w 101"/>
                <a:gd name="T11" fmla="*/ 6 h 79"/>
                <a:gd name="T12" fmla="*/ 8 w 101"/>
                <a:gd name="T13" fmla="*/ 4 h 79"/>
                <a:gd name="T14" fmla="*/ 11 w 101"/>
                <a:gd name="T15" fmla="*/ 0 h 79"/>
                <a:gd name="T16" fmla="*/ 12 w 101"/>
                <a:gd name="T17" fmla="*/ 0 h 79"/>
                <a:gd name="T18" fmla="*/ 74 w 101"/>
                <a:gd name="T19" fmla="*/ 12 h 79"/>
                <a:gd name="T20" fmla="*/ 101 w 101"/>
                <a:gd name="T21" fmla="*/ 37 h 79"/>
                <a:gd name="T22" fmla="*/ 89 w 101"/>
                <a:gd name="T23" fmla="*/ 63 h 79"/>
                <a:gd name="T24" fmla="*/ 51 w 101"/>
                <a:gd name="T25" fmla="*/ 79 h 79"/>
                <a:gd name="T26" fmla="*/ 14 w 101"/>
                <a:gd name="T27" fmla="*/ 10 h 79"/>
                <a:gd name="T28" fmla="*/ 9 w 101"/>
                <a:gd name="T29" fmla="*/ 27 h 79"/>
                <a:gd name="T30" fmla="*/ 8 w 101"/>
                <a:gd name="T31" fmla="*/ 37 h 79"/>
                <a:gd name="T32" fmla="*/ 34 w 101"/>
                <a:gd name="T33" fmla="*/ 69 h 79"/>
                <a:gd name="T34" fmla="*/ 51 w 101"/>
                <a:gd name="T35" fmla="*/ 71 h 79"/>
                <a:gd name="T36" fmla="*/ 83 w 101"/>
                <a:gd name="T37" fmla="*/ 58 h 79"/>
                <a:gd name="T38" fmla="*/ 93 w 101"/>
                <a:gd name="T39" fmla="*/ 37 h 79"/>
                <a:gd name="T40" fmla="*/ 72 w 101"/>
                <a:gd name="T41" fmla="*/ 19 h 79"/>
                <a:gd name="T42" fmla="*/ 15 w 101"/>
                <a:gd name="T43" fmla="*/ 8 h 79"/>
                <a:gd name="T44" fmla="*/ 14 w 101"/>
                <a:gd name="T45" fmla="*/ 1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1" h="79">
                  <a:moveTo>
                    <a:pt x="51" y="79"/>
                  </a:moveTo>
                  <a:cubicBezTo>
                    <a:pt x="44" y="79"/>
                    <a:pt x="38" y="78"/>
                    <a:pt x="32" y="76"/>
                  </a:cubicBezTo>
                  <a:cubicBezTo>
                    <a:pt x="11" y="71"/>
                    <a:pt x="0" y="56"/>
                    <a:pt x="1" y="37"/>
                  </a:cubicBezTo>
                  <a:cubicBezTo>
                    <a:pt x="1" y="33"/>
                    <a:pt x="1" y="30"/>
                    <a:pt x="2" y="26"/>
                  </a:cubicBezTo>
                  <a:cubicBezTo>
                    <a:pt x="3" y="20"/>
                    <a:pt x="5" y="13"/>
                    <a:pt x="7" y="7"/>
                  </a:cubicBezTo>
                  <a:cubicBezTo>
                    <a:pt x="8" y="7"/>
                    <a:pt x="8" y="6"/>
                    <a:pt x="8" y="6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7" y="2"/>
                    <a:pt x="9" y="0"/>
                    <a:pt x="11" y="0"/>
                  </a:cubicBezTo>
                  <a:cubicBezTo>
                    <a:pt x="11" y="0"/>
                    <a:pt x="12" y="0"/>
                    <a:pt x="12" y="0"/>
                  </a:cubicBezTo>
                  <a:cubicBezTo>
                    <a:pt x="33" y="0"/>
                    <a:pt x="55" y="7"/>
                    <a:pt x="74" y="12"/>
                  </a:cubicBezTo>
                  <a:cubicBezTo>
                    <a:pt x="90" y="16"/>
                    <a:pt x="101" y="24"/>
                    <a:pt x="101" y="37"/>
                  </a:cubicBezTo>
                  <a:cubicBezTo>
                    <a:pt x="101" y="45"/>
                    <a:pt x="97" y="54"/>
                    <a:pt x="89" y="63"/>
                  </a:cubicBezTo>
                  <a:cubicBezTo>
                    <a:pt x="80" y="74"/>
                    <a:pt x="65" y="79"/>
                    <a:pt x="51" y="79"/>
                  </a:cubicBezTo>
                  <a:close/>
                  <a:moveTo>
                    <a:pt x="14" y="10"/>
                  </a:moveTo>
                  <a:cubicBezTo>
                    <a:pt x="12" y="15"/>
                    <a:pt x="10" y="21"/>
                    <a:pt x="9" y="27"/>
                  </a:cubicBezTo>
                  <a:cubicBezTo>
                    <a:pt x="9" y="30"/>
                    <a:pt x="8" y="34"/>
                    <a:pt x="8" y="37"/>
                  </a:cubicBezTo>
                  <a:cubicBezTo>
                    <a:pt x="9" y="54"/>
                    <a:pt x="15" y="64"/>
                    <a:pt x="34" y="69"/>
                  </a:cubicBezTo>
                  <a:cubicBezTo>
                    <a:pt x="39" y="70"/>
                    <a:pt x="45" y="71"/>
                    <a:pt x="51" y="71"/>
                  </a:cubicBezTo>
                  <a:cubicBezTo>
                    <a:pt x="63" y="71"/>
                    <a:pt x="76" y="67"/>
                    <a:pt x="83" y="58"/>
                  </a:cubicBezTo>
                  <a:cubicBezTo>
                    <a:pt x="90" y="49"/>
                    <a:pt x="93" y="42"/>
                    <a:pt x="93" y="37"/>
                  </a:cubicBezTo>
                  <a:cubicBezTo>
                    <a:pt x="93" y="29"/>
                    <a:pt x="87" y="23"/>
                    <a:pt x="72" y="19"/>
                  </a:cubicBezTo>
                  <a:cubicBezTo>
                    <a:pt x="54" y="15"/>
                    <a:pt x="33" y="9"/>
                    <a:pt x="15" y="8"/>
                  </a:cubicBezTo>
                  <a:cubicBezTo>
                    <a:pt x="15" y="9"/>
                    <a:pt x="15" y="10"/>
                    <a:pt x="14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726"/>
            <p:cNvSpPr>
              <a:spLocks noEditPoints="1"/>
            </p:cNvSpPr>
            <p:nvPr/>
          </p:nvSpPr>
          <p:spPr bwMode="auto">
            <a:xfrm>
              <a:off x="4846636" y="2781301"/>
              <a:ext cx="71437" cy="68263"/>
            </a:xfrm>
            <a:custGeom>
              <a:avLst/>
              <a:gdLst>
                <a:gd name="T0" fmla="*/ 4 w 26"/>
                <a:gd name="T1" fmla="*/ 23 h 25"/>
                <a:gd name="T2" fmla="*/ 0 w 26"/>
                <a:gd name="T3" fmla="*/ 10 h 25"/>
                <a:gd name="T4" fmla="*/ 3 w 26"/>
                <a:gd name="T5" fmla="*/ 2 h 25"/>
                <a:gd name="T6" fmla="*/ 10 w 26"/>
                <a:gd name="T7" fmla="*/ 0 h 25"/>
                <a:gd name="T8" fmla="*/ 25 w 26"/>
                <a:gd name="T9" fmla="*/ 5 h 25"/>
                <a:gd name="T10" fmla="*/ 26 w 26"/>
                <a:gd name="T11" fmla="*/ 9 h 25"/>
                <a:gd name="T12" fmla="*/ 11 w 26"/>
                <a:gd name="T13" fmla="*/ 23 h 25"/>
                <a:gd name="T14" fmla="*/ 9 w 26"/>
                <a:gd name="T15" fmla="*/ 24 h 25"/>
                <a:gd name="T16" fmla="*/ 7 w 26"/>
                <a:gd name="T17" fmla="*/ 25 h 25"/>
                <a:gd name="T18" fmla="*/ 4 w 26"/>
                <a:gd name="T19" fmla="*/ 23 h 25"/>
                <a:gd name="T20" fmla="*/ 9 w 26"/>
                <a:gd name="T21" fmla="*/ 16 h 25"/>
                <a:gd name="T22" fmla="*/ 9 w 26"/>
                <a:gd name="T23" fmla="*/ 16 h 25"/>
                <a:gd name="T24" fmla="*/ 8 w 26"/>
                <a:gd name="T25" fmla="*/ 8 h 25"/>
                <a:gd name="T26" fmla="*/ 8 w 26"/>
                <a:gd name="T27" fmla="*/ 10 h 25"/>
                <a:gd name="T28" fmla="*/ 9 w 26"/>
                <a:gd name="T29" fmla="*/ 16 h 25"/>
                <a:gd name="T30" fmla="*/ 10 w 26"/>
                <a:gd name="T31" fmla="*/ 16 h 25"/>
                <a:gd name="T32" fmla="*/ 14 w 26"/>
                <a:gd name="T33" fmla="*/ 13 h 25"/>
                <a:gd name="T34" fmla="*/ 17 w 26"/>
                <a:gd name="T35" fmla="*/ 10 h 25"/>
                <a:gd name="T36" fmla="*/ 10 w 26"/>
                <a:gd name="T37" fmla="*/ 8 h 25"/>
                <a:gd name="T38" fmla="*/ 9 w 26"/>
                <a:gd name="T39" fmla="*/ 8 h 25"/>
                <a:gd name="T40" fmla="*/ 8 w 26"/>
                <a:gd name="T41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" h="25">
                  <a:moveTo>
                    <a:pt x="4" y="23"/>
                  </a:moveTo>
                  <a:cubicBezTo>
                    <a:pt x="2" y="20"/>
                    <a:pt x="0" y="15"/>
                    <a:pt x="0" y="10"/>
                  </a:cubicBezTo>
                  <a:cubicBezTo>
                    <a:pt x="0" y="7"/>
                    <a:pt x="1" y="4"/>
                    <a:pt x="3" y="2"/>
                  </a:cubicBezTo>
                  <a:cubicBezTo>
                    <a:pt x="5" y="1"/>
                    <a:pt x="8" y="0"/>
                    <a:pt x="10" y="0"/>
                  </a:cubicBezTo>
                  <a:cubicBezTo>
                    <a:pt x="15" y="1"/>
                    <a:pt x="21" y="2"/>
                    <a:pt x="25" y="5"/>
                  </a:cubicBezTo>
                  <a:cubicBezTo>
                    <a:pt x="26" y="6"/>
                    <a:pt x="26" y="8"/>
                    <a:pt x="26" y="9"/>
                  </a:cubicBezTo>
                  <a:cubicBezTo>
                    <a:pt x="24" y="16"/>
                    <a:pt x="17" y="21"/>
                    <a:pt x="11" y="23"/>
                  </a:cubicBezTo>
                  <a:cubicBezTo>
                    <a:pt x="11" y="24"/>
                    <a:pt x="10" y="24"/>
                    <a:pt x="9" y="24"/>
                  </a:cubicBezTo>
                  <a:cubicBezTo>
                    <a:pt x="9" y="24"/>
                    <a:pt x="8" y="25"/>
                    <a:pt x="7" y="25"/>
                  </a:cubicBezTo>
                  <a:cubicBezTo>
                    <a:pt x="6" y="25"/>
                    <a:pt x="5" y="24"/>
                    <a:pt x="4" y="23"/>
                  </a:cubicBezTo>
                  <a:close/>
                  <a:moveTo>
                    <a:pt x="9" y="16"/>
                  </a:moveTo>
                  <a:cubicBezTo>
                    <a:pt x="9" y="16"/>
                    <a:pt x="9" y="16"/>
                    <a:pt x="9" y="16"/>
                  </a:cubicBezTo>
                  <a:close/>
                  <a:moveTo>
                    <a:pt x="8" y="8"/>
                  </a:moveTo>
                  <a:cubicBezTo>
                    <a:pt x="8" y="8"/>
                    <a:pt x="8" y="9"/>
                    <a:pt x="8" y="10"/>
                  </a:cubicBezTo>
                  <a:cubicBezTo>
                    <a:pt x="8" y="12"/>
                    <a:pt x="8" y="14"/>
                    <a:pt x="9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5"/>
                    <a:pt x="13" y="14"/>
                    <a:pt x="14" y="13"/>
                  </a:cubicBezTo>
                  <a:cubicBezTo>
                    <a:pt x="15" y="12"/>
                    <a:pt x="16" y="11"/>
                    <a:pt x="17" y="10"/>
                  </a:cubicBezTo>
                  <a:cubicBezTo>
                    <a:pt x="15" y="9"/>
                    <a:pt x="12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8"/>
                    <a:pt x="8" y="8"/>
                    <a:pt x="8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Freeform 727"/>
            <p:cNvSpPr>
              <a:spLocks noEditPoints="1"/>
            </p:cNvSpPr>
            <p:nvPr/>
          </p:nvSpPr>
          <p:spPr bwMode="auto">
            <a:xfrm>
              <a:off x="4860924" y="2819401"/>
              <a:ext cx="88900" cy="115888"/>
            </a:xfrm>
            <a:custGeom>
              <a:avLst/>
              <a:gdLst>
                <a:gd name="T0" fmla="*/ 16 w 33"/>
                <a:gd name="T1" fmla="*/ 43 h 43"/>
                <a:gd name="T2" fmla="*/ 0 w 33"/>
                <a:gd name="T3" fmla="*/ 20 h 43"/>
                <a:gd name="T4" fmla="*/ 1 w 33"/>
                <a:gd name="T5" fmla="*/ 5 h 43"/>
                <a:gd name="T6" fmla="*/ 1 w 33"/>
                <a:gd name="T7" fmla="*/ 3 h 43"/>
                <a:gd name="T8" fmla="*/ 5 w 33"/>
                <a:gd name="T9" fmla="*/ 1 h 43"/>
                <a:gd name="T10" fmla="*/ 7 w 33"/>
                <a:gd name="T11" fmla="*/ 1 h 43"/>
                <a:gd name="T12" fmla="*/ 30 w 33"/>
                <a:gd name="T13" fmla="*/ 18 h 43"/>
                <a:gd name="T14" fmla="*/ 32 w 33"/>
                <a:gd name="T15" fmla="*/ 28 h 43"/>
                <a:gd name="T16" fmla="*/ 19 w 33"/>
                <a:gd name="T17" fmla="*/ 42 h 43"/>
                <a:gd name="T18" fmla="*/ 16 w 33"/>
                <a:gd name="T19" fmla="*/ 43 h 43"/>
                <a:gd name="T20" fmla="*/ 8 w 33"/>
                <a:gd name="T21" fmla="*/ 20 h 43"/>
                <a:gd name="T22" fmla="*/ 16 w 33"/>
                <a:gd name="T23" fmla="*/ 35 h 43"/>
                <a:gd name="T24" fmla="*/ 18 w 33"/>
                <a:gd name="T25" fmla="*/ 35 h 43"/>
                <a:gd name="T26" fmla="*/ 24 w 33"/>
                <a:gd name="T27" fmla="*/ 28 h 43"/>
                <a:gd name="T28" fmla="*/ 23 w 33"/>
                <a:gd name="T29" fmla="*/ 22 h 43"/>
                <a:gd name="T30" fmla="*/ 8 w 33"/>
                <a:gd name="T31" fmla="*/ 10 h 43"/>
                <a:gd name="T32" fmla="*/ 8 w 33"/>
                <a:gd name="T33" fmla="*/ 2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43">
                  <a:moveTo>
                    <a:pt x="16" y="43"/>
                  </a:moveTo>
                  <a:cubicBezTo>
                    <a:pt x="2" y="42"/>
                    <a:pt x="0" y="29"/>
                    <a:pt x="0" y="20"/>
                  </a:cubicBezTo>
                  <a:cubicBezTo>
                    <a:pt x="0" y="14"/>
                    <a:pt x="1" y="8"/>
                    <a:pt x="1" y="5"/>
                  </a:cubicBezTo>
                  <a:cubicBezTo>
                    <a:pt x="1" y="5"/>
                    <a:pt x="0" y="5"/>
                    <a:pt x="1" y="3"/>
                  </a:cubicBezTo>
                  <a:cubicBezTo>
                    <a:pt x="2" y="1"/>
                    <a:pt x="4" y="0"/>
                    <a:pt x="5" y="1"/>
                  </a:cubicBezTo>
                  <a:cubicBezTo>
                    <a:pt x="6" y="1"/>
                    <a:pt x="7" y="1"/>
                    <a:pt x="7" y="1"/>
                  </a:cubicBezTo>
                  <a:cubicBezTo>
                    <a:pt x="16" y="4"/>
                    <a:pt x="25" y="9"/>
                    <a:pt x="30" y="18"/>
                  </a:cubicBezTo>
                  <a:cubicBezTo>
                    <a:pt x="31" y="21"/>
                    <a:pt x="32" y="24"/>
                    <a:pt x="32" y="28"/>
                  </a:cubicBezTo>
                  <a:cubicBezTo>
                    <a:pt x="33" y="34"/>
                    <a:pt x="28" y="41"/>
                    <a:pt x="19" y="42"/>
                  </a:cubicBezTo>
                  <a:cubicBezTo>
                    <a:pt x="18" y="43"/>
                    <a:pt x="17" y="43"/>
                    <a:pt x="16" y="43"/>
                  </a:cubicBezTo>
                  <a:close/>
                  <a:moveTo>
                    <a:pt x="8" y="20"/>
                  </a:moveTo>
                  <a:cubicBezTo>
                    <a:pt x="8" y="29"/>
                    <a:pt x="9" y="35"/>
                    <a:pt x="16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3" y="34"/>
                    <a:pt x="24" y="31"/>
                    <a:pt x="24" y="28"/>
                  </a:cubicBezTo>
                  <a:cubicBezTo>
                    <a:pt x="24" y="26"/>
                    <a:pt x="24" y="24"/>
                    <a:pt x="23" y="22"/>
                  </a:cubicBezTo>
                  <a:cubicBezTo>
                    <a:pt x="20" y="16"/>
                    <a:pt x="14" y="12"/>
                    <a:pt x="8" y="10"/>
                  </a:cubicBezTo>
                  <a:cubicBezTo>
                    <a:pt x="8" y="13"/>
                    <a:pt x="8" y="16"/>
                    <a:pt x="8" y="2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728"/>
            <p:cNvSpPr>
              <a:spLocks noEditPoints="1"/>
            </p:cNvSpPr>
            <p:nvPr/>
          </p:nvSpPr>
          <p:spPr bwMode="auto">
            <a:xfrm>
              <a:off x="4527549" y="2727326"/>
              <a:ext cx="138112" cy="168275"/>
            </a:xfrm>
            <a:custGeom>
              <a:avLst/>
              <a:gdLst>
                <a:gd name="T0" fmla="*/ 3 w 51"/>
                <a:gd name="T1" fmla="*/ 57 h 62"/>
                <a:gd name="T2" fmla="*/ 0 w 51"/>
                <a:gd name="T3" fmla="*/ 48 h 62"/>
                <a:gd name="T4" fmla="*/ 29 w 51"/>
                <a:gd name="T5" fmla="*/ 19 h 62"/>
                <a:gd name="T6" fmla="*/ 25 w 51"/>
                <a:gd name="T7" fmla="*/ 10 h 62"/>
                <a:gd name="T8" fmla="*/ 27 w 51"/>
                <a:gd name="T9" fmla="*/ 5 h 62"/>
                <a:gd name="T10" fmla="*/ 36 w 51"/>
                <a:gd name="T11" fmla="*/ 0 h 62"/>
                <a:gd name="T12" fmla="*/ 51 w 51"/>
                <a:gd name="T13" fmla="*/ 8 h 62"/>
                <a:gd name="T14" fmla="*/ 51 w 51"/>
                <a:gd name="T15" fmla="*/ 11 h 62"/>
                <a:gd name="T16" fmla="*/ 44 w 51"/>
                <a:gd name="T17" fmla="*/ 24 h 62"/>
                <a:gd name="T18" fmla="*/ 44 w 51"/>
                <a:gd name="T19" fmla="*/ 24 h 62"/>
                <a:gd name="T20" fmla="*/ 41 w 51"/>
                <a:gd name="T21" fmla="*/ 25 h 62"/>
                <a:gd name="T22" fmla="*/ 41 w 51"/>
                <a:gd name="T23" fmla="*/ 26 h 62"/>
                <a:gd name="T24" fmla="*/ 32 w 51"/>
                <a:gd name="T25" fmla="*/ 52 h 62"/>
                <a:gd name="T26" fmla="*/ 14 w 51"/>
                <a:gd name="T27" fmla="*/ 62 h 62"/>
                <a:gd name="T28" fmla="*/ 14 w 51"/>
                <a:gd name="T29" fmla="*/ 62 h 62"/>
                <a:gd name="T30" fmla="*/ 3 w 51"/>
                <a:gd name="T31" fmla="*/ 57 h 62"/>
                <a:gd name="T32" fmla="*/ 17 w 51"/>
                <a:gd name="T33" fmla="*/ 34 h 62"/>
                <a:gd name="T34" fmla="*/ 8 w 51"/>
                <a:gd name="T35" fmla="*/ 48 h 62"/>
                <a:gd name="T36" fmla="*/ 9 w 51"/>
                <a:gd name="T37" fmla="*/ 52 h 62"/>
                <a:gd name="T38" fmla="*/ 14 w 51"/>
                <a:gd name="T39" fmla="*/ 54 h 62"/>
                <a:gd name="T40" fmla="*/ 26 w 51"/>
                <a:gd name="T41" fmla="*/ 47 h 62"/>
                <a:gd name="T42" fmla="*/ 33 w 51"/>
                <a:gd name="T43" fmla="*/ 26 h 62"/>
                <a:gd name="T44" fmla="*/ 32 w 51"/>
                <a:gd name="T45" fmla="*/ 26 h 62"/>
                <a:gd name="T46" fmla="*/ 32 w 51"/>
                <a:gd name="T47" fmla="*/ 26 h 62"/>
                <a:gd name="T48" fmla="*/ 17 w 51"/>
                <a:gd name="T49" fmla="*/ 34 h 62"/>
                <a:gd name="T50" fmla="*/ 36 w 51"/>
                <a:gd name="T51" fmla="*/ 8 h 62"/>
                <a:gd name="T52" fmla="*/ 33 w 51"/>
                <a:gd name="T53" fmla="*/ 9 h 62"/>
                <a:gd name="T54" fmla="*/ 33 w 51"/>
                <a:gd name="T55" fmla="*/ 10 h 62"/>
                <a:gd name="T56" fmla="*/ 38 w 51"/>
                <a:gd name="T57" fmla="*/ 18 h 62"/>
                <a:gd name="T58" fmla="*/ 43 w 51"/>
                <a:gd name="T59" fmla="*/ 11 h 62"/>
                <a:gd name="T60" fmla="*/ 36 w 51"/>
                <a:gd name="T61" fmla="*/ 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1" h="62">
                  <a:moveTo>
                    <a:pt x="3" y="57"/>
                  </a:moveTo>
                  <a:cubicBezTo>
                    <a:pt x="1" y="54"/>
                    <a:pt x="0" y="51"/>
                    <a:pt x="0" y="48"/>
                  </a:cubicBezTo>
                  <a:cubicBezTo>
                    <a:pt x="1" y="34"/>
                    <a:pt x="16" y="22"/>
                    <a:pt x="29" y="19"/>
                  </a:cubicBezTo>
                  <a:cubicBezTo>
                    <a:pt x="27" y="16"/>
                    <a:pt x="25" y="13"/>
                    <a:pt x="25" y="10"/>
                  </a:cubicBezTo>
                  <a:cubicBezTo>
                    <a:pt x="25" y="8"/>
                    <a:pt x="26" y="6"/>
                    <a:pt x="27" y="5"/>
                  </a:cubicBezTo>
                  <a:cubicBezTo>
                    <a:pt x="29" y="1"/>
                    <a:pt x="33" y="0"/>
                    <a:pt x="36" y="0"/>
                  </a:cubicBezTo>
                  <a:cubicBezTo>
                    <a:pt x="42" y="0"/>
                    <a:pt x="48" y="3"/>
                    <a:pt x="51" y="8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49" y="17"/>
                    <a:pt x="46" y="20"/>
                    <a:pt x="44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3" y="24"/>
                    <a:pt x="42" y="25"/>
                    <a:pt x="41" y="25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8" y="33"/>
                    <a:pt x="40" y="42"/>
                    <a:pt x="32" y="52"/>
                  </a:cubicBezTo>
                  <a:cubicBezTo>
                    <a:pt x="28" y="56"/>
                    <a:pt x="22" y="62"/>
                    <a:pt x="14" y="62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0" y="62"/>
                    <a:pt x="6" y="60"/>
                    <a:pt x="3" y="57"/>
                  </a:cubicBezTo>
                  <a:close/>
                  <a:moveTo>
                    <a:pt x="17" y="34"/>
                  </a:moveTo>
                  <a:cubicBezTo>
                    <a:pt x="11" y="38"/>
                    <a:pt x="8" y="44"/>
                    <a:pt x="8" y="48"/>
                  </a:cubicBezTo>
                  <a:cubicBezTo>
                    <a:pt x="8" y="49"/>
                    <a:pt x="8" y="50"/>
                    <a:pt x="9" y="52"/>
                  </a:cubicBezTo>
                  <a:cubicBezTo>
                    <a:pt x="11" y="54"/>
                    <a:pt x="12" y="54"/>
                    <a:pt x="14" y="54"/>
                  </a:cubicBezTo>
                  <a:cubicBezTo>
                    <a:pt x="17" y="54"/>
                    <a:pt x="23" y="50"/>
                    <a:pt x="26" y="47"/>
                  </a:cubicBezTo>
                  <a:cubicBezTo>
                    <a:pt x="32" y="41"/>
                    <a:pt x="30" y="35"/>
                    <a:pt x="33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29" y="26"/>
                    <a:pt x="22" y="29"/>
                    <a:pt x="17" y="34"/>
                  </a:cubicBezTo>
                  <a:close/>
                  <a:moveTo>
                    <a:pt x="36" y="8"/>
                  </a:moveTo>
                  <a:cubicBezTo>
                    <a:pt x="34" y="8"/>
                    <a:pt x="34" y="8"/>
                    <a:pt x="33" y="9"/>
                  </a:cubicBezTo>
                  <a:cubicBezTo>
                    <a:pt x="33" y="9"/>
                    <a:pt x="33" y="9"/>
                    <a:pt x="33" y="10"/>
                  </a:cubicBezTo>
                  <a:cubicBezTo>
                    <a:pt x="33" y="11"/>
                    <a:pt x="35" y="15"/>
                    <a:pt x="38" y="18"/>
                  </a:cubicBezTo>
                  <a:cubicBezTo>
                    <a:pt x="40" y="15"/>
                    <a:pt x="42" y="13"/>
                    <a:pt x="43" y="11"/>
                  </a:cubicBezTo>
                  <a:cubicBezTo>
                    <a:pt x="41" y="9"/>
                    <a:pt x="38" y="8"/>
                    <a:pt x="36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729"/>
            <p:cNvSpPr/>
            <p:nvPr/>
          </p:nvSpPr>
          <p:spPr bwMode="auto">
            <a:xfrm>
              <a:off x="4646611" y="2611439"/>
              <a:ext cx="60325" cy="165100"/>
            </a:xfrm>
            <a:custGeom>
              <a:avLst/>
              <a:gdLst>
                <a:gd name="T0" fmla="*/ 3 w 22"/>
                <a:gd name="T1" fmla="*/ 61 h 61"/>
                <a:gd name="T2" fmla="*/ 0 w 22"/>
                <a:gd name="T3" fmla="*/ 57 h 61"/>
                <a:gd name="T4" fmla="*/ 14 w 22"/>
                <a:gd name="T5" fmla="*/ 2 h 61"/>
                <a:gd name="T6" fmla="*/ 14 w 22"/>
                <a:gd name="T7" fmla="*/ 2 h 61"/>
                <a:gd name="T8" fmla="*/ 19 w 22"/>
                <a:gd name="T9" fmla="*/ 1 h 61"/>
                <a:gd name="T10" fmla="*/ 21 w 22"/>
                <a:gd name="T11" fmla="*/ 6 h 61"/>
                <a:gd name="T12" fmla="*/ 8 w 22"/>
                <a:gd name="T13" fmla="*/ 58 h 61"/>
                <a:gd name="T14" fmla="*/ 4 w 22"/>
                <a:gd name="T15" fmla="*/ 61 h 61"/>
                <a:gd name="T16" fmla="*/ 3 w 22"/>
                <a:gd name="T1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61">
                  <a:moveTo>
                    <a:pt x="3" y="61"/>
                  </a:moveTo>
                  <a:cubicBezTo>
                    <a:pt x="1" y="61"/>
                    <a:pt x="0" y="59"/>
                    <a:pt x="0" y="57"/>
                  </a:cubicBezTo>
                  <a:cubicBezTo>
                    <a:pt x="2" y="41"/>
                    <a:pt x="5" y="18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21" y="2"/>
                    <a:pt x="22" y="4"/>
                    <a:pt x="21" y="6"/>
                  </a:cubicBezTo>
                  <a:cubicBezTo>
                    <a:pt x="13" y="19"/>
                    <a:pt x="10" y="42"/>
                    <a:pt x="8" y="58"/>
                  </a:cubicBezTo>
                  <a:cubicBezTo>
                    <a:pt x="8" y="60"/>
                    <a:pt x="6" y="61"/>
                    <a:pt x="4" y="61"/>
                  </a:cubicBezTo>
                  <a:lnTo>
                    <a:pt x="3" y="61"/>
                  </a:ln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Freeform 730"/>
            <p:cNvSpPr/>
            <p:nvPr/>
          </p:nvSpPr>
          <p:spPr bwMode="auto">
            <a:xfrm>
              <a:off x="4868861" y="2657476"/>
              <a:ext cx="46037" cy="131763"/>
            </a:xfrm>
            <a:custGeom>
              <a:avLst/>
              <a:gdLst>
                <a:gd name="T0" fmla="*/ 4 w 17"/>
                <a:gd name="T1" fmla="*/ 49 h 49"/>
                <a:gd name="T2" fmla="*/ 0 w 17"/>
                <a:gd name="T3" fmla="*/ 45 h 49"/>
                <a:gd name="T4" fmla="*/ 5 w 17"/>
                <a:gd name="T5" fmla="*/ 24 h 49"/>
                <a:gd name="T6" fmla="*/ 9 w 17"/>
                <a:gd name="T7" fmla="*/ 6 h 49"/>
                <a:gd name="T8" fmla="*/ 9 w 17"/>
                <a:gd name="T9" fmla="*/ 6 h 49"/>
                <a:gd name="T10" fmla="*/ 11 w 17"/>
                <a:gd name="T11" fmla="*/ 0 h 49"/>
                <a:gd name="T12" fmla="*/ 16 w 17"/>
                <a:gd name="T13" fmla="*/ 3 h 49"/>
                <a:gd name="T14" fmla="*/ 17 w 17"/>
                <a:gd name="T15" fmla="*/ 6 h 49"/>
                <a:gd name="T16" fmla="*/ 12 w 17"/>
                <a:gd name="T17" fmla="*/ 26 h 49"/>
                <a:gd name="T18" fmla="*/ 8 w 17"/>
                <a:gd name="T19" fmla="*/ 46 h 49"/>
                <a:gd name="T20" fmla="*/ 4 w 17"/>
                <a:gd name="T2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49">
                  <a:moveTo>
                    <a:pt x="4" y="49"/>
                  </a:moveTo>
                  <a:cubicBezTo>
                    <a:pt x="2" y="49"/>
                    <a:pt x="0" y="47"/>
                    <a:pt x="0" y="45"/>
                  </a:cubicBezTo>
                  <a:cubicBezTo>
                    <a:pt x="1" y="39"/>
                    <a:pt x="4" y="30"/>
                    <a:pt x="5" y="24"/>
                  </a:cubicBezTo>
                  <a:cubicBezTo>
                    <a:pt x="6" y="20"/>
                    <a:pt x="9" y="9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4"/>
                    <a:pt x="9" y="1"/>
                    <a:pt x="11" y="0"/>
                  </a:cubicBezTo>
                  <a:cubicBezTo>
                    <a:pt x="13" y="0"/>
                    <a:pt x="15" y="1"/>
                    <a:pt x="16" y="3"/>
                  </a:cubicBezTo>
                  <a:cubicBezTo>
                    <a:pt x="17" y="4"/>
                    <a:pt x="17" y="5"/>
                    <a:pt x="17" y="6"/>
                  </a:cubicBezTo>
                  <a:cubicBezTo>
                    <a:pt x="16" y="12"/>
                    <a:pt x="13" y="22"/>
                    <a:pt x="12" y="26"/>
                  </a:cubicBezTo>
                  <a:cubicBezTo>
                    <a:pt x="11" y="33"/>
                    <a:pt x="8" y="42"/>
                    <a:pt x="8" y="46"/>
                  </a:cubicBezTo>
                  <a:cubicBezTo>
                    <a:pt x="8" y="48"/>
                    <a:pt x="6" y="49"/>
                    <a:pt x="4" y="4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Freeform 731"/>
            <p:cNvSpPr/>
            <p:nvPr/>
          </p:nvSpPr>
          <p:spPr bwMode="auto">
            <a:xfrm>
              <a:off x="4651374" y="28146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Freeform 732"/>
            <p:cNvSpPr/>
            <p:nvPr/>
          </p:nvSpPr>
          <p:spPr bwMode="auto">
            <a:xfrm>
              <a:off x="4700586" y="282575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2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Freeform 733"/>
            <p:cNvSpPr/>
            <p:nvPr/>
          </p:nvSpPr>
          <p:spPr bwMode="auto">
            <a:xfrm>
              <a:off x="4749799" y="2835276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734"/>
            <p:cNvSpPr/>
            <p:nvPr/>
          </p:nvSpPr>
          <p:spPr bwMode="auto">
            <a:xfrm>
              <a:off x="4800599" y="28463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3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735"/>
            <p:cNvSpPr/>
            <p:nvPr/>
          </p:nvSpPr>
          <p:spPr bwMode="auto">
            <a:xfrm>
              <a:off x="4673599" y="28527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736"/>
            <p:cNvSpPr/>
            <p:nvPr/>
          </p:nvSpPr>
          <p:spPr bwMode="auto">
            <a:xfrm>
              <a:off x="4633911" y="2841626"/>
              <a:ext cx="34925" cy="28575"/>
            </a:xfrm>
            <a:custGeom>
              <a:avLst/>
              <a:gdLst>
                <a:gd name="T0" fmla="*/ 3 w 13"/>
                <a:gd name="T1" fmla="*/ 0 h 11"/>
                <a:gd name="T2" fmla="*/ 12 w 13"/>
                <a:gd name="T3" fmla="*/ 2 h 11"/>
                <a:gd name="T4" fmla="*/ 3 w 13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11">
                  <a:moveTo>
                    <a:pt x="3" y="0"/>
                  </a:moveTo>
                  <a:cubicBezTo>
                    <a:pt x="0" y="8"/>
                    <a:pt x="13" y="11"/>
                    <a:pt x="12" y="2"/>
                  </a:cubicBezTo>
                  <a:cubicBezTo>
                    <a:pt x="10" y="3"/>
                    <a:pt x="5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737"/>
            <p:cNvSpPr/>
            <p:nvPr/>
          </p:nvSpPr>
          <p:spPr bwMode="auto">
            <a:xfrm>
              <a:off x="4719636" y="2862264"/>
              <a:ext cx="41275" cy="36513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738"/>
            <p:cNvSpPr/>
            <p:nvPr/>
          </p:nvSpPr>
          <p:spPr bwMode="auto">
            <a:xfrm>
              <a:off x="4770436" y="2870201"/>
              <a:ext cx="41275" cy="36513"/>
            </a:xfrm>
            <a:custGeom>
              <a:avLst/>
              <a:gdLst>
                <a:gd name="T0" fmla="*/ 3 w 15"/>
                <a:gd name="T1" fmla="*/ 0 h 13"/>
                <a:gd name="T2" fmla="*/ 14 w 15"/>
                <a:gd name="T3" fmla="*/ 3 h 13"/>
                <a:gd name="T4" fmla="*/ 3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3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1" y="4"/>
                    <a:pt x="6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739"/>
            <p:cNvSpPr/>
            <p:nvPr/>
          </p:nvSpPr>
          <p:spPr bwMode="auto">
            <a:xfrm>
              <a:off x="4814886" y="2876551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740"/>
            <p:cNvSpPr/>
            <p:nvPr/>
          </p:nvSpPr>
          <p:spPr bwMode="auto">
            <a:xfrm>
              <a:off x="4643436" y="28844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741"/>
            <p:cNvSpPr/>
            <p:nvPr/>
          </p:nvSpPr>
          <p:spPr bwMode="auto">
            <a:xfrm>
              <a:off x="4692649" y="289560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742"/>
            <p:cNvSpPr/>
            <p:nvPr/>
          </p:nvSpPr>
          <p:spPr bwMode="auto">
            <a:xfrm>
              <a:off x="4741861" y="2906714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743"/>
            <p:cNvSpPr/>
            <p:nvPr/>
          </p:nvSpPr>
          <p:spPr bwMode="auto">
            <a:xfrm>
              <a:off x="4789486" y="2916239"/>
              <a:ext cx="44450" cy="33338"/>
            </a:xfrm>
            <a:custGeom>
              <a:avLst/>
              <a:gdLst>
                <a:gd name="T0" fmla="*/ 4 w 16"/>
                <a:gd name="T1" fmla="*/ 0 h 12"/>
                <a:gd name="T2" fmla="*/ 15 w 16"/>
                <a:gd name="T3" fmla="*/ 2 h 12"/>
                <a:gd name="T4" fmla="*/ 4 w 16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4" y="0"/>
                  </a:moveTo>
                  <a:cubicBezTo>
                    <a:pt x="0" y="9"/>
                    <a:pt x="16" y="12"/>
                    <a:pt x="15" y="2"/>
                  </a:cubicBezTo>
                  <a:cubicBezTo>
                    <a:pt x="12" y="3"/>
                    <a:pt x="7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744"/>
            <p:cNvSpPr/>
            <p:nvPr/>
          </p:nvSpPr>
          <p:spPr bwMode="auto">
            <a:xfrm>
              <a:off x="4665661" y="29225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745"/>
            <p:cNvSpPr/>
            <p:nvPr/>
          </p:nvSpPr>
          <p:spPr bwMode="auto">
            <a:xfrm>
              <a:off x="4711699" y="29352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746"/>
            <p:cNvSpPr/>
            <p:nvPr/>
          </p:nvSpPr>
          <p:spPr bwMode="auto">
            <a:xfrm>
              <a:off x="4378324" y="1771651"/>
              <a:ext cx="1023937" cy="920750"/>
            </a:xfrm>
            <a:custGeom>
              <a:avLst/>
              <a:gdLst>
                <a:gd name="T0" fmla="*/ 188 w 378"/>
                <a:gd name="T1" fmla="*/ 0 h 340"/>
                <a:gd name="T2" fmla="*/ 55 w 378"/>
                <a:gd name="T3" fmla="*/ 54 h 340"/>
                <a:gd name="T4" fmla="*/ 11 w 378"/>
                <a:gd name="T5" fmla="*/ 113 h 340"/>
                <a:gd name="T6" fmla="*/ 6 w 378"/>
                <a:gd name="T7" fmla="*/ 179 h 340"/>
                <a:gd name="T8" fmla="*/ 23 w 378"/>
                <a:gd name="T9" fmla="*/ 233 h 340"/>
                <a:gd name="T10" fmla="*/ 51 w 378"/>
                <a:gd name="T11" fmla="*/ 278 h 340"/>
                <a:gd name="T12" fmla="*/ 155 w 378"/>
                <a:gd name="T13" fmla="*/ 338 h 340"/>
                <a:gd name="T14" fmla="*/ 199 w 378"/>
                <a:gd name="T15" fmla="*/ 337 h 340"/>
                <a:gd name="T16" fmla="*/ 211 w 378"/>
                <a:gd name="T17" fmla="*/ 337 h 340"/>
                <a:gd name="T18" fmla="*/ 225 w 378"/>
                <a:gd name="T19" fmla="*/ 337 h 340"/>
                <a:gd name="T20" fmla="*/ 282 w 378"/>
                <a:gd name="T21" fmla="*/ 307 h 340"/>
                <a:gd name="T22" fmla="*/ 365 w 378"/>
                <a:gd name="T23" fmla="*/ 207 h 340"/>
                <a:gd name="T24" fmla="*/ 351 w 378"/>
                <a:gd name="T25" fmla="*/ 84 h 340"/>
                <a:gd name="T26" fmla="*/ 265 w 378"/>
                <a:gd name="T27" fmla="*/ 15 h 340"/>
                <a:gd name="T28" fmla="*/ 220 w 378"/>
                <a:gd name="T29" fmla="*/ 2 h 340"/>
                <a:gd name="T30" fmla="*/ 197 w 378"/>
                <a:gd name="T31" fmla="*/ 1 h 340"/>
                <a:gd name="T32" fmla="*/ 184 w 378"/>
                <a:gd name="T33" fmla="*/ 1 h 340"/>
                <a:gd name="T34" fmla="*/ 185 w 378"/>
                <a:gd name="T35" fmla="*/ 3 h 340"/>
                <a:gd name="T36" fmla="*/ 188 w 378"/>
                <a:gd name="T37" fmla="*/ 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8" h="340">
                  <a:moveTo>
                    <a:pt x="188" y="0"/>
                  </a:moveTo>
                  <a:cubicBezTo>
                    <a:pt x="137" y="0"/>
                    <a:pt x="91" y="19"/>
                    <a:pt x="55" y="54"/>
                  </a:cubicBezTo>
                  <a:cubicBezTo>
                    <a:pt x="36" y="72"/>
                    <a:pt x="23" y="90"/>
                    <a:pt x="11" y="113"/>
                  </a:cubicBezTo>
                  <a:cubicBezTo>
                    <a:pt x="0" y="133"/>
                    <a:pt x="2" y="158"/>
                    <a:pt x="6" y="179"/>
                  </a:cubicBezTo>
                  <a:cubicBezTo>
                    <a:pt x="9" y="198"/>
                    <a:pt x="14" y="216"/>
                    <a:pt x="23" y="233"/>
                  </a:cubicBezTo>
                  <a:cubicBezTo>
                    <a:pt x="31" y="248"/>
                    <a:pt x="41" y="264"/>
                    <a:pt x="51" y="278"/>
                  </a:cubicBezTo>
                  <a:cubicBezTo>
                    <a:pt x="73" y="312"/>
                    <a:pt x="116" y="333"/>
                    <a:pt x="155" y="338"/>
                  </a:cubicBezTo>
                  <a:cubicBezTo>
                    <a:pt x="168" y="340"/>
                    <a:pt x="185" y="338"/>
                    <a:pt x="199" y="337"/>
                  </a:cubicBezTo>
                  <a:cubicBezTo>
                    <a:pt x="203" y="336"/>
                    <a:pt x="207" y="337"/>
                    <a:pt x="211" y="337"/>
                  </a:cubicBezTo>
                  <a:cubicBezTo>
                    <a:pt x="215" y="337"/>
                    <a:pt x="220" y="337"/>
                    <a:pt x="225" y="337"/>
                  </a:cubicBezTo>
                  <a:cubicBezTo>
                    <a:pt x="247" y="334"/>
                    <a:pt x="262" y="318"/>
                    <a:pt x="282" y="307"/>
                  </a:cubicBezTo>
                  <a:cubicBezTo>
                    <a:pt x="319" y="286"/>
                    <a:pt x="352" y="248"/>
                    <a:pt x="365" y="207"/>
                  </a:cubicBezTo>
                  <a:cubicBezTo>
                    <a:pt x="378" y="167"/>
                    <a:pt x="375" y="118"/>
                    <a:pt x="351" y="84"/>
                  </a:cubicBezTo>
                  <a:cubicBezTo>
                    <a:pt x="330" y="54"/>
                    <a:pt x="297" y="29"/>
                    <a:pt x="265" y="15"/>
                  </a:cubicBezTo>
                  <a:cubicBezTo>
                    <a:pt x="250" y="9"/>
                    <a:pt x="234" y="5"/>
                    <a:pt x="220" y="2"/>
                  </a:cubicBezTo>
                  <a:cubicBezTo>
                    <a:pt x="212" y="1"/>
                    <a:pt x="205" y="1"/>
                    <a:pt x="197" y="1"/>
                  </a:cubicBezTo>
                  <a:cubicBezTo>
                    <a:pt x="193" y="1"/>
                    <a:pt x="188" y="1"/>
                    <a:pt x="184" y="1"/>
                  </a:cubicBezTo>
                  <a:cubicBezTo>
                    <a:pt x="184" y="2"/>
                    <a:pt x="184" y="3"/>
                    <a:pt x="185" y="3"/>
                  </a:cubicBezTo>
                  <a:cubicBezTo>
                    <a:pt x="188" y="0"/>
                    <a:pt x="188" y="0"/>
                    <a:pt x="18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747"/>
            <p:cNvSpPr/>
            <p:nvPr/>
          </p:nvSpPr>
          <p:spPr bwMode="auto">
            <a:xfrm>
              <a:off x="4397374" y="1790701"/>
              <a:ext cx="979487" cy="877888"/>
            </a:xfrm>
            <a:custGeom>
              <a:avLst/>
              <a:gdLst>
                <a:gd name="T0" fmla="*/ 182 w 362"/>
                <a:gd name="T1" fmla="*/ 0 h 324"/>
                <a:gd name="T2" fmla="*/ 53 w 362"/>
                <a:gd name="T3" fmla="*/ 53 h 324"/>
                <a:gd name="T4" fmla="*/ 10 w 362"/>
                <a:gd name="T5" fmla="*/ 110 h 324"/>
                <a:gd name="T6" fmla="*/ 5 w 362"/>
                <a:gd name="T7" fmla="*/ 174 h 324"/>
                <a:gd name="T8" fmla="*/ 21 w 362"/>
                <a:gd name="T9" fmla="*/ 227 h 324"/>
                <a:gd name="T10" fmla="*/ 47 w 362"/>
                <a:gd name="T11" fmla="*/ 270 h 324"/>
                <a:gd name="T12" fmla="*/ 143 w 362"/>
                <a:gd name="T13" fmla="*/ 322 h 324"/>
                <a:gd name="T14" fmla="*/ 180 w 362"/>
                <a:gd name="T15" fmla="*/ 319 h 324"/>
                <a:gd name="T16" fmla="*/ 208 w 362"/>
                <a:gd name="T17" fmla="*/ 317 h 324"/>
                <a:gd name="T18" fmla="*/ 268 w 362"/>
                <a:gd name="T19" fmla="*/ 296 h 324"/>
                <a:gd name="T20" fmla="*/ 350 w 362"/>
                <a:gd name="T21" fmla="*/ 198 h 324"/>
                <a:gd name="T22" fmla="*/ 337 w 362"/>
                <a:gd name="T23" fmla="*/ 79 h 324"/>
                <a:gd name="T24" fmla="*/ 255 w 362"/>
                <a:gd name="T25" fmla="*/ 13 h 324"/>
                <a:gd name="T26" fmla="*/ 212 w 362"/>
                <a:gd name="T27" fmla="*/ 1 h 324"/>
                <a:gd name="T28" fmla="*/ 190 w 362"/>
                <a:gd name="T29" fmla="*/ 0 h 324"/>
                <a:gd name="T30" fmla="*/ 177 w 362"/>
                <a:gd name="T31" fmla="*/ 0 h 324"/>
                <a:gd name="T32" fmla="*/ 178 w 362"/>
                <a:gd name="T33" fmla="*/ 2 h 324"/>
                <a:gd name="T34" fmla="*/ 182 w 362"/>
                <a:gd name="T35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2" h="324">
                  <a:moveTo>
                    <a:pt x="182" y="0"/>
                  </a:moveTo>
                  <a:cubicBezTo>
                    <a:pt x="133" y="0"/>
                    <a:pt x="88" y="18"/>
                    <a:pt x="53" y="53"/>
                  </a:cubicBezTo>
                  <a:cubicBezTo>
                    <a:pt x="35" y="71"/>
                    <a:pt x="22" y="88"/>
                    <a:pt x="10" y="110"/>
                  </a:cubicBezTo>
                  <a:cubicBezTo>
                    <a:pt x="0" y="130"/>
                    <a:pt x="1" y="154"/>
                    <a:pt x="5" y="174"/>
                  </a:cubicBezTo>
                  <a:cubicBezTo>
                    <a:pt x="8" y="192"/>
                    <a:pt x="12" y="210"/>
                    <a:pt x="21" y="227"/>
                  </a:cubicBezTo>
                  <a:cubicBezTo>
                    <a:pt x="28" y="241"/>
                    <a:pt x="38" y="256"/>
                    <a:pt x="47" y="270"/>
                  </a:cubicBezTo>
                  <a:cubicBezTo>
                    <a:pt x="68" y="302"/>
                    <a:pt x="106" y="317"/>
                    <a:pt x="143" y="322"/>
                  </a:cubicBezTo>
                  <a:cubicBezTo>
                    <a:pt x="156" y="324"/>
                    <a:pt x="168" y="320"/>
                    <a:pt x="180" y="319"/>
                  </a:cubicBezTo>
                  <a:cubicBezTo>
                    <a:pt x="190" y="318"/>
                    <a:pt x="199" y="318"/>
                    <a:pt x="208" y="317"/>
                  </a:cubicBezTo>
                  <a:cubicBezTo>
                    <a:pt x="230" y="314"/>
                    <a:pt x="250" y="307"/>
                    <a:pt x="268" y="296"/>
                  </a:cubicBezTo>
                  <a:cubicBezTo>
                    <a:pt x="304" y="275"/>
                    <a:pt x="337" y="238"/>
                    <a:pt x="350" y="198"/>
                  </a:cubicBezTo>
                  <a:cubicBezTo>
                    <a:pt x="362" y="159"/>
                    <a:pt x="360" y="112"/>
                    <a:pt x="337" y="79"/>
                  </a:cubicBezTo>
                  <a:cubicBezTo>
                    <a:pt x="317" y="50"/>
                    <a:pt x="286" y="26"/>
                    <a:pt x="255" y="13"/>
                  </a:cubicBezTo>
                  <a:cubicBezTo>
                    <a:pt x="241" y="8"/>
                    <a:pt x="226" y="4"/>
                    <a:pt x="212" y="1"/>
                  </a:cubicBezTo>
                  <a:cubicBezTo>
                    <a:pt x="204" y="0"/>
                    <a:pt x="197" y="0"/>
                    <a:pt x="190" y="0"/>
                  </a:cubicBezTo>
                  <a:cubicBezTo>
                    <a:pt x="186" y="0"/>
                    <a:pt x="182" y="1"/>
                    <a:pt x="177" y="0"/>
                  </a:cubicBezTo>
                  <a:cubicBezTo>
                    <a:pt x="178" y="1"/>
                    <a:pt x="178" y="2"/>
                    <a:pt x="178" y="2"/>
                  </a:cubicBezTo>
                  <a:cubicBezTo>
                    <a:pt x="182" y="0"/>
                    <a:pt x="182" y="0"/>
                    <a:pt x="182" y="0"/>
                  </a:cubicBezTo>
                </a:path>
              </a:pathLst>
            </a:custGeom>
            <a:solidFill>
              <a:srgbClr val="FCE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Freeform 748"/>
            <p:cNvSpPr/>
            <p:nvPr/>
          </p:nvSpPr>
          <p:spPr bwMode="auto">
            <a:xfrm>
              <a:off x="4538661" y="1763714"/>
              <a:ext cx="452437" cy="901700"/>
            </a:xfrm>
            <a:custGeom>
              <a:avLst/>
              <a:gdLst>
                <a:gd name="T0" fmla="*/ 112 w 167"/>
                <a:gd name="T1" fmla="*/ 4 h 333"/>
                <a:gd name="T2" fmla="*/ 80 w 167"/>
                <a:gd name="T3" fmla="*/ 42 h 333"/>
                <a:gd name="T4" fmla="*/ 43 w 167"/>
                <a:gd name="T5" fmla="*/ 89 h 333"/>
                <a:gd name="T6" fmla="*/ 16 w 167"/>
                <a:gd name="T7" fmla="*/ 143 h 333"/>
                <a:gd name="T8" fmla="*/ 8 w 167"/>
                <a:gd name="T9" fmla="*/ 226 h 333"/>
                <a:gd name="T10" fmla="*/ 21 w 167"/>
                <a:gd name="T11" fmla="*/ 264 h 333"/>
                <a:gd name="T12" fmla="*/ 31 w 167"/>
                <a:gd name="T13" fmla="*/ 300 h 333"/>
                <a:gd name="T14" fmla="*/ 54 w 167"/>
                <a:gd name="T15" fmla="*/ 326 h 333"/>
                <a:gd name="T16" fmla="*/ 82 w 167"/>
                <a:gd name="T17" fmla="*/ 320 h 333"/>
                <a:gd name="T18" fmla="*/ 86 w 167"/>
                <a:gd name="T19" fmla="*/ 284 h 333"/>
                <a:gd name="T20" fmla="*/ 93 w 167"/>
                <a:gd name="T21" fmla="*/ 241 h 333"/>
                <a:gd name="T22" fmla="*/ 108 w 167"/>
                <a:gd name="T23" fmla="*/ 169 h 333"/>
                <a:gd name="T24" fmla="*/ 121 w 167"/>
                <a:gd name="T25" fmla="*/ 133 h 333"/>
                <a:gd name="T26" fmla="*/ 132 w 167"/>
                <a:gd name="T27" fmla="*/ 99 h 333"/>
                <a:gd name="T28" fmla="*/ 142 w 167"/>
                <a:gd name="T29" fmla="*/ 57 h 333"/>
                <a:gd name="T30" fmla="*/ 162 w 167"/>
                <a:gd name="T31" fmla="*/ 11 h 333"/>
                <a:gd name="T32" fmla="*/ 160 w 167"/>
                <a:gd name="T33" fmla="*/ 5 h 333"/>
                <a:gd name="T34" fmla="*/ 141 w 167"/>
                <a:gd name="T35" fmla="*/ 1 h 333"/>
                <a:gd name="T36" fmla="*/ 104 w 167"/>
                <a:gd name="T37" fmla="*/ 9 h 333"/>
                <a:gd name="T38" fmla="*/ 112 w 167"/>
                <a:gd name="T39" fmla="*/ 4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7" h="333">
                  <a:moveTo>
                    <a:pt x="112" y="4"/>
                  </a:moveTo>
                  <a:cubicBezTo>
                    <a:pt x="99" y="13"/>
                    <a:pt x="90" y="30"/>
                    <a:pt x="80" y="42"/>
                  </a:cubicBezTo>
                  <a:cubicBezTo>
                    <a:pt x="67" y="57"/>
                    <a:pt x="55" y="73"/>
                    <a:pt x="43" y="89"/>
                  </a:cubicBezTo>
                  <a:cubicBezTo>
                    <a:pt x="32" y="106"/>
                    <a:pt x="23" y="124"/>
                    <a:pt x="16" y="143"/>
                  </a:cubicBezTo>
                  <a:cubicBezTo>
                    <a:pt x="5" y="172"/>
                    <a:pt x="0" y="197"/>
                    <a:pt x="8" y="226"/>
                  </a:cubicBezTo>
                  <a:cubicBezTo>
                    <a:pt x="12" y="239"/>
                    <a:pt x="16" y="252"/>
                    <a:pt x="21" y="264"/>
                  </a:cubicBezTo>
                  <a:cubicBezTo>
                    <a:pt x="25" y="276"/>
                    <a:pt x="27" y="289"/>
                    <a:pt x="31" y="300"/>
                  </a:cubicBezTo>
                  <a:cubicBezTo>
                    <a:pt x="36" y="311"/>
                    <a:pt x="43" y="321"/>
                    <a:pt x="54" y="326"/>
                  </a:cubicBezTo>
                  <a:cubicBezTo>
                    <a:pt x="63" y="330"/>
                    <a:pt x="80" y="333"/>
                    <a:pt x="82" y="320"/>
                  </a:cubicBezTo>
                  <a:cubicBezTo>
                    <a:pt x="84" y="308"/>
                    <a:pt x="84" y="296"/>
                    <a:pt x="86" y="284"/>
                  </a:cubicBezTo>
                  <a:cubicBezTo>
                    <a:pt x="89" y="270"/>
                    <a:pt x="89" y="255"/>
                    <a:pt x="93" y="241"/>
                  </a:cubicBezTo>
                  <a:cubicBezTo>
                    <a:pt x="99" y="217"/>
                    <a:pt x="101" y="193"/>
                    <a:pt x="108" y="169"/>
                  </a:cubicBezTo>
                  <a:cubicBezTo>
                    <a:pt x="111" y="156"/>
                    <a:pt x="116" y="145"/>
                    <a:pt x="121" y="133"/>
                  </a:cubicBezTo>
                  <a:cubicBezTo>
                    <a:pt x="126" y="122"/>
                    <a:pt x="129" y="110"/>
                    <a:pt x="132" y="99"/>
                  </a:cubicBezTo>
                  <a:cubicBezTo>
                    <a:pt x="136" y="83"/>
                    <a:pt x="137" y="72"/>
                    <a:pt x="142" y="57"/>
                  </a:cubicBezTo>
                  <a:cubicBezTo>
                    <a:pt x="147" y="45"/>
                    <a:pt x="159" y="23"/>
                    <a:pt x="162" y="11"/>
                  </a:cubicBezTo>
                  <a:cubicBezTo>
                    <a:pt x="164" y="4"/>
                    <a:pt x="167" y="8"/>
                    <a:pt x="160" y="5"/>
                  </a:cubicBezTo>
                  <a:cubicBezTo>
                    <a:pt x="155" y="3"/>
                    <a:pt x="147" y="1"/>
                    <a:pt x="141" y="1"/>
                  </a:cubicBezTo>
                  <a:cubicBezTo>
                    <a:pt x="134" y="0"/>
                    <a:pt x="107" y="3"/>
                    <a:pt x="104" y="9"/>
                  </a:cubicBezTo>
                  <a:cubicBezTo>
                    <a:pt x="112" y="4"/>
                    <a:pt x="112" y="4"/>
                    <a:pt x="112" y="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Freeform 749"/>
            <p:cNvSpPr/>
            <p:nvPr/>
          </p:nvSpPr>
          <p:spPr bwMode="auto">
            <a:xfrm>
              <a:off x="4830761" y="1863726"/>
              <a:ext cx="538162" cy="836613"/>
            </a:xfrm>
            <a:custGeom>
              <a:avLst/>
              <a:gdLst>
                <a:gd name="T0" fmla="*/ 5 w 199"/>
                <a:gd name="T1" fmla="*/ 304 h 309"/>
                <a:gd name="T2" fmla="*/ 23 w 199"/>
                <a:gd name="T3" fmla="*/ 287 h 309"/>
                <a:gd name="T4" fmla="*/ 45 w 199"/>
                <a:gd name="T5" fmla="*/ 270 h 309"/>
                <a:gd name="T6" fmla="*/ 82 w 199"/>
                <a:gd name="T7" fmla="*/ 242 h 309"/>
                <a:gd name="T8" fmla="*/ 130 w 199"/>
                <a:gd name="T9" fmla="*/ 176 h 309"/>
                <a:gd name="T10" fmla="*/ 143 w 199"/>
                <a:gd name="T11" fmla="*/ 110 h 309"/>
                <a:gd name="T12" fmla="*/ 131 w 199"/>
                <a:gd name="T13" fmla="*/ 46 h 309"/>
                <a:gd name="T14" fmla="*/ 116 w 199"/>
                <a:gd name="T15" fmla="*/ 4 h 309"/>
                <a:gd name="T16" fmla="*/ 144 w 199"/>
                <a:gd name="T17" fmla="*/ 22 h 309"/>
                <a:gd name="T18" fmla="*/ 169 w 199"/>
                <a:gd name="T19" fmla="*/ 60 h 309"/>
                <a:gd name="T20" fmla="*/ 191 w 199"/>
                <a:gd name="T21" fmla="*/ 101 h 309"/>
                <a:gd name="T22" fmla="*/ 198 w 199"/>
                <a:gd name="T23" fmla="*/ 149 h 309"/>
                <a:gd name="T24" fmla="*/ 156 w 199"/>
                <a:gd name="T25" fmla="*/ 236 h 309"/>
                <a:gd name="T26" fmla="*/ 98 w 199"/>
                <a:gd name="T27" fmla="*/ 284 h 309"/>
                <a:gd name="T28" fmla="*/ 46 w 199"/>
                <a:gd name="T29" fmla="*/ 303 h 309"/>
                <a:gd name="T30" fmla="*/ 23 w 199"/>
                <a:gd name="T31" fmla="*/ 308 h 309"/>
                <a:gd name="T32" fmla="*/ 7 w 199"/>
                <a:gd name="T33" fmla="*/ 299 h 309"/>
                <a:gd name="T34" fmla="*/ 5 w 199"/>
                <a:gd name="T35" fmla="*/ 304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9" h="309">
                  <a:moveTo>
                    <a:pt x="5" y="304"/>
                  </a:moveTo>
                  <a:cubicBezTo>
                    <a:pt x="6" y="299"/>
                    <a:pt x="18" y="291"/>
                    <a:pt x="23" y="287"/>
                  </a:cubicBezTo>
                  <a:cubicBezTo>
                    <a:pt x="30" y="280"/>
                    <a:pt x="38" y="276"/>
                    <a:pt x="45" y="270"/>
                  </a:cubicBezTo>
                  <a:cubicBezTo>
                    <a:pt x="57" y="261"/>
                    <a:pt x="72" y="252"/>
                    <a:pt x="82" y="242"/>
                  </a:cubicBezTo>
                  <a:cubicBezTo>
                    <a:pt x="101" y="221"/>
                    <a:pt x="119" y="202"/>
                    <a:pt x="130" y="176"/>
                  </a:cubicBezTo>
                  <a:cubicBezTo>
                    <a:pt x="139" y="157"/>
                    <a:pt x="142" y="131"/>
                    <a:pt x="143" y="110"/>
                  </a:cubicBezTo>
                  <a:cubicBezTo>
                    <a:pt x="145" y="89"/>
                    <a:pt x="134" y="66"/>
                    <a:pt x="131" y="46"/>
                  </a:cubicBezTo>
                  <a:cubicBezTo>
                    <a:pt x="128" y="31"/>
                    <a:pt x="118" y="18"/>
                    <a:pt x="116" y="4"/>
                  </a:cubicBezTo>
                  <a:cubicBezTo>
                    <a:pt x="124" y="0"/>
                    <a:pt x="137" y="18"/>
                    <a:pt x="144" y="22"/>
                  </a:cubicBezTo>
                  <a:cubicBezTo>
                    <a:pt x="155" y="31"/>
                    <a:pt x="162" y="47"/>
                    <a:pt x="169" y="60"/>
                  </a:cubicBezTo>
                  <a:cubicBezTo>
                    <a:pt x="177" y="73"/>
                    <a:pt x="183" y="87"/>
                    <a:pt x="191" y="101"/>
                  </a:cubicBezTo>
                  <a:cubicBezTo>
                    <a:pt x="199" y="114"/>
                    <a:pt x="199" y="134"/>
                    <a:pt x="198" y="149"/>
                  </a:cubicBezTo>
                  <a:cubicBezTo>
                    <a:pt x="195" y="180"/>
                    <a:pt x="176" y="212"/>
                    <a:pt x="156" y="236"/>
                  </a:cubicBezTo>
                  <a:cubicBezTo>
                    <a:pt x="140" y="256"/>
                    <a:pt x="120" y="272"/>
                    <a:pt x="98" y="284"/>
                  </a:cubicBezTo>
                  <a:cubicBezTo>
                    <a:pt x="80" y="293"/>
                    <a:pt x="65" y="300"/>
                    <a:pt x="46" y="303"/>
                  </a:cubicBezTo>
                  <a:cubicBezTo>
                    <a:pt x="38" y="304"/>
                    <a:pt x="31" y="307"/>
                    <a:pt x="23" y="308"/>
                  </a:cubicBezTo>
                  <a:cubicBezTo>
                    <a:pt x="19" y="309"/>
                    <a:pt x="0" y="306"/>
                    <a:pt x="7" y="299"/>
                  </a:cubicBezTo>
                  <a:cubicBezTo>
                    <a:pt x="5" y="304"/>
                    <a:pt x="5" y="304"/>
                    <a:pt x="5" y="30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" name="Freeform 750"/>
            <p:cNvSpPr/>
            <p:nvPr/>
          </p:nvSpPr>
          <p:spPr bwMode="auto">
            <a:xfrm>
              <a:off x="4979986" y="1790701"/>
              <a:ext cx="296862" cy="173038"/>
            </a:xfrm>
            <a:custGeom>
              <a:avLst/>
              <a:gdLst>
                <a:gd name="T0" fmla="*/ 5 w 110"/>
                <a:gd name="T1" fmla="*/ 0 h 64"/>
                <a:gd name="T2" fmla="*/ 0 w 110"/>
                <a:gd name="T3" fmla="*/ 2 h 64"/>
                <a:gd name="T4" fmla="*/ 40 w 110"/>
                <a:gd name="T5" fmla="*/ 13 h 64"/>
                <a:gd name="T6" fmla="*/ 110 w 110"/>
                <a:gd name="T7" fmla="*/ 64 h 64"/>
                <a:gd name="T8" fmla="*/ 100 w 110"/>
                <a:gd name="T9" fmla="*/ 52 h 64"/>
                <a:gd name="T10" fmla="*/ 33 w 110"/>
                <a:gd name="T11" fmla="*/ 9 h 64"/>
                <a:gd name="T12" fmla="*/ 5 w 110"/>
                <a:gd name="T1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64">
                  <a:moveTo>
                    <a:pt x="5" y="0"/>
                  </a:moveTo>
                  <a:cubicBezTo>
                    <a:pt x="3" y="0"/>
                    <a:pt x="1" y="1"/>
                    <a:pt x="0" y="2"/>
                  </a:cubicBezTo>
                  <a:cubicBezTo>
                    <a:pt x="13" y="4"/>
                    <a:pt x="27" y="8"/>
                    <a:pt x="40" y="13"/>
                  </a:cubicBezTo>
                  <a:cubicBezTo>
                    <a:pt x="65" y="24"/>
                    <a:pt x="91" y="42"/>
                    <a:pt x="110" y="64"/>
                  </a:cubicBezTo>
                  <a:cubicBezTo>
                    <a:pt x="106" y="59"/>
                    <a:pt x="103" y="54"/>
                    <a:pt x="100" y="52"/>
                  </a:cubicBezTo>
                  <a:cubicBezTo>
                    <a:pt x="81" y="31"/>
                    <a:pt x="58" y="18"/>
                    <a:pt x="33" y="9"/>
                  </a:cubicBezTo>
                  <a:cubicBezTo>
                    <a:pt x="27" y="7"/>
                    <a:pt x="14" y="0"/>
                    <a:pt x="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" name="Freeform 751"/>
            <p:cNvSpPr/>
            <p:nvPr/>
          </p:nvSpPr>
          <p:spPr bwMode="auto">
            <a:xfrm>
              <a:off x="4973636" y="1797051"/>
              <a:ext cx="344487" cy="257175"/>
            </a:xfrm>
            <a:custGeom>
              <a:avLst/>
              <a:gdLst>
                <a:gd name="T0" fmla="*/ 2 w 127"/>
                <a:gd name="T1" fmla="*/ 0 h 95"/>
                <a:gd name="T2" fmla="*/ 1 w 127"/>
                <a:gd name="T3" fmla="*/ 0 h 95"/>
                <a:gd name="T4" fmla="*/ 0 w 127"/>
                <a:gd name="T5" fmla="*/ 3 h 95"/>
                <a:gd name="T6" fmla="*/ 10 w 127"/>
                <a:gd name="T7" fmla="*/ 4 h 95"/>
                <a:gd name="T8" fmla="*/ 8 w 127"/>
                <a:gd name="T9" fmla="*/ 25 h 95"/>
                <a:gd name="T10" fmla="*/ 36 w 127"/>
                <a:gd name="T11" fmla="*/ 60 h 95"/>
                <a:gd name="T12" fmla="*/ 83 w 127"/>
                <a:gd name="T13" fmla="*/ 93 h 95"/>
                <a:gd name="T14" fmla="*/ 78 w 127"/>
                <a:gd name="T15" fmla="*/ 71 h 95"/>
                <a:gd name="T16" fmla="*/ 63 w 127"/>
                <a:gd name="T17" fmla="*/ 29 h 95"/>
                <a:gd name="T18" fmla="*/ 65 w 127"/>
                <a:gd name="T19" fmla="*/ 28 h 95"/>
                <a:gd name="T20" fmla="*/ 91 w 127"/>
                <a:gd name="T21" fmla="*/ 47 h 95"/>
                <a:gd name="T22" fmla="*/ 116 w 127"/>
                <a:gd name="T23" fmla="*/ 85 h 95"/>
                <a:gd name="T24" fmla="*/ 122 w 127"/>
                <a:gd name="T25" fmla="*/ 95 h 95"/>
                <a:gd name="T26" fmla="*/ 112 w 127"/>
                <a:gd name="T27" fmla="*/ 62 h 95"/>
                <a:gd name="T28" fmla="*/ 42 w 127"/>
                <a:gd name="T29" fmla="*/ 11 h 95"/>
                <a:gd name="T30" fmla="*/ 2 w 127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7" h="95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5" y="5"/>
                    <a:pt x="6" y="20"/>
                    <a:pt x="8" y="25"/>
                  </a:cubicBezTo>
                  <a:cubicBezTo>
                    <a:pt x="13" y="37"/>
                    <a:pt x="27" y="51"/>
                    <a:pt x="36" y="60"/>
                  </a:cubicBezTo>
                  <a:cubicBezTo>
                    <a:pt x="46" y="68"/>
                    <a:pt x="65" y="84"/>
                    <a:pt x="83" y="93"/>
                  </a:cubicBezTo>
                  <a:cubicBezTo>
                    <a:pt x="81" y="86"/>
                    <a:pt x="79" y="78"/>
                    <a:pt x="78" y="71"/>
                  </a:cubicBezTo>
                  <a:cubicBezTo>
                    <a:pt x="75" y="56"/>
                    <a:pt x="65" y="43"/>
                    <a:pt x="63" y="29"/>
                  </a:cubicBezTo>
                  <a:cubicBezTo>
                    <a:pt x="64" y="28"/>
                    <a:pt x="64" y="28"/>
                    <a:pt x="65" y="28"/>
                  </a:cubicBezTo>
                  <a:cubicBezTo>
                    <a:pt x="73" y="28"/>
                    <a:pt x="85" y="43"/>
                    <a:pt x="91" y="47"/>
                  </a:cubicBezTo>
                  <a:cubicBezTo>
                    <a:pt x="102" y="56"/>
                    <a:pt x="109" y="72"/>
                    <a:pt x="116" y="85"/>
                  </a:cubicBezTo>
                  <a:cubicBezTo>
                    <a:pt x="118" y="88"/>
                    <a:pt x="120" y="91"/>
                    <a:pt x="122" y="95"/>
                  </a:cubicBezTo>
                  <a:cubicBezTo>
                    <a:pt x="127" y="87"/>
                    <a:pt x="120" y="73"/>
                    <a:pt x="112" y="62"/>
                  </a:cubicBezTo>
                  <a:cubicBezTo>
                    <a:pt x="93" y="40"/>
                    <a:pt x="67" y="22"/>
                    <a:pt x="42" y="11"/>
                  </a:cubicBezTo>
                  <a:cubicBezTo>
                    <a:pt x="29" y="6"/>
                    <a:pt x="15" y="2"/>
                    <a:pt x="2" y="0"/>
                  </a:cubicBezTo>
                </a:path>
              </a:pathLst>
            </a:custGeom>
            <a:solidFill>
              <a:srgbClr val="FEF7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3" name="Freeform 752"/>
            <p:cNvSpPr/>
            <p:nvPr/>
          </p:nvSpPr>
          <p:spPr bwMode="auto">
            <a:xfrm>
              <a:off x="4972049" y="1797051"/>
              <a:ext cx="4762" cy="7938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1 w 2"/>
                <a:gd name="T5" fmla="*/ 3 h 3"/>
                <a:gd name="T6" fmla="*/ 2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2" y="1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4" name="Freeform 753"/>
            <p:cNvSpPr/>
            <p:nvPr/>
          </p:nvSpPr>
          <p:spPr bwMode="auto">
            <a:xfrm>
              <a:off x="5145086" y="1871664"/>
              <a:ext cx="158750" cy="198438"/>
            </a:xfrm>
            <a:custGeom>
              <a:avLst/>
              <a:gdLst>
                <a:gd name="T0" fmla="*/ 2 w 59"/>
                <a:gd name="T1" fmla="*/ 0 h 73"/>
                <a:gd name="T2" fmla="*/ 0 w 59"/>
                <a:gd name="T3" fmla="*/ 1 h 73"/>
                <a:gd name="T4" fmla="*/ 15 w 59"/>
                <a:gd name="T5" fmla="*/ 43 h 73"/>
                <a:gd name="T6" fmla="*/ 20 w 59"/>
                <a:gd name="T7" fmla="*/ 65 h 73"/>
                <a:gd name="T8" fmla="*/ 45 w 59"/>
                <a:gd name="T9" fmla="*/ 73 h 73"/>
                <a:gd name="T10" fmla="*/ 50 w 59"/>
                <a:gd name="T11" fmla="*/ 72 h 73"/>
                <a:gd name="T12" fmla="*/ 59 w 59"/>
                <a:gd name="T13" fmla="*/ 67 h 73"/>
                <a:gd name="T14" fmla="*/ 53 w 59"/>
                <a:gd name="T15" fmla="*/ 57 h 73"/>
                <a:gd name="T16" fmla="*/ 28 w 59"/>
                <a:gd name="T17" fmla="*/ 19 h 73"/>
                <a:gd name="T18" fmla="*/ 2 w 59"/>
                <a:gd name="T1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73">
                  <a:moveTo>
                    <a:pt x="2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2" y="15"/>
                    <a:pt x="12" y="28"/>
                    <a:pt x="15" y="43"/>
                  </a:cubicBezTo>
                  <a:cubicBezTo>
                    <a:pt x="16" y="50"/>
                    <a:pt x="18" y="58"/>
                    <a:pt x="20" y="65"/>
                  </a:cubicBezTo>
                  <a:cubicBezTo>
                    <a:pt x="29" y="70"/>
                    <a:pt x="37" y="73"/>
                    <a:pt x="45" y="73"/>
                  </a:cubicBezTo>
                  <a:cubicBezTo>
                    <a:pt x="47" y="73"/>
                    <a:pt x="49" y="72"/>
                    <a:pt x="50" y="72"/>
                  </a:cubicBezTo>
                  <a:cubicBezTo>
                    <a:pt x="54" y="71"/>
                    <a:pt x="57" y="69"/>
                    <a:pt x="59" y="67"/>
                  </a:cubicBezTo>
                  <a:cubicBezTo>
                    <a:pt x="57" y="63"/>
                    <a:pt x="55" y="60"/>
                    <a:pt x="53" y="57"/>
                  </a:cubicBezTo>
                  <a:cubicBezTo>
                    <a:pt x="46" y="44"/>
                    <a:pt x="39" y="28"/>
                    <a:pt x="28" y="19"/>
                  </a:cubicBezTo>
                  <a:cubicBezTo>
                    <a:pt x="22" y="15"/>
                    <a:pt x="10" y="0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5" name="Freeform 754"/>
            <p:cNvSpPr>
              <a:spLocks noEditPoints="1"/>
            </p:cNvSpPr>
            <p:nvPr/>
          </p:nvSpPr>
          <p:spPr bwMode="auto">
            <a:xfrm>
              <a:off x="4408487" y="1762126"/>
              <a:ext cx="958850" cy="944563"/>
            </a:xfrm>
            <a:custGeom>
              <a:avLst/>
              <a:gdLst>
                <a:gd name="T0" fmla="*/ 91 w 354"/>
                <a:gd name="T1" fmla="*/ 328 h 349"/>
                <a:gd name="T2" fmla="*/ 0 w 354"/>
                <a:gd name="T3" fmla="*/ 173 h 349"/>
                <a:gd name="T4" fmla="*/ 25 w 354"/>
                <a:gd name="T5" fmla="*/ 82 h 349"/>
                <a:gd name="T6" fmla="*/ 175 w 354"/>
                <a:gd name="T7" fmla="*/ 0 h 349"/>
                <a:gd name="T8" fmla="*/ 264 w 354"/>
                <a:gd name="T9" fmla="*/ 24 h 349"/>
                <a:gd name="T10" fmla="*/ 354 w 354"/>
                <a:gd name="T11" fmla="*/ 171 h 349"/>
                <a:gd name="T12" fmla="*/ 330 w 354"/>
                <a:gd name="T13" fmla="*/ 252 h 349"/>
                <a:gd name="T14" fmla="*/ 172 w 354"/>
                <a:gd name="T15" fmla="*/ 349 h 349"/>
                <a:gd name="T16" fmla="*/ 91 w 354"/>
                <a:gd name="T17" fmla="*/ 328 h 349"/>
                <a:gd name="T18" fmla="*/ 32 w 354"/>
                <a:gd name="T19" fmla="*/ 86 h 349"/>
                <a:gd name="T20" fmla="*/ 8 w 354"/>
                <a:gd name="T21" fmla="*/ 173 h 349"/>
                <a:gd name="T22" fmla="*/ 95 w 354"/>
                <a:gd name="T23" fmla="*/ 321 h 349"/>
                <a:gd name="T24" fmla="*/ 172 w 354"/>
                <a:gd name="T25" fmla="*/ 342 h 349"/>
                <a:gd name="T26" fmla="*/ 324 w 354"/>
                <a:gd name="T27" fmla="*/ 248 h 349"/>
                <a:gd name="T28" fmla="*/ 346 w 354"/>
                <a:gd name="T29" fmla="*/ 171 h 349"/>
                <a:gd name="T30" fmla="*/ 260 w 354"/>
                <a:gd name="T31" fmla="*/ 30 h 349"/>
                <a:gd name="T32" fmla="*/ 175 w 354"/>
                <a:gd name="T33" fmla="*/ 8 h 349"/>
                <a:gd name="T34" fmla="*/ 32 w 354"/>
                <a:gd name="T35" fmla="*/ 86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4" h="349">
                  <a:moveTo>
                    <a:pt x="91" y="328"/>
                  </a:moveTo>
                  <a:cubicBezTo>
                    <a:pt x="30" y="292"/>
                    <a:pt x="0" y="232"/>
                    <a:pt x="0" y="173"/>
                  </a:cubicBezTo>
                  <a:cubicBezTo>
                    <a:pt x="0" y="141"/>
                    <a:pt x="8" y="109"/>
                    <a:pt x="25" y="82"/>
                  </a:cubicBezTo>
                  <a:cubicBezTo>
                    <a:pt x="58" y="29"/>
                    <a:pt x="116" y="0"/>
                    <a:pt x="175" y="0"/>
                  </a:cubicBezTo>
                  <a:cubicBezTo>
                    <a:pt x="206" y="0"/>
                    <a:pt x="236" y="8"/>
                    <a:pt x="264" y="24"/>
                  </a:cubicBezTo>
                  <a:cubicBezTo>
                    <a:pt x="321" y="56"/>
                    <a:pt x="354" y="113"/>
                    <a:pt x="354" y="171"/>
                  </a:cubicBezTo>
                  <a:cubicBezTo>
                    <a:pt x="354" y="199"/>
                    <a:pt x="346" y="227"/>
                    <a:pt x="330" y="252"/>
                  </a:cubicBezTo>
                  <a:cubicBezTo>
                    <a:pt x="290" y="316"/>
                    <a:pt x="231" y="349"/>
                    <a:pt x="172" y="349"/>
                  </a:cubicBezTo>
                  <a:cubicBezTo>
                    <a:pt x="144" y="349"/>
                    <a:pt x="117" y="342"/>
                    <a:pt x="91" y="328"/>
                  </a:cubicBezTo>
                  <a:close/>
                  <a:moveTo>
                    <a:pt x="32" y="86"/>
                  </a:moveTo>
                  <a:cubicBezTo>
                    <a:pt x="16" y="112"/>
                    <a:pt x="8" y="142"/>
                    <a:pt x="8" y="173"/>
                  </a:cubicBezTo>
                  <a:cubicBezTo>
                    <a:pt x="8" y="230"/>
                    <a:pt x="36" y="287"/>
                    <a:pt x="95" y="321"/>
                  </a:cubicBezTo>
                  <a:cubicBezTo>
                    <a:pt x="120" y="335"/>
                    <a:pt x="146" y="342"/>
                    <a:pt x="172" y="342"/>
                  </a:cubicBezTo>
                  <a:cubicBezTo>
                    <a:pt x="228" y="342"/>
                    <a:pt x="285" y="310"/>
                    <a:pt x="324" y="248"/>
                  </a:cubicBezTo>
                  <a:cubicBezTo>
                    <a:pt x="339" y="224"/>
                    <a:pt x="346" y="197"/>
                    <a:pt x="346" y="171"/>
                  </a:cubicBezTo>
                  <a:cubicBezTo>
                    <a:pt x="346" y="116"/>
                    <a:pt x="315" y="62"/>
                    <a:pt x="260" y="30"/>
                  </a:cubicBezTo>
                  <a:cubicBezTo>
                    <a:pt x="234" y="15"/>
                    <a:pt x="204" y="8"/>
                    <a:pt x="175" y="8"/>
                  </a:cubicBezTo>
                  <a:cubicBezTo>
                    <a:pt x="118" y="8"/>
                    <a:pt x="63" y="36"/>
                    <a:pt x="32" y="86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Freeform 755"/>
            <p:cNvSpPr>
              <a:spLocks noEditPoints="1"/>
            </p:cNvSpPr>
            <p:nvPr/>
          </p:nvSpPr>
          <p:spPr bwMode="auto">
            <a:xfrm>
              <a:off x="4559299" y="1778001"/>
              <a:ext cx="282575" cy="860425"/>
            </a:xfrm>
            <a:custGeom>
              <a:avLst/>
              <a:gdLst>
                <a:gd name="T0" fmla="*/ 34 w 104"/>
                <a:gd name="T1" fmla="*/ 310 h 318"/>
                <a:gd name="T2" fmla="*/ 42 w 104"/>
                <a:gd name="T3" fmla="*/ 314 h 318"/>
                <a:gd name="T4" fmla="*/ 38 w 104"/>
                <a:gd name="T5" fmla="*/ 317 h 318"/>
                <a:gd name="T6" fmla="*/ 27 w 104"/>
                <a:gd name="T7" fmla="*/ 293 h 318"/>
                <a:gd name="T8" fmla="*/ 33 w 104"/>
                <a:gd name="T9" fmla="*/ 304 h 318"/>
                <a:gd name="T10" fmla="*/ 23 w 104"/>
                <a:gd name="T11" fmla="*/ 290 h 318"/>
                <a:gd name="T12" fmla="*/ 23 w 104"/>
                <a:gd name="T13" fmla="*/ 281 h 318"/>
                <a:gd name="T14" fmla="*/ 25 w 104"/>
                <a:gd name="T15" fmla="*/ 291 h 318"/>
                <a:gd name="T16" fmla="*/ 13 w 104"/>
                <a:gd name="T17" fmla="*/ 268 h 318"/>
                <a:gd name="T18" fmla="*/ 17 w 104"/>
                <a:gd name="T19" fmla="*/ 266 h 318"/>
                <a:gd name="T20" fmla="*/ 18 w 104"/>
                <a:gd name="T21" fmla="*/ 277 h 318"/>
                <a:gd name="T22" fmla="*/ 8 w 104"/>
                <a:gd name="T23" fmla="*/ 253 h 318"/>
                <a:gd name="T24" fmla="*/ 15 w 104"/>
                <a:gd name="T25" fmla="*/ 259 h 318"/>
                <a:gd name="T26" fmla="*/ 10 w 104"/>
                <a:gd name="T27" fmla="*/ 260 h 318"/>
                <a:gd name="T28" fmla="*/ 4 w 104"/>
                <a:gd name="T29" fmla="*/ 238 h 318"/>
                <a:gd name="T30" fmla="*/ 11 w 104"/>
                <a:gd name="T31" fmla="*/ 244 h 318"/>
                <a:gd name="T32" fmla="*/ 6 w 104"/>
                <a:gd name="T33" fmla="*/ 245 h 318"/>
                <a:gd name="T34" fmla="*/ 4 w 104"/>
                <a:gd name="T35" fmla="*/ 219 h 318"/>
                <a:gd name="T36" fmla="*/ 5 w 104"/>
                <a:gd name="T37" fmla="*/ 232 h 318"/>
                <a:gd name="T38" fmla="*/ 1 w 104"/>
                <a:gd name="T39" fmla="*/ 214 h 318"/>
                <a:gd name="T40" fmla="*/ 5 w 104"/>
                <a:gd name="T41" fmla="*/ 206 h 318"/>
                <a:gd name="T42" fmla="*/ 3 w 104"/>
                <a:gd name="T43" fmla="*/ 216 h 318"/>
                <a:gd name="T44" fmla="*/ 0 w 104"/>
                <a:gd name="T45" fmla="*/ 196 h 318"/>
                <a:gd name="T46" fmla="*/ 5 w 104"/>
                <a:gd name="T47" fmla="*/ 191 h 318"/>
                <a:gd name="T48" fmla="*/ 2 w 104"/>
                <a:gd name="T49" fmla="*/ 201 h 318"/>
                <a:gd name="T50" fmla="*/ 0 w 104"/>
                <a:gd name="T51" fmla="*/ 183 h 318"/>
                <a:gd name="T52" fmla="*/ 6 w 104"/>
                <a:gd name="T53" fmla="*/ 175 h 318"/>
                <a:gd name="T54" fmla="*/ 2 w 104"/>
                <a:gd name="T55" fmla="*/ 185 h 318"/>
                <a:gd name="T56" fmla="*/ 3 w 104"/>
                <a:gd name="T57" fmla="*/ 159 h 318"/>
                <a:gd name="T58" fmla="*/ 7 w 104"/>
                <a:gd name="T59" fmla="*/ 168 h 318"/>
                <a:gd name="T60" fmla="*/ 5 w 104"/>
                <a:gd name="T61" fmla="*/ 152 h 318"/>
                <a:gd name="T62" fmla="*/ 11 w 104"/>
                <a:gd name="T63" fmla="*/ 145 h 318"/>
                <a:gd name="T64" fmla="*/ 10 w 104"/>
                <a:gd name="T65" fmla="*/ 139 h 318"/>
                <a:gd name="T66" fmla="*/ 14 w 104"/>
                <a:gd name="T67" fmla="*/ 127 h 318"/>
                <a:gd name="T68" fmla="*/ 11 w 104"/>
                <a:gd name="T69" fmla="*/ 139 h 318"/>
                <a:gd name="T70" fmla="*/ 14 w 104"/>
                <a:gd name="T71" fmla="*/ 121 h 318"/>
                <a:gd name="T72" fmla="*/ 21 w 104"/>
                <a:gd name="T73" fmla="*/ 116 h 318"/>
                <a:gd name="T74" fmla="*/ 15 w 104"/>
                <a:gd name="T75" fmla="*/ 124 h 318"/>
                <a:gd name="T76" fmla="*/ 23 w 104"/>
                <a:gd name="T77" fmla="*/ 100 h 318"/>
                <a:gd name="T78" fmla="*/ 27 w 104"/>
                <a:gd name="T79" fmla="*/ 102 h 318"/>
                <a:gd name="T80" fmla="*/ 21 w 104"/>
                <a:gd name="T81" fmla="*/ 110 h 318"/>
                <a:gd name="T82" fmla="*/ 30 w 104"/>
                <a:gd name="T83" fmla="*/ 86 h 318"/>
                <a:gd name="T84" fmla="*/ 31 w 104"/>
                <a:gd name="T85" fmla="*/ 95 h 318"/>
                <a:gd name="T86" fmla="*/ 35 w 104"/>
                <a:gd name="T87" fmla="*/ 82 h 318"/>
                <a:gd name="T88" fmla="*/ 42 w 104"/>
                <a:gd name="T89" fmla="*/ 71 h 318"/>
                <a:gd name="T90" fmla="*/ 36 w 104"/>
                <a:gd name="T91" fmla="*/ 82 h 318"/>
                <a:gd name="T92" fmla="*/ 43 w 104"/>
                <a:gd name="T93" fmla="*/ 65 h 318"/>
                <a:gd name="T94" fmla="*/ 51 w 104"/>
                <a:gd name="T95" fmla="*/ 62 h 318"/>
                <a:gd name="T96" fmla="*/ 43 w 104"/>
                <a:gd name="T97" fmla="*/ 69 h 318"/>
                <a:gd name="T98" fmla="*/ 56 w 104"/>
                <a:gd name="T99" fmla="*/ 46 h 318"/>
                <a:gd name="T100" fmla="*/ 55 w 104"/>
                <a:gd name="T101" fmla="*/ 55 h 318"/>
                <a:gd name="T102" fmla="*/ 62 w 104"/>
                <a:gd name="T103" fmla="*/ 43 h 318"/>
                <a:gd name="T104" fmla="*/ 70 w 104"/>
                <a:gd name="T105" fmla="*/ 34 h 318"/>
                <a:gd name="T106" fmla="*/ 63 w 104"/>
                <a:gd name="T107" fmla="*/ 44 h 318"/>
                <a:gd name="T108" fmla="*/ 72 w 104"/>
                <a:gd name="T109" fmla="*/ 28 h 318"/>
                <a:gd name="T110" fmla="*/ 80 w 104"/>
                <a:gd name="T111" fmla="*/ 26 h 318"/>
                <a:gd name="T112" fmla="*/ 72 w 104"/>
                <a:gd name="T113" fmla="*/ 32 h 318"/>
                <a:gd name="T114" fmla="*/ 88 w 104"/>
                <a:gd name="T115" fmla="*/ 11 h 318"/>
                <a:gd name="T116" fmla="*/ 86 w 104"/>
                <a:gd name="T117" fmla="*/ 20 h 318"/>
                <a:gd name="T118" fmla="*/ 94 w 104"/>
                <a:gd name="T119" fmla="*/ 9 h 318"/>
                <a:gd name="T120" fmla="*/ 100 w 104"/>
                <a:gd name="T121" fmla="*/ 1 h 318"/>
                <a:gd name="T122" fmla="*/ 97 w 104"/>
                <a:gd name="T123" fmla="*/ 9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318">
                  <a:moveTo>
                    <a:pt x="38" y="317"/>
                  </a:moveTo>
                  <a:cubicBezTo>
                    <a:pt x="37" y="315"/>
                    <a:pt x="35" y="312"/>
                    <a:pt x="34" y="310"/>
                  </a:cubicBezTo>
                  <a:cubicBezTo>
                    <a:pt x="34" y="310"/>
                    <a:pt x="34" y="310"/>
                    <a:pt x="34" y="310"/>
                  </a:cubicBezTo>
                  <a:cubicBezTo>
                    <a:pt x="33" y="309"/>
                    <a:pt x="34" y="308"/>
                    <a:pt x="35" y="307"/>
                  </a:cubicBezTo>
                  <a:cubicBezTo>
                    <a:pt x="36" y="306"/>
                    <a:pt x="37" y="307"/>
                    <a:pt x="38" y="308"/>
                  </a:cubicBezTo>
                  <a:cubicBezTo>
                    <a:pt x="39" y="310"/>
                    <a:pt x="41" y="312"/>
                    <a:pt x="42" y="314"/>
                  </a:cubicBezTo>
                  <a:cubicBezTo>
                    <a:pt x="43" y="315"/>
                    <a:pt x="42" y="317"/>
                    <a:pt x="41" y="318"/>
                  </a:cubicBezTo>
                  <a:cubicBezTo>
                    <a:pt x="41" y="318"/>
                    <a:pt x="40" y="318"/>
                    <a:pt x="40" y="318"/>
                  </a:cubicBezTo>
                  <a:cubicBezTo>
                    <a:pt x="39" y="318"/>
                    <a:pt x="39" y="318"/>
                    <a:pt x="38" y="317"/>
                  </a:cubicBezTo>
                  <a:close/>
                  <a:moveTo>
                    <a:pt x="30" y="303"/>
                  </a:moveTo>
                  <a:cubicBezTo>
                    <a:pt x="29" y="301"/>
                    <a:pt x="27" y="299"/>
                    <a:pt x="26" y="297"/>
                  </a:cubicBezTo>
                  <a:cubicBezTo>
                    <a:pt x="25" y="295"/>
                    <a:pt x="26" y="294"/>
                    <a:pt x="27" y="293"/>
                  </a:cubicBezTo>
                  <a:cubicBezTo>
                    <a:pt x="28" y="293"/>
                    <a:pt x="30" y="293"/>
                    <a:pt x="30" y="294"/>
                  </a:cubicBezTo>
                  <a:cubicBezTo>
                    <a:pt x="31" y="297"/>
                    <a:pt x="33" y="299"/>
                    <a:pt x="34" y="301"/>
                  </a:cubicBezTo>
                  <a:cubicBezTo>
                    <a:pt x="35" y="302"/>
                    <a:pt x="34" y="304"/>
                    <a:pt x="33" y="304"/>
                  </a:cubicBezTo>
                  <a:cubicBezTo>
                    <a:pt x="33" y="305"/>
                    <a:pt x="32" y="305"/>
                    <a:pt x="32" y="305"/>
                  </a:cubicBezTo>
                  <a:cubicBezTo>
                    <a:pt x="31" y="305"/>
                    <a:pt x="30" y="304"/>
                    <a:pt x="30" y="303"/>
                  </a:cubicBezTo>
                  <a:close/>
                  <a:moveTo>
                    <a:pt x="23" y="290"/>
                  </a:moveTo>
                  <a:cubicBezTo>
                    <a:pt x="21" y="287"/>
                    <a:pt x="20" y="285"/>
                    <a:pt x="19" y="282"/>
                  </a:cubicBezTo>
                  <a:cubicBezTo>
                    <a:pt x="19" y="281"/>
                    <a:pt x="19" y="280"/>
                    <a:pt x="20" y="279"/>
                  </a:cubicBezTo>
                  <a:cubicBezTo>
                    <a:pt x="21" y="279"/>
                    <a:pt x="23" y="279"/>
                    <a:pt x="23" y="281"/>
                  </a:cubicBezTo>
                  <a:cubicBezTo>
                    <a:pt x="24" y="283"/>
                    <a:pt x="26" y="285"/>
                    <a:pt x="27" y="287"/>
                  </a:cubicBezTo>
                  <a:cubicBezTo>
                    <a:pt x="27" y="289"/>
                    <a:pt x="27" y="290"/>
                    <a:pt x="26" y="291"/>
                  </a:cubicBezTo>
                  <a:cubicBezTo>
                    <a:pt x="25" y="291"/>
                    <a:pt x="25" y="291"/>
                    <a:pt x="25" y="291"/>
                  </a:cubicBezTo>
                  <a:cubicBezTo>
                    <a:pt x="24" y="291"/>
                    <a:pt x="23" y="290"/>
                    <a:pt x="23" y="290"/>
                  </a:cubicBezTo>
                  <a:close/>
                  <a:moveTo>
                    <a:pt x="16" y="275"/>
                  </a:moveTo>
                  <a:cubicBezTo>
                    <a:pt x="15" y="273"/>
                    <a:pt x="14" y="270"/>
                    <a:pt x="13" y="268"/>
                  </a:cubicBezTo>
                  <a:cubicBezTo>
                    <a:pt x="13" y="268"/>
                    <a:pt x="13" y="268"/>
                    <a:pt x="13" y="268"/>
                  </a:cubicBezTo>
                  <a:cubicBezTo>
                    <a:pt x="13" y="267"/>
                    <a:pt x="13" y="265"/>
                    <a:pt x="14" y="265"/>
                  </a:cubicBezTo>
                  <a:cubicBezTo>
                    <a:pt x="16" y="264"/>
                    <a:pt x="17" y="265"/>
                    <a:pt x="17" y="266"/>
                  </a:cubicBezTo>
                  <a:cubicBezTo>
                    <a:pt x="18" y="269"/>
                    <a:pt x="19" y="271"/>
                    <a:pt x="20" y="273"/>
                  </a:cubicBezTo>
                  <a:cubicBezTo>
                    <a:pt x="21" y="275"/>
                    <a:pt x="20" y="276"/>
                    <a:pt x="19" y="276"/>
                  </a:cubicBezTo>
                  <a:cubicBezTo>
                    <a:pt x="18" y="277"/>
                    <a:pt x="18" y="277"/>
                    <a:pt x="18" y="277"/>
                  </a:cubicBezTo>
                  <a:cubicBezTo>
                    <a:pt x="17" y="277"/>
                    <a:pt x="16" y="276"/>
                    <a:pt x="16" y="275"/>
                  </a:cubicBezTo>
                  <a:close/>
                  <a:moveTo>
                    <a:pt x="10" y="260"/>
                  </a:moveTo>
                  <a:cubicBezTo>
                    <a:pt x="10" y="258"/>
                    <a:pt x="9" y="255"/>
                    <a:pt x="8" y="253"/>
                  </a:cubicBezTo>
                  <a:cubicBezTo>
                    <a:pt x="8" y="252"/>
                    <a:pt x="8" y="250"/>
                    <a:pt x="10" y="250"/>
                  </a:cubicBezTo>
                  <a:cubicBezTo>
                    <a:pt x="11" y="250"/>
                    <a:pt x="12" y="250"/>
                    <a:pt x="13" y="252"/>
                  </a:cubicBezTo>
                  <a:cubicBezTo>
                    <a:pt x="13" y="254"/>
                    <a:pt x="14" y="256"/>
                    <a:pt x="15" y="259"/>
                  </a:cubicBezTo>
                  <a:cubicBezTo>
                    <a:pt x="15" y="260"/>
                    <a:pt x="15" y="262"/>
                    <a:pt x="13" y="262"/>
                  </a:cubicBezTo>
                  <a:cubicBezTo>
                    <a:pt x="13" y="262"/>
                    <a:pt x="13" y="262"/>
                    <a:pt x="13" y="262"/>
                  </a:cubicBezTo>
                  <a:cubicBezTo>
                    <a:pt x="12" y="262"/>
                    <a:pt x="11" y="261"/>
                    <a:pt x="10" y="260"/>
                  </a:cubicBezTo>
                  <a:close/>
                  <a:moveTo>
                    <a:pt x="6" y="245"/>
                  </a:moveTo>
                  <a:cubicBezTo>
                    <a:pt x="5" y="243"/>
                    <a:pt x="5" y="240"/>
                    <a:pt x="4" y="238"/>
                  </a:cubicBezTo>
                  <a:cubicBezTo>
                    <a:pt x="4" y="238"/>
                    <a:pt x="4" y="238"/>
                    <a:pt x="4" y="238"/>
                  </a:cubicBezTo>
                  <a:cubicBezTo>
                    <a:pt x="4" y="236"/>
                    <a:pt x="5" y="235"/>
                    <a:pt x="6" y="235"/>
                  </a:cubicBezTo>
                  <a:cubicBezTo>
                    <a:pt x="7" y="235"/>
                    <a:pt x="9" y="235"/>
                    <a:pt x="9" y="237"/>
                  </a:cubicBezTo>
                  <a:cubicBezTo>
                    <a:pt x="9" y="239"/>
                    <a:pt x="10" y="242"/>
                    <a:pt x="11" y="244"/>
                  </a:cubicBezTo>
                  <a:cubicBezTo>
                    <a:pt x="11" y="245"/>
                    <a:pt x="10" y="247"/>
                    <a:pt x="9" y="247"/>
                  </a:cubicBezTo>
                  <a:cubicBezTo>
                    <a:pt x="8" y="247"/>
                    <a:pt x="8" y="247"/>
                    <a:pt x="8" y="247"/>
                  </a:cubicBezTo>
                  <a:cubicBezTo>
                    <a:pt x="7" y="247"/>
                    <a:pt x="6" y="246"/>
                    <a:pt x="6" y="245"/>
                  </a:cubicBezTo>
                  <a:close/>
                  <a:moveTo>
                    <a:pt x="3" y="230"/>
                  </a:moveTo>
                  <a:cubicBezTo>
                    <a:pt x="2" y="227"/>
                    <a:pt x="2" y="225"/>
                    <a:pt x="2" y="222"/>
                  </a:cubicBezTo>
                  <a:cubicBezTo>
                    <a:pt x="1" y="221"/>
                    <a:pt x="2" y="220"/>
                    <a:pt x="4" y="219"/>
                  </a:cubicBezTo>
                  <a:cubicBezTo>
                    <a:pt x="5" y="219"/>
                    <a:pt x="6" y="220"/>
                    <a:pt x="6" y="221"/>
                  </a:cubicBezTo>
                  <a:cubicBezTo>
                    <a:pt x="6" y="224"/>
                    <a:pt x="7" y="227"/>
                    <a:pt x="7" y="229"/>
                  </a:cubicBezTo>
                  <a:cubicBezTo>
                    <a:pt x="8" y="230"/>
                    <a:pt x="7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4" y="232"/>
                    <a:pt x="3" y="231"/>
                    <a:pt x="3" y="230"/>
                  </a:cubicBezTo>
                  <a:close/>
                  <a:moveTo>
                    <a:pt x="1" y="214"/>
                  </a:moveTo>
                  <a:cubicBezTo>
                    <a:pt x="0" y="212"/>
                    <a:pt x="0" y="209"/>
                    <a:pt x="0" y="206"/>
                  </a:cubicBezTo>
                  <a:cubicBezTo>
                    <a:pt x="0" y="205"/>
                    <a:pt x="1" y="204"/>
                    <a:pt x="2" y="204"/>
                  </a:cubicBezTo>
                  <a:cubicBezTo>
                    <a:pt x="4" y="204"/>
                    <a:pt x="5" y="205"/>
                    <a:pt x="5" y="206"/>
                  </a:cubicBezTo>
                  <a:cubicBezTo>
                    <a:pt x="5" y="209"/>
                    <a:pt x="5" y="211"/>
                    <a:pt x="5" y="214"/>
                  </a:cubicBezTo>
                  <a:cubicBezTo>
                    <a:pt x="5" y="215"/>
                    <a:pt x="5" y="216"/>
                    <a:pt x="3" y="216"/>
                  </a:cubicBezTo>
                  <a:cubicBezTo>
                    <a:pt x="3" y="216"/>
                    <a:pt x="3" y="216"/>
                    <a:pt x="3" y="216"/>
                  </a:cubicBezTo>
                  <a:cubicBezTo>
                    <a:pt x="2" y="216"/>
                    <a:pt x="1" y="215"/>
                    <a:pt x="1" y="214"/>
                  </a:cubicBezTo>
                  <a:close/>
                  <a:moveTo>
                    <a:pt x="0" y="198"/>
                  </a:moveTo>
                  <a:cubicBezTo>
                    <a:pt x="0" y="198"/>
                    <a:pt x="0" y="197"/>
                    <a:pt x="0" y="196"/>
                  </a:cubicBezTo>
                  <a:cubicBezTo>
                    <a:pt x="0" y="194"/>
                    <a:pt x="0" y="192"/>
                    <a:pt x="0" y="191"/>
                  </a:cubicBezTo>
                  <a:cubicBezTo>
                    <a:pt x="0" y="189"/>
                    <a:pt x="1" y="188"/>
                    <a:pt x="2" y="188"/>
                  </a:cubicBezTo>
                  <a:cubicBezTo>
                    <a:pt x="4" y="188"/>
                    <a:pt x="5" y="189"/>
                    <a:pt x="5" y="191"/>
                  </a:cubicBezTo>
                  <a:cubicBezTo>
                    <a:pt x="5" y="193"/>
                    <a:pt x="5" y="194"/>
                    <a:pt x="5" y="196"/>
                  </a:cubicBezTo>
                  <a:cubicBezTo>
                    <a:pt x="5" y="197"/>
                    <a:pt x="5" y="198"/>
                    <a:pt x="5" y="198"/>
                  </a:cubicBezTo>
                  <a:cubicBezTo>
                    <a:pt x="5" y="200"/>
                    <a:pt x="3" y="201"/>
                    <a:pt x="2" y="201"/>
                  </a:cubicBezTo>
                  <a:cubicBezTo>
                    <a:pt x="1" y="201"/>
                    <a:pt x="0" y="200"/>
                    <a:pt x="0" y="198"/>
                  </a:cubicBezTo>
                  <a:close/>
                  <a:moveTo>
                    <a:pt x="2" y="185"/>
                  </a:moveTo>
                  <a:cubicBezTo>
                    <a:pt x="1" y="185"/>
                    <a:pt x="0" y="184"/>
                    <a:pt x="0" y="183"/>
                  </a:cubicBezTo>
                  <a:cubicBezTo>
                    <a:pt x="0" y="180"/>
                    <a:pt x="1" y="177"/>
                    <a:pt x="1" y="175"/>
                  </a:cubicBezTo>
                  <a:cubicBezTo>
                    <a:pt x="1" y="174"/>
                    <a:pt x="2" y="173"/>
                    <a:pt x="4" y="173"/>
                  </a:cubicBezTo>
                  <a:cubicBezTo>
                    <a:pt x="5" y="173"/>
                    <a:pt x="6" y="174"/>
                    <a:pt x="6" y="175"/>
                  </a:cubicBezTo>
                  <a:cubicBezTo>
                    <a:pt x="5" y="178"/>
                    <a:pt x="5" y="180"/>
                    <a:pt x="5" y="183"/>
                  </a:cubicBezTo>
                  <a:cubicBezTo>
                    <a:pt x="5" y="184"/>
                    <a:pt x="4" y="185"/>
                    <a:pt x="3" y="185"/>
                  </a:cubicBezTo>
                  <a:lnTo>
                    <a:pt x="2" y="185"/>
                  </a:lnTo>
                  <a:close/>
                  <a:moveTo>
                    <a:pt x="4" y="170"/>
                  </a:moveTo>
                  <a:cubicBezTo>
                    <a:pt x="3" y="169"/>
                    <a:pt x="2" y="168"/>
                    <a:pt x="2" y="167"/>
                  </a:cubicBezTo>
                  <a:cubicBezTo>
                    <a:pt x="2" y="164"/>
                    <a:pt x="3" y="162"/>
                    <a:pt x="3" y="159"/>
                  </a:cubicBezTo>
                  <a:cubicBezTo>
                    <a:pt x="3" y="158"/>
                    <a:pt x="5" y="157"/>
                    <a:pt x="6" y="157"/>
                  </a:cubicBezTo>
                  <a:cubicBezTo>
                    <a:pt x="7" y="158"/>
                    <a:pt x="8" y="159"/>
                    <a:pt x="8" y="160"/>
                  </a:cubicBezTo>
                  <a:cubicBezTo>
                    <a:pt x="7" y="163"/>
                    <a:pt x="7" y="165"/>
                    <a:pt x="7" y="168"/>
                  </a:cubicBezTo>
                  <a:cubicBezTo>
                    <a:pt x="6" y="169"/>
                    <a:pt x="5" y="170"/>
                    <a:pt x="4" y="170"/>
                  </a:cubicBezTo>
                  <a:close/>
                  <a:moveTo>
                    <a:pt x="7" y="154"/>
                  </a:moveTo>
                  <a:cubicBezTo>
                    <a:pt x="5" y="154"/>
                    <a:pt x="5" y="153"/>
                    <a:pt x="5" y="152"/>
                  </a:cubicBezTo>
                  <a:cubicBezTo>
                    <a:pt x="5" y="149"/>
                    <a:pt x="6" y="146"/>
                    <a:pt x="7" y="144"/>
                  </a:cubicBezTo>
                  <a:cubicBezTo>
                    <a:pt x="7" y="143"/>
                    <a:pt x="8" y="142"/>
                    <a:pt x="10" y="142"/>
                  </a:cubicBezTo>
                  <a:cubicBezTo>
                    <a:pt x="11" y="142"/>
                    <a:pt x="12" y="144"/>
                    <a:pt x="11" y="145"/>
                  </a:cubicBezTo>
                  <a:cubicBezTo>
                    <a:pt x="11" y="147"/>
                    <a:pt x="10" y="150"/>
                    <a:pt x="9" y="153"/>
                  </a:cubicBezTo>
                  <a:cubicBezTo>
                    <a:pt x="9" y="154"/>
                    <a:pt x="8" y="154"/>
                    <a:pt x="7" y="154"/>
                  </a:cubicBezTo>
                  <a:close/>
                  <a:moveTo>
                    <a:pt x="10" y="139"/>
                  </a:moveTo>
                  <a:cubicBezTo>
                    <a:pt x="9" y="139"/>
                    <a:pt x="8" y="137"/>
                    <a:pt x="9" y="136"/>
                  </a:cubicBezTo>
                  <a:cubicBezTo>
                    <a:pt x="10" y="134"/>
                    <a:pt x="10" y="131"/>
                    <a:pt x="11" y="129"/>
                  </a:cubicBezTo>
                  <a:cubicBezTo>
                    <a:pt x="12" y="128"/>
                    <a:pt x="13" y="127"/>
                    <a:pt x="14" y="127"/>
                  </a:cubicBezTo>
                  <a:cubicBezTo>
                    <a:pt x="15" y="128"/>
                    <a:pt x="16" y="129"/>
                    <a:pt x="16" y="130"/>
                  </a:cubicBezTo>
                  <a:cubicBezTo>
                    <a:pt x="15" y="133"/>
                    <a:pt x="14" y="135"/>
                    <a:pt x="13" y="138"/>
                  </a:cubicBezTo>
                  <a:cubicBezTo>
                    <a:pt x="13" y="139"/>
                    <a:pt x="12" y="139"/>
                    <a:pt x="11" y="139"/>
                  </a:cubicBezTo>
                  <a:lnTo>
                    <a:pt x="10" y="139"/>
                  </a:lnTo>
                  <a:close/>
                  <a:moveTo>
                    <a:pt x="15" y="124"/>
                  </a:moveTo>
                  <a:cubicBezTo>
                    <a:pt x="14" y="124"/>
                    <a:pt x="13" y="123"/>
                    <a:pt x="14" y="121"/>
                  </a:cubicBezTo>
                  <a:cubicBezTo>
                    <a:pt x="15" y="119"/>
                    <a:pt x="16" y="116"/>
                    <a:pt x="17" y="114"/>
                  </a:cubicBezTo>
                  <a:cubicBezTo>
                    <a:pt x="17" y="113"/>
                    <a:pt x="19" y="112"/>
                    <a:pt x="20" y="113"/>
                  </a:cubicBezTo>
                  <a:cubicBezTo>
                    <a:pt x="21" y="113"/>
                    <a:pt x="21" y="115"/>
                    <a:pt x="21" y="116"/>
                  </a:cubicBezTo>
                  <a:cubicBezTo>
                    <a:pt x="20" y="118"/>
                    <a:pt x="19" y="121"/>
                    <a:pt x="18" y="123"/>
                  </a:cubicBezTo>
                  <a:cubicBezTo>
                    <a:pt x="18" y="124"/>
                    <a:pt x="17" y="124"/>
                    <a:pt x="16" y="124"/>
                  </a:cubicBezTo>
                  <a:lnTo>
                    <a:pt x="15" y="124"/>
                  </a:lnTo>
                  <a:close/>
                  <a:moveTo>
                    <a:pt x="21" y="110"/>
                  </a:moveTo>
                  <a:cubicBezTo>
                    <a:pt x="20" y="109"/>
                    <a:pt x="19" y="108"/>
                    <a:pt x="20" y="107"/>
                  </a:cubicBezTo>
                  <a:cubicBezTo>
                    <a:pt x="21" y="104"/>
                    <a:pt x="22" y="102"/>
                    <a:pt x="23" y="100"/>
                  </a:cubicBezTo>
                  <a:cubicBezTo>
                    <a:pt x="23" y="100"/>
                    <a:pt x="23" y="100"/>
                    <a:pt x="23" y="100"/>
                  </a:cubicBezTo>
                  <a:cubicBezTo>
                    <a:pt x="24" y="98"/>
                    <a:pt x="25" y="98"/>
                    <a:pt x="26" y="99"/>
                  </a:cubicBezTo>
                  <a:cubicBezTo>
                    <a:pt x="27" y="99"/>
                    <a:pt x="28" y="100"/>
                    <a:pt x="27" y="102"/>
                  </a:cubicBezTo>
                  <a:cubicBezTo>
                    <a:pt x="26" y="104"/>
                    <a:pt x="25" y="106"/>
                    <a:pt x="24" y="109"/>
                  </a:cubicBezTo>
                  <a:cubicBezTo>
                    <a:pt x="24" y="110"/>
                    <a:pt x="23" y="110"/>
                    <a:pt x="22" y="110"/>
                  </a:cubicBezTo>
                  <a:lnTo>
                    <a:pt x="21" y="110"/>
                  </a:lnTo>
                  <a:close/>
                  <a:moveTo>
                    <a:pt x="28" y="96"/>
                  </a:moveTo>
                  <a:cubicBezTo>
                    <a:pt x="26" y="95"/>
                    <a:pt x="26" y="94"/>
                    <a:pt x="27" y="93"/>
                  </a:cubicBezTo>
                  <a:cubicBezTo>
                    <a:pt x="28" y="90"/>
                    <a:pt x="29" y="88"/>
                    <a:pt x="30" y="86"/>
                  </a:cubicBezTo>
                  <a:cubicBezTo>
                    <a:pt x="31" y="85"/>
                    <a:pt x="32" y="84"/>
                    <a:pt x="34" y="85"/>
                  </a:cubicBezTo>
                  <a:cubicBezTo>
                    <a:pt x="35" y="85"/>
                    <a:pt x="35" y="87"/>
                    <a:pt x="34" y="88"/>
                  </a:cubicBezTo>
                  <a:cubicBezTo>
                    <a:pt x="33" y="90"/>
                    <a:pt x="32" y="92"/>
                    <a:pt x="31" y="95"/>
                  </a:cubicBezTo>
                  <a:cubicBezTo>
                    <a:pt x="30" y="96"/>
                    <a:pt x="30" y="96"/>
                    <a:pt x="29" y="96"/>
                  </a:cubicBezTo>
                  <a:lnTo>
                    <a:pt x="28" y="96"/>
                  </a:lnTo>
                  <a:close/>
                  <a:moveTo>
                    <a:pt x="35" y="82"/>
                  </a:moveTo>
                  <a:cubicBezTo>
                    <a:pt x="34" y="81"/>
                    <a:pt x="34" y="80"/>
                    <a:pt x="34" y="79"/>
                  </a:cubicBezTo>
                  <a:cubicBezTo>
                    <a:pt x="36" y="77"/>
                    <a:pt x="37" y="74"/>
                    <a:pt x="38" y="72"/>
                  </a:cubicBezTo>
                  <a:cubicBezTo>
                    <a:pt x="39" y="71"/>
                    <a:pt x="40" y="71"/>
                    <a:pt x="42" y="71"/>
                  </a:cubicBezTo>
                  <a:cubicBezTo>
                    <a:pt x="43" y="72"/>
                    <a:pt x="43" y="73"/>
                    <a:pt x="42" y="75"/>
                  </a:cubicBezTo>
                  <a:cubicBezTo>
                    <a:pt x="41" y="77"/>
                    <a:pt x="40" y="79"/>
                    <a:pt x="38" y="81"/>
                  </a:cubicBezTo>
                  <a:cubicBezTo>
                    <a:pt x="38" y="82"/>
                    <a:pt x="37" y="82"/>
                    <a:pt x="36" y="82"/>
                  </a:cubicBezTo>
                  <a:cubicBezTo>
                    <a:pt x="36" y="82"/>
                    <a:pt x="35" y="82"/>
                    <a:pt x="35" y="82"/>
                  </a:cubicBezTo>
                  <a:close/>
                  <a:moveTo>
                    <a:pt x="43" y="69"/>
                  </a:moveTo>
                  <a:cubicBezTo>
                    <a:pt x="42" y="68"/>
                    <a:pt x="42" y="67"/>
                    <a:pt x="43" y="65"/>
                  </a:cubicBezTo>
                  <a:cubicBezTo>
                    <a:pt x="44" y="63"/>
                    <a:pt x="46" y="61"/>
                    <a:pt x="47" y="59"/>
                  </a:cubicBezTo>
                  <a:cubicBezTo>
                    <a:pt x="48" y="58"/>
                    <a:pt x="49" y="58"/>
                    <a:pt x="50" y="58"/>
                  </a:cubicBezTo>
                  <a:cubicBezTo>
                    <a:pt x="51" y="59"/>
                    <a:pt x="52" y="61"/>
                    <a:pt x="51" y="62"/>
                  </a:cubicBezTo>
                  <a:cubicBezTo>
                    <a:pt x="49" y="64"/>
                    <a:pt x="48" y="66"/>
                    <a:pt x="47" y="68"/>
                  </a:cubicBezTo>
                  <a:cubicBezTo>
                    <a:pt x="46" y="69"/>
                    <a:pt x="45" y="69"/>
                    <a:pt x="45" y="69"/>
                  </a:cubicBezTo>
                  <a:cubicBezTo>
                    <a:pt x="44" y="69"/>
                    <a:pt x="44" y="69"/>
                    <a:pt x="43" y="69"/>
                  </a:cubicBezTo>
                  <a:close/>
                  <a:moveTo>
                    <a:pt x="52" y="56"/>
                  </a:moveTo>
                  <a:cubicBezTo>
                    <a:pt x="51" y="55"/>
                    <a:pt x="51" y="54"/>
                    <a:pt x="52" y="53"/>
                  </a:cubicBezTo>
                  <a:cubicBezTo>
                    <a:pt x="53" y="50"/>
                    <a:pt x="55" y="48"/>
                    <a:pt x="56" y="46"/>
                  </a:cubicBezTo>
                  <a:cubicBezTo>
                    <a:pt x="57" y="45"/>
                    <a:pt x="59" y="45"/>
                    <a:pt x="60" y="46"/>
                  </a:cubicBezTo>
                  <a:cubicBezTo>
                    <a:pt x="61" y="47"/>
                    <a:pt x="61" y="48"/>
                    <a:pt x="60" y="49"/>
                  </a:cubicBezTo>
                  <a:cubicBezTo>
                    <a:pt x="59" y="51"/>
                    <a:pt x="57" y="53"/>
                    <a:pt x="55" y="55"/>
                  </a:cubicBezTo>
                  <a:cubicBezTo>
                    <a:pt x="55" y="56"/>
                    <a:pt x="54" y="56"/>
                    <a:pt x="54" y="56"/>
                  </a:cubicBezTo>
                  <a:cubicBezTo>
                    <a:pt x="53" y="56"/>
                    <a:pt x="53" y="56"/>
                    <a:pt x="52" y="56"/>
                  </a:cubicBezTo>
                  <a:close/>
                  <a:moveTo>
                    <a:pt x="62" y="43"/>
                  </a:moveTo>
                  <a:cubicBezTo>
                    <a:pt x="61" y="43"/>
                    <a:pt x="60" y="41"/>
                    <a:pt x="61" y="40"/>
                  </a:cubicBezTo>
                  <a:cubicBezTo>
                    <a:pt x="63" y="38"/>
                    <a:pt x="65" y="36"/>
                    <a:pt x="66" y="34"/>
                  </a:cubicBezTo>
                  <a:cubicBezTo>
                    <a:pt x="67" y="33"/>
                    <a:pt x="69" y="33"/>
                    <a:pt x="70" y="34"/>
                  </a:cubicBezTo>
                  <a:cubicBezTo>
                    <a:pt x="71" y="35"/>
                    <a:pt x="71" y="36"/>
                    <a:pt x="70" y="37"/>
                  </a:cubicBezTo>
                  <a:cubicBezTo>
                    <a:pt x="68" y="39"/>
                    <a:pt x="67" y="41"/>
                    <a:pt x="65" y="43"/>
                  </a:cubicBezTo>
                  <a:cubicBezTo>
                    <a:pt x="64" y="44"/>
                    <a:pt x="64" y="44"/>
                    <a:pt x="63" y="44"/>
                  </a:cubicBezTo>
                  <a:cubicBezTo>
                    <a:pt x="63" y="44"/>
                    <a:pt x="62" y="44"/>
                    <a:pt x="62" y="43"/>
                  </a:cubicBezTo>
                  <a:close/>
                  <a:moveTo>
                    <a:pt x="72" y="32"/>
                  </a:moveTo>
                  <a:cubicBezTo>
                    <a:pt x="71" y="31"/>
                    <a:pt x="71" y="29"/>
                    <a:pt x="72" y="28"/>
                  </a:cubicBezTo>
                  <a:cubicBezTo>
                    <a:pt x="73" y="26"/>
                    <a:pt x="75" y="24"/>
                    <a:pt x="77" y="22"/>
                  </a:cubicBezTo>
                  <a:cubicBezTo>
                    <a:pt x="78" y="22"/>
                    <a:pt x="79" y="21"/>
                    <a:pt x="80" y="22"/>
                  </a:cubicBezTo>
                  <a:cubicBezTo>
                    <a:pt x="81" y="23"/>
                    <a:pt x="81" y="25"/>
                    <a:pt x="80" y="26"/>
                  </a:cubicBezTo>
                  <a:cubicBezTo>
                    <a:pt x="79" y="27"/>
                    <a:pt x="77" y="29"/>
                    <a:pt x="75" y="31"/>
                  </a:cubicBezTo>
                  <a:cubicBezTo>
                    <a:pt x="75" y="32"/>
                    <a:pt x="74" y="32"/>
                    <a:pt x="73" y="32"/>
                  </a:cubicBezTo>
                  <a:cubicBezTo>
                    <a:pt x="73" y="32"/>
                    <a:pt x="72" y="32"/>
                    <a:pt x="72" y="32"/>
                  </a:cubicBezTo>
                  <a:close/>
                  <a:moveTo>
                    <a:pt x="82" y="20"/>
                  </a:moveTo>
                  <a:cubicBezTo>
                    <a:pt x="81" y="19"/>
                    <a:pt x="81" y="18"/>
                    <a:pt x="82" y="17"/>
                  </a:cubicBezTo>
                  <a:cubicBezTo>
                    <a:pt x="84" y="15"/>
                    <a:pt x="86" y="13"/>
                    <a:pt x="88" y="11"/>
                  </a:cubicBezTo>
                  <a:cubicBezTo>
                    <a:pt x="89" y="10"/>
                    <a:pt x="90" y="10"/>
                    <a:pt x="91" y="11"/>
                  </a:cubicBezTo>
                  <a:cubicBezTo>
                    <a:pt x="92" y="12"/>
                    <a:pt x="92" y="14"/>
                    <a:pt x="91" y="15"/>
                  </a:cubicBezTo>
                  <a:cubicBezTo>
                    <a:pt x="89" y="16"/>
                    <a:pt x="88" y="18"/>
                    <a:pt x="86" y="20"/>
                  </a:cubicBezTo>
                  <a:cubicBezTo>
                    <a:pt x="85" y="20"/>
                    <a:pt x="85" y="21"/>
                    <a:pt x="84" y="21"/>
                  </a:cubicBezTo>
                  <a:cubicBezTo>
                    <a:pt x="83" y="21"/>
                    <a:pt x="83" y="20"/>
                    <a:pt x="82" y="20"/>
                  </a:cubicBezTo>
                  <a:close/>
                  <a:moveTo>
                    <a:pt x="94" y="9"/>
                  </a:moveTo>
                  <a:cubicBezTo>
                    <a:pt x="93" y="8"/>
                    <a:pt x="93" y="7"/>
                    <a:pt x="94" y="6"/>
                  </a:cubicBezTo>
                  <a:cubicBezTo>
                    <a:pt x="97" y="2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1" y="0"/>
                    <a:pt x="102" y="0"/>
                    <a:pt x="103" y="1"/>
                  </a:cubicBezTo>
                  <a:cubicBezTo>
                    <a:pt x="104" y="2"/>
                    <a:pt x="104" y="3"/>
                    <a:pt x="103" y="4"/>
                  </a:cubicBezTo>
                  <a:cubicBezTo>
                    <a:pt x="103" y="4"/>
                    <a:pt x="101" y="6"/>
                    <a:pt x="97" y="9"/>
                  </a:cubicBezTo>
                  <a:cubicBezTo>
                    <a:pt x="96" y="10"/>
                    <a:pt x="96" y="10"/>
                    <a:pt x="95" y="10"/>
                  </a:cubicBezTo>
                  <a:cubicBezTo>
                    <a:pt x="95" y="10"/>
                    <a:pt x="94" y="10"/>
                    <a:pt x="94" y="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" name="Freeform 756"/>
            <p:cNvSpPr>
              <a:spLocks noEditPoints="1"/>
            </p:cNvSpPr>
            <p:nvPr/>
          </p:nvSpPr>
          <p:spPr bwMode="auto">
            <a:xfrm>
              <a:off x="4819649" y="1854201"/>
              <a:ext cx="387350" cy="841375"/>
            </a:xfrm>
            <a:custGeom>
              <a:avLst/>
              <a:gdLst>
                <a:gd name="T0" fmla="*/ 12 w 143"/>
                <a:gd name="T1" fmla="*/ 304 h 311"/>
                <a:gd name="T2" fmla="*/ 1 w 143"/>
                <a:gd name="T3" fmla="*/ 310 h 311"/>
                <a:gd name="T4" fmla="*/ 26 w 143"/>
                <a:gd name="T5" fmla="*/ 297 h 311"/>
                <a:gd name="T6" fmla="*/ 15 w 143"/>
                <a:gd name="T7" fmla="*/ 303 h 311"/>
                <a:gd name="T8" fmla="*/ 39 w 143"/>
                <a:gd name="T9" fmla="*/ 289 h 311"/>
                <a:gd name="T10" fmla="*/ 29 w 143"/>
                <a:gd name="T11" fmla="*/ 295 h 311"/>
                <a:gd name="T12" fmla="*/ 52 w 143"/>
                <a:gd name="T13" fmla="*/ 280 h 311"/>
                <a:gd name="T14" fmla="*/ 42 w 143"/>
                <a:gd name="T15" fmla="*/ 287 h 311"/>
                <a:gd name="T16" fmla="*/ 61 w 143"/>
                <a:gd name="T17" fmla="*/ 270 h 311"/>
                <a:gd name="T18" fmla="*/ 57 w 143"/>
                <a:gd name="T19" fmla="*/ 279 h 311"/>
                <a:gd name="T20" fmla="*/ 73 w 143"/>
                <a:gd name="T21" fmla="*/ 260 h 311"/>
                <a:gd name="T22" fmla="*/ 69 w 143"/>
                <a:gd name="T23" fmla="*/ 269 h 311"/>
                <a:gd name="T24" fmla="*/ 84 w 143"/>
                <a:gd name="T25" fmla="*/ 249 h 311"/>
                <a:gd name="T26" fmla="*/ 80 w 143"/>
                <a:gd name="T27" fmla="*/ 259 h 311"/>
                <a:gd name="T28" fmla="*/ 84 w 143"/>
                <a:gd name="T29" fmla="*/ 249 h 311"/>
                <a:gd name="T30" fmla="*/ 94 w 143"/>
                <a:gd name="T31" fmla="*/ 238 h 311"/>
                <a:gd name="T32" fmla="*/ 91 w 143"/>
                <a:gd name="T33" fmla="*/ 247 h 311"/>
                <a:gd name="T34" fmla="*/ 103 w 143"/>
                <a:gd name="T35" fmla="*/ 225 h 311"/>
                <a:gd name="T36" fmla="*/ 101 w 143"/>
                <a:gd name="T37" fmla="*/ 235 h 311"/>
                <a:gd name="T38" fmla="*/ 112 w 143"/>
                <a:gd name="T39" fmla="*/ 212 h 311"/>
                <a:gd name="T40" fmla="*/ 110 w 143"/>
                <a:gd name="T41" fmla="*/ 223 h 311"/>
                <a:gd name="T42" fmla="*/ 119 w 143"/>
                <a:gd name="T43" fmla="*/ 199 h 311"/>
                <a:gd name="T44" fmla="*/ 117 w 143"/>
                <a:gd name="T45" fmla="*/ 209 h 311"/>
                <a:gd name="T46" fmla="*/ 125 w 143"/>
                <a:gd name="T47" fmla="*/ 185 h 311"/>
                <a:gd name="T48" fmla="*/ 124 w 143"/>
                <a:gd name="T49" fmla="*/ 195 h 311"/>
                <a:gd name="T50" fmla="*/ 130 w 143"/>
                <a:gd name="T51" fmla="*/ 170 h 311"/>
                <a:gd name="T52" fmla="*/ 130 w 143"/>
                <a:gd name="T53" fmla="*/ 180 h 311"/>
                <a:gd name="T54" fmla="*/ 134 w 143"/>
                <a:gd name="T55" fmla="*/ 155 h 311"/>
                <a:gd name="T56" fmla="*/ 136 w 143"/>
                <a:gd name="T57" fmla="*/ 164 h 311"/>
                <a:gd name="T58" fmla="*/ 136 w 143"/>
                <a:gd name="T59" fmla="*/ 140 h 311"/>
                <a:gd name="T60" fmla="*/ 137 w 143"/>
                <a:gd name="T61" fmla="*/ 150 h 311"/>
                <a:gd name="T62" fmla="*/ 138 w 143"/>
                <a:gd name="T63" fmla="*/ 125 h 311"/>
                <a:gd name="T64" fmla="*/ 140 w 143"/>
                <a:gd name="T65" fmla="*/ 135 h 311"/>
                <a:gd name="T66" fmla="*/ 139 w 143"/>
                <a:gd name="T67" fmla="*/ 109 h 311"/>
                <a:gd name="T68" fmla="*/ 141 w 143"/>
                <a:gd name="T69" fmla="*/ 119 h 311"/>
                <a:gd name="T70" fmla="*/ 141 w 143"/>
                <a:gd name="T71" fmla="*/ 91 h 311"/>
                <a:gd name="T72" fmla="*/ 141 w 143"/>
                <a:gd name="T73" fmla="*/ 104 h 311"/>
                <a:gd name="T74" fmla="*/ 139 w 143"/>
                <a:gd name="T75" fmla="*/ 76 h 311"/>
                <a:gd name="T76" fmla="*/ 140 w 143"/>
                <a:gd name="T77" fmla="*/ 88 h 311"/>
                <a:gd name="T78" fmla="*/ 135 w 143"/>
                <a:gd name="T79" fmla="*/ 63 h 311"/>
                <a:gd name="T80" fmla="*/ 139 w 143"/>
                <a:gd name="T81" fmla="*/ 72 h 311"/>
                <a:gd name="T82" fmla="*/ 132 w 143"/>
                <a:gd name="T83" fmla="*/ 48 h 311"/>
                <a:gd name="T84" fmla="*/ 138 w 143"/>
                <a:gd name="T85" fmla="*/ 54 h 311"/>
                <a:gd name="T86" fmla="*/ 131 w 143"/>
                <a:gd name="T87" fmla="*/ 40 h 311"/>
                <a:gd name="T88" fmla="*/ 133 w 143"/>
                <a:gd name="T89" fmla="*/ 31 h 311"/>
                <a:gd name="T90" fmla="*/ 131 w 143"/>
                <a:gd name="T91" fmla="*/ 40 h 311"/>
                <a:gd name="T92" fmla="*/ 129 w 143"/>
                <a:gd name="T93" fmla="*/ 16 h 311"/>
                <a:gd name="T94" fmla="*/ 126 w 143"/>
                <a:gd name="T95" fmla="*/ 25 h 311"/>
                <a:gd name="T96" fmla="*/ 120 w 143"/>
                <a:gd name="T97" fmla="*/ 0 h 311"/>
                <a:gd name="T98" fmla="*/ 124 w 143"/>
                <a:gd name="T99" fmla="*/ 12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3" h="311">
                  <a:moveTo>
                    <a:pt x="1" y="310"/>
                  </a:moveTo>
                  <a:cubicBezTo>
                    <a:pt x="0" y="308"/>
                    <a:pt x="1" y="307"/>
                    <a:pt x="2" y="306"/>
                  </a:cubicBezTo>
                  <a:cubicBezTo>
                    <a:pt x="5" y="305"/>
                    <a:pt x="7" y="304"/>
                    <a:pt x="9" y="303"/>
                  </a:cubicBezTo>
                  <a:cubicBezTo>
                    <a:pt x="10" y="302"/>
                    <a:pt x="12" y="303"/>
                    <a:pt x="12" y="304"/>
                  </a:cubicBezTo>
                  <a:cubicBezTo>
                    <a:pt x="13" y="305"/>
                    <a:pt x="12" y="307"/>
                    <a:pt x="11" y="307"/>
                  </a:cubicBezTo>
                  <a:cubicBezTo>
                    <a:pt x="9" y="308"/>
                    <a:pt x="7" y="310"/>
                    <a:pt x="4" y="311"/>
                  </a:cubicBezTo>
                  <a:cubicBezTo>
                    <a:pt x="3" y="311"/>
                    <a:pt x="3" y="311"/>
                    <a:pt x="3" y="311"/>
                  </a:cubicBezTo>
                  <a:cubicBezTo>
                    <a:pt x="2" y="311"/>
                    <a:pt x="1" y="310"/>
                    <a:pt x="1" y="310"/>
                  </a:cubicBezTo>
                  <a:close/>
                  <a:moveTo>
                    <a:pt x="15" y="303"/>
                  </a:moveTo>
                  <a:cubicBezTo>
                    <a:pt x="14" y="302"/>
                    <a:pt x="15" y="300"/>
                    <a:pt x="16" y="300"/>
                  </a:cubicBezTo>
                  <a:cubicBezTo>
                    <a:pt x="18" y="298"/>
                    <a:pt x="21" y="297"/>
                    <a:pt x="23" y="296"/>
                  </a:cubicBezTo>
                  <a:cubicBezTo>
                    <a:pt x="24" y="295"/>
                    <a:pt x="25" y="296"/>
                    <a:pt x="26" y="297"/>
                  </a:cubicBezTo>
                  <a:cubicBezTo>
                    <a:pt x="27" y="298"/>
                    <a:pt x="26" y="299"/>
                    <a:pt x="25" y="300"/>
                  </a:cubicBezTo>
                  <a:cubicBezTo>
                    <a:pt x="23" y="301"/>
                    <a:pt x="21" y="302"/>
                    <a:pt x="18" y="304"/>
                  </a:cubicBezTo>
                  <a:cubicBezTo>
                    <a:pt x="18" y="304"/>
                    <a:pt x="17" y="304"/>
                    <a:pt x="17" y="304"/>
                  </a:cubicBezTo>
                  <a:cubicBezTo>
                    <a:pt x="16" y="304"/>
                    <a:pt x="15" y="304"/>
                    <a:pt x="15" y="303"/>
                  </a:cubicBezTo>
                  <a:close/>
                  <a:moveTo>
                    <a:pt x="29" y="295"/>
                  </a:moveTo>
                  <a:cubicBezTo>
                    <a:pt x="28" y="294"/>
                    <a:pt x="28" y="293"/>
                    <a:pt x="30" y="292"/>
                  </a:cubicBezTo>
                  <a:cubicBezTo>
                    <a:pt x="32" y="291"/>
                    <a:pt x="34" y="289"/>
                    <a:pt x="36" y="288"/>
                  </a:cubicBezTo>
                  <a:cubicBezTo>
                    <a:pt x="37" y="287"/>
                    <a:pt x="39" y="288"/>
                    <a:pt x="39" y="289"/>
                  </a:cubicBezTo>
                  <a:cubicBezTo>
                    <a:pt x="40" y="290"/>
                    <a:pt x="40" y="291"/>
                    <a:pt x="39" y="292"/>
                  </a:cubicBezTo>
                  <a:cubicBezTo>
                    <a:pt x="36" y="293"/>
                    <a:pt x="34" y="295"/>
                    <a:pt x="32" y="296"/>
                  </a:cubicBezTo>
                  <a:cubicBezTo>
                    <a:pt x="32" y="296"/>
                    <a:pt x="31" y="296"/>
                    <a:pt x="31" y="296"/>
                  </a:cubicBezTo>
                  <a:cubicBezTo>
                    <a:pt x="30" y="296"/>
                    <a:pt x="29" y="296"/>
                    <a:pt x="29" y="295"/>
                  </a:cubicBezTo>
                  <a:close/>
                  <a:moveTo>
                    <a:pt x="42" y="287"/>
                  </a:moveTo>
                  <a:cubicBezTo>
                    <a:pt x="41" y="286"/>
                    <a:pt x="42" y="285"/>
                    <a:pt x="43" y="284"/>
                  </a:cubicBezTo>
                  <a:cubicBezTo>
                    <a:pt x="45" y="282"/>
                    <a:pt x="47" y="281"/>
                    <a:pt x="49" y="280"/>
                  </a:cubicBezTo>
                  <a:cubicBezTo>
                    <a:pt x="50" y="279"/>
                    <a:pt x="52" y="279"/>
                    <a:pt x="52" y="280"/>
                  </a:cubicBezTo>
                  <a:cubicBezTo>
                    <a:pt x="53" y="281"/>
                    <a:pt x="53" y="283"/>
                    <a:pt x="52" y="283"/>
                  </a:cubicBezTo>
                  <a:cubicBezTo>
                    <a:pt x="50" y="285"/>
                    <a:pt x="47" y="286"/>
                    <a:pt x="45" y="288"/>
                  </a:cubicBezTo>
                  <a:cubicBezTo>
                    <a:pt x="45" y="288"/>
                    <a:pt x="44" y="288"/>
                    <a:pt x="44" y="288"/>
                  </a:cubicBezTo>
                  <a:cubicBezTo>
                    <a:pt x="43" y="288"/>
                    <a:pt x="42" y="288"/>
                    <a:pt x="42" y="287"/>
                  </a:cubicBezTo>
                  <a:close/>
                  <a:moveTo>
                    <a:pt x="55" y="278"/>
                  </a:moveTo>
                  <a:cubicBezTo>
                    <a:pt x="54" y="277"/>
                    <a:pt x="54" y="276"/>
                    <a:pt x="55" y="275"/>
                  </a:cubicBezTo>
                  <a:cubicBezTo>
                    <a:pt x="57" y="273"/>
                    <a:pt x="59" y="272"/>
                    <a:pt x="61" y="270"/>
                  </a:cubicBezTo>
                  <a:cubicBezTo>
                    <a:pt x="61" y="270"/>
                    <a:pt x="61" y="270"/>
                    <a:pt x="61" y="270"/>
                  </a:cubicBezTo>
                  <a:cubicBezTo>
                    <a:pt x="62" y="269"/>
                    <a:pt x="64" y="270"/>
                    <a:pt x="65" y="271"/>
                  </a:cubicBezTo>
                  <a:cubicBezTo>
                    <a:pt x="65" y="272"/>
                    <a:pt x="65" y="273"/>
                    <a:pt x="64" y="274"/>
                  </a:cubicBezTo>
                  <a:cubicBezTo>
                    <a:pt x="62" y="276"/>
                    <a:pt x="60" y="277"/>
                    <a:pt x="58" y="279"/>
                  </a:cubicBezTo>
                  <a:cubicBezTo>
                    <a:pt x="58" y="279"/>
                    <a:pt x="57" y="279"/>
                    <a:pt x="57" y="279"/>
                  </a:cubicBezTo>
                  <a:cubicBezTo>
                    <a:pt x="56" y="279"/>
                    <a:pt x="55" y="279"/>
                    <a:pt x="55" y="278"/>
                  </a:cubicBezTo>
                  <a:close/>
                  <a:moveTo>
                    <a:pt x="67" y="269"/>
                  </a:moveTo>
                  <a:cubicBezTo>
                    <a:pt x="66" y="268"/>
                    <a:pt x="66" y="266"/>
                    <a:pt x="67" y="265"/>
                  </a:cubicBezTo>
                  <a:cubicBezTo>
                    <a:pt x="69" y="264"/>
                    <a:pt x="71" y="262"/>
                    <a:pt x="73" y="260"/>
                  </a:cubicBezTo>
                  <a:cubicBezTo>
                    <a:pt x="74" y="259"/>
                    <a:pt x="76" y="259"/>
                    <a:pt x="76" y="260"/>
                  </a:cubicBezTo>
                  <a:cubicBezTo>
                    <a:pt x="77" y="261"/>
                    <a:pt x="77" y="263"/>
                    <a:pt x="76" y="264"/>
                  </a:cubicBezTo>
                  <a:cubicBezTo>
                    <a:pt x="74" y="265"/>
                    <a:pt x="72" y="267"/>
                    <a:pt x="70" y="269"/>
                  </a:cubicBezTo>
                  <a:cubicBezTo>
                    <a:pt x="70" y="269"/>
                    <a:pt x="69" y="269"/>
                    <a:pt x="69" y="269"/>
                  </a:cubicBezTo>
                  <a:cubicBezTo>
                    <a:pt x="68" y="269"/>
                    <a:pt x="68" y="269"/>
                    <a:pt x="67" y="269"/>
                  </a:cubicBezTo>
                  <a:close/>
                  <a:moveTo>
                    <a:pt x="79" y="258"/>
                  </a:moveTo>
                  <a:cubicBezTo>
                    <a:pt x="78" y="257"/>
                    <a:pt x="78" y="256"/>
                    <a:pt x="79" y="255"/>
                  </a:cubicBezTo>
                  <a:cubicBezTo>
                    <a:pt x="81" y="253"/>
                    <a:pt x="82" y="251"/>
                    <a:pt x="84" y="249"/>
                  </a:cubicBezTo>
                  <a:cubicBezTo>
                    <a:pt x="85" y="248"/>
                    <a:pt x="86" y="248"/>
                    <a:pt x="87" y="249"/>
                  </a:cubicBezTo>
                  <a:cubicBezTo>
                    <a:pt x="88" y="250"/>
                    <a:pt x="88" y="252"/>
                    <a:pt x="87" y="253"/>
                  </a:cubicBezTo>
                  <a:cubicBezTo>
                    <a:pt x="86" y="254"/>
                    <a:pt x="84" y="256"/>
                    <a:pt x="82" y="258"/>
                  </a:cubicBezTo>
                  <a:cubicBezTo>
                    <a:pt x="82" y="259"/>
                    <a:pt x="81" y="259"/>
                    <a:pt x="80" y="259"/>
                  </a:cubicBezTo>
                  <a:cubicBezTo>
                    <a:pt x="80" y="259"/>
                    <a:pt x="79" y="259"/>
                    <a:pt x="79" y="258"/>
                  </a:cubicBezTo>
                  <a:close/>
                  <a:moveTo>
                    <a:pt x="84" y="249"/>
                  </a:moveTo>
                  <a:cubicBezTo>
                    <a:pt x="84" y="249"/>
                    <a:pt x="84" y="249"/>
                    <a:pt x="84" y="249"/>
                  </a:cubicBezTo>
                  <a:cubicBezTo>
                    <a:pt x="84" y="249"/>
                    <a:pt x="84" y="249"/>
                    <a:pt x="84" y="249"/>
                  </a:cubicBezTo>
                  <a:close/>
                  <a:moveTo>
                    <a:pt x="89" y="247"/>
                  </a:moveTo>
                  <a:cubicBezTo>
                    <a:pt x="88" y="246"/>
                    <a:pt x="88" y="245"/>
                    <a:pt x="89" y="244"/>
                  </a:cubicBezTo>
                  <a:cubicBezTo>
                    <a:pt x="91" y="242"/>
                    <a:pt x="93" y="240"/>
                    <a:pt x="94" y="238"/>
                  </a:cubicBezTo>
                  <a:cubicBezTo>
                    <a:pt x="94" y="238"/>
                    <a:pt x="94" y="238"/>
                    <a:pt x="94" y="238"/>
                  </a:cubicBezTo>
                  <a:cubicBezTo>
                    <a:pt x="95" y="237"/>
                    <a:pt x="97" y="237"/>
                    <a:pt x="98" y="237"/>
                  </a:cubicBezTo>
                  <a:cubicBezTo>
                    <a:pt x="98" y="238"/>
                    <a:pt x="99" y="240"/>
                    <a:pt x="98" y="241"/>
                  </a:cubicBezTo>
                  <a:cubicBezTo>
                    <a:pt x="96" y="243"/>
                    <a:pt x="95" y="245"/>
                    <a:pt x="93" y="247"/>
                  </a:cubicBezTo>
                  <a:cubicBezTo>
                    <a:pt x="92" y="247"/>
                    <a:pt x="92" y="247"/>
                    <a:pt x="91" y="247"/>
                  </a:cubicBezTo>
                  <a:cubicBezTo>
                    <a:pt x="90" y="247"/>
                    <a:pt x="90" y="247"/>
                    <a:pt x="89" y="247"/>
                  </a:cubicBezTo>
                  <a:close/>
                  <a:moveTo>
                    <a:pt x="99" y="235"/>
                  </a:moveTo>
                  <a:cubicBezTo>
                    <a:pt x="98" y="234"/>
                    <a:pt x="98" y="233"/>
                    <a:pt x="99" y="232"/>
                  </a:cubicBezTo>
                  <a:cubicBezTo>
                    <a:pt x="101" y="230"/>
                    <a:pt x="102" y="227"/>
                    <a:pt x="103" y="225"/>
                  </a:cubicBezTo>
                  <a:cubicBezTo>
                    <a:pt x="104" y="224"/>
                    <a:pt x="106" y="224"/>
                    <a:pt x="107" y="225"/>
                  </a:cubicBezTo>
                  <a:cubicBezTo>
                    <a:pt x="108" y="226"/>
                    <a:pt x="108" y="227"/>
                    <a:pt x="107" y="228"/>
                  </a:cubicBezTo>
                  <a:cubicBezTo>
                    <a:pt x="106" y="230"/>
                    <a:pt x="104" y="232"/>
                    <a:pt x="103" y="234"/>
                  </a:cubicBezTo>
                  <a:cubicBezTo>
                    <a:pt x="102" y="235"/>
                    <a:pt x="102" y="235"/>
                    <a:pt x="101" y="235"/>
                  </a:cubicBezTo>
                  <a:cubicBezTo>
                    <a:pt x="100" y="235"/>
                    <a:pt x="100" y="235"/>
                    <a:pt x="99" y="235"/>
                  </a:cubicBezTo>
                  <a:close/>
                  <a:moveTo>
                    <a:pt x="108" y="222"/>
                  </a:moveTo>
                  <a:cubicBezTo>
                    <a:pt x="107" y="221"/>
                    <a:pt x="107" y="220"/>
                    <a:pt x="108" y="219"/>
                  </a:cubicBezTo>
                  <a:cubicBezTo>
                    <a:pt x="109" y="217"/>
                    <a:pt x="110" y="215"/>
                    <a:pt x="112" y="212"/>
                  </a:cubicBezTo>
                  <a:cubicBezTo>
                    <a:pt x="112" y="211"/>
                    <a:pt x="114" y="211"/>
                    <a:pt x="115" y="212"/>
                  </a:cubicBezTo>
                  <a:cubicBezTo>
                    <a:pt x="116" y="212"/>
                    <a:pt x="116" y="214"/>
                    <a:pt x="116" y="215"/>
                  </a:cubicBezTo>
                  <a:cubicBezTo>
                    <a:pt x="114" y="217"/>
                    <a:pt x="113" y="219"/>
                    <a:pt x="112" y="221"/>
                  </a:cubicBezTo>
                  <a:cubicBezTo>
                    <a:pt x="111" y="222"/>
                    <a:pt x="110" y="223"/>
                    <a:pt x="110" y="223"/>
                  </a:cubicBezTo>
                  <a:cubicBezTo>
                    <a:pt x="109" y="223"/>
                    <a:pt x="109" y="222"/>
                    <a:pt x="108" y="222"/>
                  </a:cubicBezTo>
                  <a:close/>
                  <a:moveTo>
                    <a:pt x="116" y="209"/>
                  </a:moveTo>
                  <a:cubicBezTo>
                    <a:pt x="115" y="208"/>
                    <a:pt x="115" y="207"/>
                    <a:pt x="115" y="206"/>
                  </a:cubicBezTo>
                  <a:cubicBezTo>
                    <a:pt x="117" y="203"/>
                    <a:pt x="118" y="201"/>
                    <a:pt x="119" y="199"/>
                  </a:cubicBezTo>
                  <a:cubicBezTo>
                    <a:pt x="119" y="198"/>
                    <a:pt x="121" y="197"/>
                    <a:pt x="122" y="198"/>
                  </a:cubicBezTo>
                  <a:cubicBezTo>
                    <a:pt x="123" y="198"/>
                    <a:pt x="124" y="200"/>
                    <a:pt x="123" y="201"/>
                  </a:cubicBezTo>
                  <a:cubicBezTo>
                    <a:pt x="122" y="203"/>
                    <a:pt x="121" y="205"/>
                    <a:pt x="120" y="208"/>
                  </a:cubicBezTo>
                  <a:cubicBezTo>
                    <a:pt x="119" y="209"/>
                    <a:pt x="118" y="209"/>
                    <a:pt x="117" y="209"/>
                  </a:cubicBezTo>
                  <a:lnTo>
                    <a:pt x="116" y="209"/>
                  </a:lnTo>
                  <a:close/>
                  <a:moveTo>
                    <a:pt x="123" y="195"/>
                  </a:moveTo>
                  <a:cubicBezTo>
                    <a:pt x="122" y="194"/>
                    <a:pt x="122" y="193"/>
                    <a:pt x="122" y="192"/>
                  </a:cubicBezTo>
                  <a:cubicBezTo>
                    <a:pt x="123" y="189"/>
                    <a:pt x="124" y="187"/>
                    <a:pt x="125" y="185"/>
                  </a:cubicBezTo>
                  <a:cubicBezTo>
                    <a:pt x="125" y="183"/>
                    <a:pt x="127" y="183"/>
                    <a:pt x="128" y="183"/>
                  </a:cubicBezTo>
                  <a:cubicBezTo>
                    <a:pt x="129" y="184"/>
                    <a:pt x="130" y="185"/>
                    <a:pt x="129" y="186"/>
                  </a:cubicBezTo>
                  <a:cubicBezTo>
                    <a:pt x="128" y="189"/>
                    <a:pt x="127" y="191"/>
                    <a:pt x="126" y="194"/>
                  </a:cubicBezTo>
                  <a:cubicBezTo>
                    <a:pt x="126" y="194"/>
                    <a:pt x="125" y="195"/>
                    <a:pt x="124" y="195"/>
                  </a:cubicBezTo>
                  <a:lnTo>
                    <a:pt x="123" y="195"/>
                  </a:lnTo>
                  <a:close/>
                  <a:moveTo>
                    <a:pt x="129" y="180"/>
                  </a:moveTo>
                  <a:cubicBezTo>
                    <a:pt x="128" y="180"/>
                    <a:pt x="127" y="179"/>
                    <a:pt x="128" y="177"/>
                  </a:cubicBezTo>
                  <a:cubicBezTo>
                    <a:pt x="128" y="175"/>
                    <a:pt x="129" y="172"/>
                    <a:pt x="130" y="170"/>
                  </a:cubicBezTo>
                  <a:cubicBezTo>
                    <a:pt x="130" y="169"/>
                    <a:pt x="132" y="168"/>
                    <a:pt x="133" y="168"/>
                  </a:cubicBezTo>
                  <a:cubicBezTo>
                    <a:pt x="134" y="169"/>
                    <a:pt x="135" y="170"/>
                    <a:pt x="134" y="171"/>
                  </a:cubicBezTo>
                  <a:cubicBezTo>
                    <a:pt x="134" y="174"/>
                    <a:pt x="133" y="176"/>
                    <a:pt x="132" y="179"/>
                  </a:cubicBezTo>
                  <a:cubicBezTo>
                    <a:pt x="132" y="180"/>
                    <a:pt x="131" y="180"/>
                    <a:pt x="130" y="180"/>
                  </a:cubicBezTo>
                  <a:lnTo>
                    <a:pt x="129" y="180"/>
                  </a:lnTo>
                  <a:close/>
                  <a:moveTo>
                    <a:pt x="134" y="165"/>
                  </a:moveTo>
                  <a:cubicBezTo>
                    <a:pt x="132" y="165"/>
                    <a:pt x="132" y="164"/>
                    <a:pt x="132" y="163"/>
                  </a:cubicBezTo>
                  <a:cubicBezTo>
                    <a:pt x="133" y="160"/>
                    <a:pt x="133" y="158"/>
                    <a:pt x="134" y="155"/>
                  </a:cubicBezTo>
                  <a:cubicBezTo>
                    <a:pt x="134" y="155"/>
                    <a:pt x="134" y="155"/>
                    <a:pt x="134" y="155"/>
                  </a:cubicBezTo>
                  <a:cubicBezTo>
                    <a:pt x="134" y="154"/>
                    <a:pt x="135" y="153"/>
                    <a:pt x="136" y="153"/>
                  </a:cubicBezTo>
                  <a:cubicBezTo>
                    <a:pt x="138" y="154"/>
                    <a:pt x="139" y="155"/>
                    <a:pt x="138" y="156"/>
                  </a:cubicBezTo>
                  <a:cubicBezTo>
                    <a:pt x="138" y="159"/>
                    <a:pt x="137" y="161"/>
                    <a:pt x="136" y="164"/>
                  </a:cubicBezTo>
                  <a:cubicBezTo>
                    <a:pt x="136" y="165"/>
                    <a:pt x="135" y="165"/>
                    <a:pt x="134" y="165"/>
                  </a:cubicBezTo>
                  <a:close/>
                  <a:moveTo>
                    <a:pt x="137" y="150"/>
                  </a:moveTo>
                  <a:cubicBezTo>
                    <a:pt x="136" y="150"/>
                    <a:pt x="135" y="149"/>
                    <a:pt x="135" y="147"/>
                  </a:cubicBezTo>
                  <a:cubicBezTo>
                    <a:pt x="136" y="145"/>
                    <a:pt x="136" y="142"/>
                    <a:pt x="136" y="140"/>
                  </a:cubicBezTo>
                  <a:cubicBezTo>
                    <a:pt x="137" y="139"/>
                    <a:pt x="138" y="138"/>
                    <a:pt x="139" y="138"/>
                  </a:cubicBezTo>
                  <a:cubicBezTo>
                    <a:pt x="140" y="138"/>
                    <a:pt x="141" y="139"/>
                    <a:pt x="141" y="140"/>
                  </a:cubicBezTo>
                  <a:cubicBezTo>
                    <a:pt x="141" y="143"/>
                    <a:pt x="140" y="146"/>
                    <a:pt x="140" y="148"/>
                  </a:cubicBezTo>
                  <a:cubicBezTo>
                    <a:pt x="140" y="149"/>
                    <a:pt x="139" y="150"/>
                    <a:pt x="137" y="150"/>
                  </a:cubicBezTo>
                  <a:close/>
                  <a:moveTo>
                    <a:pt x="139" y="135"/>
                  </a:moveTo>
                  <a:cubicBezTo>
                    <a:pt x="138" y="135"/>
                    <a:pt x="137" y="133"/>
                    <a:pt x="137" y="132"/>
                  </a:cubicBezTo>
                  <a:cubicBezTo>
                    <a:pt x="138" y="130"/>
                    <a:pt x="138" y="127"/>
                    <a:pt x="138" y="124"/>
                  </a:cubicBezTo>
                  <a:cubicBezTo>
                    <a:pt x="138" y="125"/>
                    <a:pt x="138" y="125"/>
                    <a:pt x="138" y="125"/>
                  </a:cubicBezTo>
                  <a:cubicBezTo>
                    <a:pt x="138" y="123"/>
                    <a:pt x="139" y="122"/>
                    <a:pt x="141" y="122"/>
                  </a:cubicBezTo>
                  <a:cubicBezTo>
                    <a:pt x="142" y="122"/>
                    <a:pt x="143" y="124"/>
                    <a:pt x="143" y="125"/>
                  </a:cubicBezTo>
                  <a:cubicBezTo>
                    <a:pt x="143" y="127"/>
                    <a:pt x="142" y="130"/>
                    <a:pt x="142" y="133"/>
                  </a:cubicBezTo>
                  <a:cubicBezTo>
                    <a:pt x="142" y="134"/>
                    <a:pt x="141" y="135"/>
                    <a:pt x="140" y="135"/>
                  </a:cubicBezTo>
                  <a:lnTo>
                    <a:pt x="139" y="135"/>
                  </a:lnTo>
                  <a:close/>
                  <a:moveTo>
                    <a:pt x="141" y="119"/>
                  </a:moveTo>
                  <a:cubicBezTo>
                    <a:pt x="139" y="119"/>
                    <a:pt x="138" y="118"/>
                    <a:pt x="138" y="117"/>
                  </a:cubicBezTo>
                  <a:cubicBezTo>
                    <a:pt x="139" y="114"/>
                    <a:pt x="139" y="112"/>
                    <a:pt x="139" y="109"/>
                  </a:cubicBezTo>
                  <a:cubicBezTo>
                    <a:pt x="139" y="108"/>
                    <a:pt x="140" y="107"/>
                    <a:pt x="141" y="107"/>
                  </a:cubicBezTo>
                  <a:cubicBezTo>
                    <a:pt x="142" y="107"/>
                    <a:pt x="143" y="108"/>
                    <a:pt x="143" y="109"/>
                  </a:cubicBezTo>
                  <a:cubicBezTo>
                    <a:pt x="143" y="112"/>
                    <a:pt x="143" y="114"/>
                    <a:pt x="143" y="117"/>
                  </a:cubicBezTo>
                  <a:cubicBezTo>
                    <a:pt x="143" y="118"/>
                    <a:pt x="142" y="119"/>
                    <a:pt x="141" y="119"/>
                  </a:cubicBezTo>
                  <a:close/>
                  <a:moveTo>
                    <a:pt x="139" y="101"/>
                  </a:moveTo>
                  <a:cubicBezTo>
                    <a:pt x="139" y="99"/>
                    <a:pt x="138" y="96"/>
                    <a:pt x="138" y="94"/>
                  </a:cubicBezTo>
                  <a:cubicBezTo>
                    <a:pt x="138" y="94"/>
                    <a:pt x="138" y="94"/>
                    <a:pt x="138" y="94"/>
                  </a:cubicBezTo>
                  <a:cubicBezTo>
                    <a:pt x="138" y="92"/>
                    <a:pt x="139" y="91"/>
                    <a:pt x="141" y="91"/>
                  </a:cubicBezTo>
                  <a:cubicBezTo>
                    <a:pt x="142" y="91"/>
                    <a:pt x="143" y="92"/>
                    <a:pt x="143" y="93"/>
                  </a:cubicBezTo>
                  <a:cubicBezTo>
                    <a:pt x="143" y="96"/>
                    <a:pt x="143" y="99"/>
                    <a:pt x="143" y="101"/>
                  </a:cubicBezTo>
                  <a:cubicBezTo>
                    <a:pt x="143" y="102"/>
                    <a:pt x="142" y="104"/>
                    <a:pt x="141" y="104"/>
                  </a:cubicBezTo>
                  <a:cubicBezTo>
                    <a:pt x="141" y="104"/>
                    <a:pt x="141" y="104"/>
                    <a:pt x="141" y="104"/>
                  </a:cubicBezTo>
                  <a:cubicBezTo>
                    <a:pt x="140" y="104"/>
                    <a:pt x="139" y="103"/>
                    <a:pt x="139" y="101"/>
                  </a:cubicBezTo>
                  <a:close/>
                  <a:moveTo>
                    <a:pt x="138" y="86"/>
                  </a:moveTo>
                  <a:cubicBezTo>
                    <a:pt x="138" y="83"/>
                    <a:pt x="137" y="81"/>
                    <a:pt x="137" y="78"/>
                  </a:cubicBezTo>
                  <a:cubicBezTo>
                    <a:pt x="137" y="77"/>
                    <a:pt x="138" y="76"/>
                    <a:pt x="139" y="76"/>
                  </a:cubicBezTo>
                  <a:cubicBezTo>
                    <a:pt x="141" y="75"/>
                    <a:pt x="142" y="76"/>
                    <a:pt x="142" y="78"/>
                  </a:cubicBezTo>
                  <a:cubicBezTo>
                    <a:pt x="142" y="80"/>
                    <a:pt x="142" y="83"/>
                    <a:pt x="143" y="86"/>
                  </a:cubicBezTo>
                  <a:cubicBezTo>
                    <a:pt x="143" y="87"/>
                    <a:pt x="142" y="88"/>
                    <a:pt x="140" y="88"/>
                  </a:cubicBezTo>
                  <a:cubicBezTo>
                    <a:pt x="140" y="88"/>
                    <a:pt x="140" y="88"/>
                    <a:pt x="140" y="88"/>
                  </a:cubicBezTo>
                  <a:cubicBezTo>
                    <a:pt x="139" y="88"/>
                    <a:pt x="138" y="87"/>
                    <a:pt x="138" y="86"/>
                  </a:cubicBezTo>
                  <a:close/>
                  <a:moveTo>
                    <a:pt x="136" y="71"/>
                  </a:moveTo>
                  <a:cubicBezTo>
                    <a:pt x="136" y="68"/>
                    <a:pt x="135" y="65"/>
                    <a:pt x="135" y="63"/>
                  </a:cubicBezTo>
                  <a:cubicBezTo>
                    <a:pt x="135" y="63"/>
                    <a:pt x="135" y="63"/>
                    <a:pt x="135" y="63"/>
                  </a:cubicBezTo>
                  <a:cubicBezTo>
                    <a:pt x="135" y="62"/>
                    <a:pt x="136" y="60"/>
                    <a:pt x="137" y="60"/>
                  </a:cubicBezTo>
                  <a:cubicBezTo>
                    <a:pt x="138" y="60"/>
                    <a:pt x="140" y="61"/>
                    <a:pt x="140" y="62"/>
                  </a:cubicBezTo>
                  <a:cubicBezTo>
                    <a:pt x="140" y="65"/>
                    <a:pt x="141" y="67"/>
                    <a:pt x="141" y="70"/>
                  </a:cubicBezTo>
                  <a:cubicBezTo>
                    <a:pt x="141" y="71"/>
                    <a:pt x="140" y="72"/>
                    <a:pt x="139" y="72"/>
                  </a:cubicBezTo>
                  <a:cubicBezTo>
                    <a:pt x="139" y="73"/>
                    <a:pt x="139" y="73"/>
                    <a:pt x="139" y="73"/>
                  </a:cubicBezTo>
                  <a:cubicBezTo>
                    <a:pt x="137" y="73"/>
                    <a:pt x="136" y="72"/>
                    <a:pt x="136" y="71"/>
                  </a:cubicBezTo>
                  <a:close/>
                  <a:moveTo>
                    <a:pt x="134" y="55"/>
                  </a:moveTo>
                  <a:cubicBezTo>
                    <a:pt x="133" y="53"/>
                    <a:pt x="133" y="50"/>
                    <a:pt x="132" y="48"/>
                  </a:cubicBezTo>
                  <a:cubicBezTo>
                    <a:pt x="132" y="48"/>
                    <a:pt x="132" y="48"/>
                    <a:pt x="132" y="48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5" y="45"/>
                    <a:pt x="137" y="45"/>
                    <a:pt x="137" y="47"/>
                  </a:cubicBezTo>
                  <a:cubicBezTo>
                    <a:pt x="137" y="49"/>
                    <a:pt x="138" y="52"/>
                    <a:pt x="138" y="54"/>
                  </a:cubicBezTo>
                  <a:cubicBezTo>
                    <a:pt x="139" y="56"/>
                    <a:pt x="138" y="57"/>
                    <a:pt x="136" y="57"/>
                  </a:cubicBezTo>
                  <a:cubicBezTo>
                    <a:pt x="136" y="57"/>
                    <a:pt x="136" y="57"/>
                    <a:pt x="136" y="57"/>
                  </a:cubicBezTo>
                  <a:cubicBezTo>
                    <a:pt x="135" y="57"/>
                    <a:pt x="134" y="56"/>
                    <a:pt x="134" y="55"/>
                  </a:cubicBezTo>
                  <a:close/>
                  <a:moveTo>
                    <a:pt x="131" y="40"/>
                  </a:moveTo>
                  <a:cubicBezTo>
                    <a:pt x="130" y="37"/>
                    <a:pt x="129" y="35"/>
                    <a:pt x="129" y="33"/>
                  </a:cubicBezTo>
                  <a:cubicBezTo>
                    <a:pt x="129" y="33"/>
                    <a:pt x="129" y="33"/>
                    <a:pt x="129" y="33"/>
                  </a:cubicBezTo>
                  <a:cubicBezTo>
                    <a:pt x="128" y="31"/>
                    <a:pt x="129" y="30"/>
                    <a:pt x="130" y="30"/>
                  </a:cubicBezTo>
                  <a:cubicBezTo>
                    <a:pt x="131" y="29"/>
                    <a:pt x="133" y="30"/>
                    <a:pt x="133" y="31"/>
                  </a:cubicBezTo>
                  <a:cubicBezTo>
                    <a:pt x="134" y="34"/>
                    <a:pt x="134" y="36"/>
                    <a:pt x="135" y="39"/>
                  </a:cubicBezTo>
                  <a:cubicBezTo>
                    <a:pt x="135" y="40"/>
                    <a:pt x="135" y="41"/>
                    <a:pt x="133" y="42"/>
                  </a:cubicBezTo>
                  <a:cubicBezTo>
                    <a:pt x="133" y="42"/>
                    <a:pt x="133" y="42"/>
                    <a:pt x="133" y="42"/>
                  </a:cubicBezTo>
                  <a:cubicBezTo>
                    <a:pt x="132" y="42"/>
                    <a:pt x="131" y="41"/>
                    <a:pt x="131" y="40"/>
                  </a:cubicBezTo>
                  <a:close/>
                  <a:moveTo>
                    <a:pt x="126" y="25"/>
                  </a:moveTo>
                  <a:cubicBezTo>
                    <a:pt x="126" y="22"/>
                    <a:pt x="125" y="20"/>
                    <a:pt x="124" y="18"/>
                  </a:cubicBezTo>
                  <a:cubicBezTo>
                    <a:pt x="124" y="16"/>
                    <a:pt x="124" y="15"/>
                    <a:pt x="126" y="15"/>
                  </a:cubicBezTo>
                  <a:cubicBezTo>
                    <a:pt x="127" y="14"/>
                    <a:pt x="128" y="15"/>
                    <a:pt x="129" y="16"/>
                  </a:cubicBezTo>
                  <a:cubicBezTo>
                    <a:pt x="129" y="19"/>
                    <a:pt x="130" y="21"/>
                    <a:pt x="131" y="24"/>
                  </a:cubicBezTo>
                  <a:cubicBezTo>
                    <a:pt x="131" y="25"/>
                    <a:pt x="131" y="26"/>
                    <a:pt x="129" y="27"/>
                  </a:cubicBezTo>
                  <a:cubicBezTo>
                    <a:pt x="129" y="27"/>
                    <a:pt x="129" y="27"/>
                    <a:pt x="129" y="27"/>
                  </a:cubicBezTo>
                  <a:cubicBezTo>
                    <a:pt x="128" y="27"/>
                    <a:pt x="127" y="26"/>
                    <a:pt x="126" y="25"/>
                  </a:cubicBezTo>
                  <a:close/>
                  <a:moveTo>
                    <a:pt x="122" y="10"/>
                  </a:moveTo>
                  <a:cubicBezTo>
                    <a:pt x="120" y="6"/>
                    <a:pt x="119" y="3"/>
                    <a:pt x="119" y="3"/>
                  </a:cubicBezTo>
                  <a:cubicBezTo>
                    <a:pt x="119" y="3"/>
                    <a:pt x="119" y="3"/>
                    <a:pt x="119" y="3"/>
                  </a:cubicBezTo>
                  <a:cubicBezTo>
                    <a:pt x="118" y="2"/>
                    <a:pt x="119" y="1"/>
                    <a:pt x="120" y="0"/>
                  </a:cubicBezTo>
                  <a:cubicBezTo>
                    <a:pt x="121" y="0"/>
                    <a:pt x="123" y="0"/>
                    <a:pt x="123" y="1"/>
                  </a:cubicBezTo>
                  <a:cubicBezTo>
                    <a:pt x="123" y="1"/>
                    <a:pt x="124" y="4"/>
                    <a:pt x="126" y="9"/>
                  </a:cubicBezTo>
                  <a:cubicBezTo>
                    <a:pt x="126" y="10"/>
                    <a:pt x="126" y="11"/>
                    <a:pt x="125" y="12"/>
                  </a:cubicBezTo>
                  <a:cubicBezTo>
                    <a:pt x="124" y="12"/>
                    <a:pt x="124" y="12"/>
                    <a:pt x="124" y="12"/>
                  </a:cubicBezTo>
                  <a:cubicBezTo>
                    <a:pt x="123" y="12"/>
                    <a:pt x="122" y="11"/>
                    <a:pt x="122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Freeform 757"/>
            <p:cNvSpPr>
              <a:spLocks noEditPoints="1"/>
            </p:cNvSpPr>
            <p:nvPr/>
          </p:nvSpPr>
          <p:spPr bwMode="auto">
            <a:xfrm>
              <a:off x="4743449" y="1778001"/>
              <a:ext cx="247650" cy="909638"/>
            </a:xfrm>
            <a:custGeom>
              <a:avLst/>
              <a:gdLst>
                <a:gd name="T0" fmla="*/ 3 w 91"/>
                <a:gd name="T1" fmla="*/ 336 h 336"/>
                <a:gd name="T2" fmla="*/ 0 w 91"/>
                <a:gd name="T3" fmla="*/ 334 h 336"/>
                <a:gd name="T4" fmla="*/ 5 w 91"/>
                <a:gd name="T5" fmla="*/ 335 h 336"/>
                <a:gd name="T6" fmla="*/ 5 w 91"/>
                <a:gd name="T7" fmla="*/ 333 h 336"/>
                <a:gd name="T8" fmla="*/ 2 w 91"/>
                <a:gd name="T9" fmla="*/ 317 h 336"/>
                <a:gd name="T10" fmla="*/ 6 w 91"/>
                <a:gd name="T11" fmla="*/ 326 h 336"/>
                <a:gd name="T12" fmla="*/ 4 w 91"/>
                <a:gd name="T13" fmla="*/ 310 h 336"/>
                <a:gd name="T14" fmla="*/ 7 w 91"/>
                <a:gd name="T15" fmla="*/ 300 h 336"/>
                <a:gd name="T16" fmla="*/ 6 w 91"/>
                <a:gd name="T17" fmla="*/ 312 h 336"/>
                <a:gd name="T18" fmla="*/ 8 w 91"/>
                <a:gd name="T19" fmla="*/ 287 h 336"/>
                <a:gd name="T20" fmla="*/ 12 w 91"/>
                <a:gd name="T21" fmla="*/ 288 h 336"/>
                <a:gd name="T22" fmla="*/ 8 w 91"/>
                <a:gd name="T23" fmla="*/ 297 h 336"/>
                <a:gd name="T24" fmla="*/ 11 w 91"/>
                <a:gd name="T25" fmla="*/ 271 h 336"/>
                <a:gd name="T26" fmla="*/ 14 w 91"/>
                <a:gd name="T27" fmla="*/ 280 h 336"/>
                <a:gd name="T28" fmla="*/ 14 w 91"/>
                <a:gd name="T29" fmla="*/ 267 h 336"/>
                <a:gd name="T30" fmla="*/ 17 w 91"/>
                <a:gd name="T31" fmla="*/ 254 h 336"/>
                <a:gd name="T32" fmla="*/ 15 w 91"/>
                <a:gd name="T33" fmla="*/ 267 h 336"/>
                <a:gd name="T34" fmla="*/ 15 w 91"/>
                <a:gd name="T35" fmla="*/ 248 h 336"/>
                <a:gd name="T36" fmla="*/ 21 w 91"/>
                <a:gd name="T37" fmla="*/ 241 h 336"/>
                <a:gd name="T38" fmla="*/ 19 w 91"/>
                <a:gd name="T39" fmla="*/ 236 h 336"/>
                <a:gd name="T40" fmla="*/ 19 w 91"/>
                <a:gd name="T41" fmla="*/ 225 h 336"/>
                <a:gd name="T42" fmla="*/ 23 w 91"/>
                <a:gd name="T43" fmla="*/ 227 h 336"/>
                <a:gd name="T44" fmla="*/ 19 w 91"/>
                <a:gd name="T45" fmla="*/ 236 h 336"/>
                <a:gd name="T46" fmla="*/ 21 w 91"/>
                <a:gd name="T47" fmla="*/ 210 h 336"/>
                <a:gd name="T48" fmla="*/ 24 w 91"/>
                <a:gd name="T49" fmla="*/ 218 h 336"/>
                <a:gd name="T50" fmla="*/ 23 w 91"/>
                <a:gd name="T51" fmla="*/ 202 h 336"/>
                <a:gd name="T52" fmla="*/ 27 w 91"/>
                <a:gd name="T53" fmla="*/ 193 h 336"/>
                <a:gd name="T54" fmla="*/ 25 w 91"/>
                <a:gd name="T55" fmla="*/ 205 h 336"/>
                <a:gd name="T56" fmla="*/ 28 w 91"/>
                <a:gd name="T57" fmla="*/ 179 h 336"/>
                <a:gd name="T58" fmla="*/ 30 w 91"/>
                <a:gd name="T59" fmla="*/ 188 h 336"/>
                <a:gd name="T60" fmla="*/ 30 w 91"/>
                <a:gd name="T61" fmla="*/ 172 h 336"/>
                <a:gd name="T62" fmla="*/ 36 w 91"/>
                <a:gd name="T63" fmla="*/ 165 h 336"/>
                <a:gd name="T64" fmla="*/ 31 w 91"/>
                <a:gd name="T65" fmla="*/ 174 h 336"/>
                <a:gd name="T66" fmla="*/ 35 w 91"/>
                <a:gd name="T67" fmla="*/ 149 h 336"/>
                <a:gd name="T68" fmla="*/ 38 w 91"/>
                <a:gd name="T69" fmla="*/ 158 h 336"/>
                <a:gd name="T70" fmla="*/ 39 w 91"/>
                <a:gd name="T71" fmla="*/ 144 h 336"/>
                <a:gd name="T72" fmla="*/ 39 w 91"/>
                <a:gd name="T73" fmla="*/ 134 h 336"/>
                <a:gd name="T74" fmla="*/ 42 w 91"/>
                <a:gd name="T75" fmla="*/ 143 h 336"/>
                <a:gd name="T76" fmla="*/ 43 w 91"/>
                <a:gd name="T77" fmla="*/ 129 h 336"/>
                <a:gd name="T78" fmla="*/ 46 w 91"/>
                <a:gd name="T79" fmla="*/ 117 h 336"/>
                <a:gd name="T80" fmla="*/ 44 w 91"/>
                <a:gd name="T81" fmla="*/ 129 h 336"/>
                <a:gd name="T82" fmla="*/ 46 w 91"/>
                <a:gd name="T83" fmla="*/ 111 h 336"/>
                <a:gd name="T84" fmla="*/ 52 w 91"/>
                <a:gd name="T85" fmla="*/ 105 h 336"/>
                <a:gd name="T86" fmla="*/ 47 w 91"/>
                <a:gd name="T87" fmla="*/ 114 h 336"/>
                <a:gd name="T88" fmla="*/ 52 w 91"/>
                <a:gd name="T89" fmla="*/ 89 h 336"/>
                <a:gd name="T90" fmla="*/ 54 w 91"/>
                <a:gd name="T91" fmla="*/ 97 h 336"/>
                <a:gd name="T92" fmla="*/ 55 w 91"/>
                <a:gd name="T93" fmla="*/ 84 h 336"/>
                <a:gd name="T94" fmla="*/ 56 w 91"/>
                <a:gd name="T95" fmla="*/ 74 h 336"/>
                <a:gd name="T96" fmla="*/ 58 w 91"/>
                <a:gd name="T97" fmla="*/ 82 h 336"/>
                <a:gd name="T98" fmla="*/ 60 w 91"/>
                <a:gd name="T99" fmla="*/ 69 h 336"/>
                <a:gd name="T100" fmla="*/ 64 w 91"/>
                <a:gd name="T101" fmla="*/ 57 h 336"/>
                <a:gd name="T102" fmla="*/ 60 w 91"/>
                <a:gd name="T103" fmla="*/ 69 h 336"/>
                <a:gd name="T104" fmla="*/ 66 w 91"/>
                <a:gd name="T105" fmla="*/ 44 h 336"/>
                <a:gd name="T106" fmla="*/ 68 w 91"/>
                <a:gd name="T107" fmla="*/ 53 h 336"/>
                <a:gd name="T108" fmla="*/ 69 w 91"/>
                <a:gd name="T109" fmla="*/ 37 h 336"/>
                <a:gd name="T110" fmla="*/ 75 w 91"/>
                <a:gd name="T111" fmla="*/ 28 h 336"/>
                <a:gd name="T112" fmla="*/ 71 w 91"/>
                <a:gd name="T113" fmla="*/ 40 h 336"/>
                <a:gd name="T114" fmla="*/ 75 w 91"/>
                <a:gd name="T115" fmla="*/ 22 h 336"/>
                <a:gd name="T116" fmla="*/ 83 w 91"/>
                <a:gd name="T117" fmla="*/ 17 h 336"/>
                <a:gd name="T118" fmla="*/ 76 w 91"/>
                <a:gd name="T119" fmla="*/ 25 h 336"/>
                <a:gd name="T120" fmla="*/ 87 w 91"/>
                <a:gd name="T121" fmla="*/ 1 h 336"/>
                <a:gd name="T122" fmla="*/ 90 w 91"/>
                <a:gd name="T123" fmla="*/ 4 h 336"/>
                <a:gd name="T124" fmla="*/ 83 w 91"/>
                <a:gd name="T125" fmla="*/ 11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1" h="336">
                  <a:moveTo>
                    <a:pt x="3" y="336"/>
                  </a:moveTo>
                  <a:cubicBezTo>
                    <a:pt x="3" y="336"/>
                    <a:pt x="3" y="336"/>
                    <a:pt x="3" y="336"/>
                  </a:cubicBezTo>
                  <a:cubicBezTo>
                    <a:pt x="3" y="336"/>
                    <a:pt x="3" y="336"/>
                    <a:pt x="3" y="336"/>
                  </a:cubicBezTo>
                  <a:cubicBezTo>
                    <a:pt x="2" y="336"/>
                    <a:pt x="2" y="336"/>
                    <a:pt x="2" y="336"/>
                  </a:cubicBezTo>
                  <a:cubicBezTo>
                    <a:pt x="1" y="336"/>
                    <a:pt x="1" y="334"/>
                    <a:pt x="0" y="334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0" y="332"/>
                    <a:pt x="1" y="331"/>
                    <a:pt x="2" y="331"/>
                  </a:cubicBezTo>
                  <a:cubicBezTo>
                    <a:pt x="3" y="331"/>
                    <a:pt x="4" y="331"/>
                    <a:pt x="5" y="332"/>
                  </a:cubicBezTo>
                  <a:cubicBezTo>
                    <a:pt x="6" y="333"/>
                    <a:pt x="6" y="334"/>
                    <a:pt x="5" y="335"/>
                  </a:cubicBezTo>
                  <a:cubicBezTo>
                    <a:pt x="5" y="336"/>
                    <a:pt x="4" y="336"/>
                    <a:pt x="3" y="336"/>
                  </a:cubicBezTo>
                  <a:close/>
                  <a:moveTo>
                    <a:pt x="5" y="333"/>
                  </a:moveTo>
                  <a:cubicBezTo>
                    <a:pt x="5" y="333"/>
                    <a:pt x="5" y="333"/>
                    <a:pt x="5" y="333"/>
                  </a:cubicBezTo>
                  <a:moveTo>
                    <a:pt x="3" y="328"/>
                  </a:moveTo>
                  <a:cubicBezTo>
                    <a:pt x="2" y="328"/>
                    <a:pt x="1" y="326"/>
                    <a:pt x="1" y="325"/>
                  </a:cubicBezTo>
                  <a:cubicBezTo>
                    <a:pt x="2" y="323"/>
                    <a:pt x="2" y="320"/>
                    <a:pt x="2" y="317"/>
                  </a:cubicBezTo>
                  <a:cubicBezTo>
                    <a:pt x="3" y="316"/>
                    <a:pt x="4" y="315"/>
                    <a:pt x="5" y="316"/>
                  </a:cubicBezTo>
                  <a:cubicBezTo>
                    <a:pt x="6" y="316"/>
                    <a:pt x="7" y="317"/>
                    <a:pt x="7" y="318"/>
                  </a:cubicBezTo>
                  <a:cubicBezTo>
                    <a:pt x="7" y="321"/>
                    <a:pt x="6" y="323"/>
                    <a:pt x="6" y="326"/>
                  </a:cubicBezTo>
                  <a:cubicBezTo>
                    <a:pt x="6" y="327"/>
                    <a:pt x="5" y="328"/>
                    <a:pt x="3" y="328"/>
                  </a:cubicBezTo>
                  <a:close/>
                  <a:moveTo>
                    <a:pt x="6" y="312"/>
                  </a:moveTo>
                  <a:cubicBezTo>
                    <a:pt x="4" y="312"/>
                    <a:pt x="3" y="311"/>
                    <a:pt x="4" y="310"/>
                  </a:cubicBezTo>
                  <a:cubicBezTo>
                    <a:pt x="4" y="307"/>
                    <a:pt x="4" y="305"/>
                    <a:pt x="5" y="302"/>
                  </a:cubicBezTo>
                  <a:cubicBezTo>
                    <a:pt x="5" y="302"/>
                    <a:pt x="5" y="302"/>
                    <a:pt x="5" y="302"/>
                  </a:cubicBezTo>
                  <a:cubicBezTo>
                    <a:pt x="5" y="301"/>
                    <a:pt x="6" y="300"/>
                    <a:pt x="7" y="300"/>
                  </a:cubicBezTo>
                  <a:cubicBezTo>
                    <a:pt x="9" y="300"/>
                    <a:pt x="10" y="302"/>
                    <a:pt x="9" y="303"/>
                  </a:cubicBezTo>
                  <a:cubicBezTo>
                    <a:pt x="9" y="305"/>
                    <a:pt x="9" y="308"/>
                    <a:pt x="8" y="310"/>
                  </a:cubicBezTo>
                  <a:cubicBezTo>
                    <a:pt x="8" y="312"/>
                    <a:pt x="7" y="312"/>
                    <a:pt x="6" y="312"/>
                  </a:cubicBezTo>
                  <a:close/>
                  <a:moveTo>
                    <a:pt x="8" y="297"/>
                  </a:moveTo>
                  <a:cubicBezTo>
                    <a:pt x="7" y="297"/>
                    <a:pt x="6" y="296"/>
                    <a:pt x="6" y="294"/>
                  </a:cubicBezTo>
                  <a:cubicBezTo>
                    <a:pt x="7" y="292"/>
                    <a:pt x="7" y="290"/>
                    <a:pt x="8" y="287"/>
                  </a:cubicBezTo>
                  <a:cubicBezTo>
                    <a:pt x="8" y="287"/>
                    <a:pt x="8" y="287"/>
                    <a:pt x="8" y="287"/>
                  </a:cubicBezTo>
                  <a:cubicBezTo>
                    <a:pt x="8" y="285"/>
                    <a:pt x="9" y="285"/>
                    <a:pt x="11" y="285"/>
                  </a:cubicBezTo>
                  <a:cubicBezTo>
                    <a:pt x="12" y="285"/>
                    <a:pt x="13" y="286"/>
                    <a:pt x="12" y="288"/>
                  </a:cubicBezTo>
                  <a:cubicBezTo>
                    <a:pt x="12" y="288"/>
                    <a:pt x="12" y="288"/>
                    <a:pt x="12" y="288"/>
                  </a:cubicBezTo>
                  <a:cubicBezTo>
                    <a:pt x="12" y="291"/>
                    <a:pt x="11" y="293"/>
                    <a:pt x="11" y="295"/>
                  </a:cubicBezTo>
                  <a:cubicBezTo>
                    <a:pt x="11" y="296"/>
                    <a:pt x="10" y="297"/>
                    <a:pt x="8" y="297"/>
                  </a:cubicBezTo>
                  <a:close/>
                  <a:moveTo>
                    <a:pt x="11" y="282"/>
                  </a:moveTo>
                  <a:cubicBezTo>
                    <a:pt x="10" y="282"/>
                    <a:pt x="9" y="280"/>
                    <a:pt x="10" y="279"/>
                  </a:cubicBezTo>
                  <a:cubicBezTo>
                    <a:pt x="10" y="276"/>
                    <a:pt x="11" y="274"/>
                    <a:pt x="11" y="271"/>
                  </a:cubicBezTo>
                  <a:cubicBezTo>
                    <a:pt x="11" y="270"/>
                    <a:pt x="13" y="269"/>
                    <a:pt x="14" y="270"/>
                  </a:cubicBezTo>
                  <a:cubicBezTo>
                    <a:pt x="15" y="270"/>
                    <a:pt x="16" y="271"/>
                    <a:pt x="16" y="272"/>
                  </a:cubicBezTo>
                  <a:cubicBezTo>
                    <a:pt x="15" y="275"/>
                    <a:pt x="15" y="277"/>
                    <a:pt x="14" y="280"/>
                  </a:cubicBezTo>
                  <a:cubicBezTo>
                    <a:pt x="14" y="281"/>
                    <a:pt x="13" y="282"/>
                    <a:pt x="12" y="282"/>
                  </a:cubicBezTo>
                  <a:lnTo>
                    <a:pt x="11" y="282"/>
                  </a:lnTo>
                  <a:close/>
                  <a:moveTo>
                    <a:pt x="14" y="267"/>
                  </a:moveTo>
                  <a:cubicBezTo>
                    <a:pt x="13" y="266"/>
                    <a:pt x="12" y="265"/>
                    <a:pt x="13" y="264"/>
                  </a:cubicBezTo>
                  <a:cubicBezTo>
                    <a:pt x="13" y="261"/>
                    <a:pt x="13" y="259"/>
                    <a:pt x="14" y="256"/>
                  </a:cubicBezTo>
                  <a:cubicBezTo>
                    <a:pt x="14" y="255"/>
                    <a:pt x="15" y="254"/>
                    <a:pt x="17" y="254"/>
                  </a:cubicBezTo>
                  <a:cubicBezTo>
                    <a:pt x="18" y="254"/>
                    <a:pt x="19" y="256"/>
                    <a:pt x="18" y="257"/>
                  </a:cubicBezTo>
                  <a:cubicBezTo>
                    <a:pt x="18" y="259"/>
                    <a:pt x="18" y="262"/>
                    <a:pt x="17" y="265"/>
                  </a:cubicBezTo>
                  <a:cubicBezTo>
                    <a:pt x="17" y="266"/>
                    <a:pt x="16" y="267"/>
                    <a:pt x="15" y="267"/>
                  </a:cubicBezTo>
                  <a:lnTo>
                    <a:pt x="14" y="267"/>
                  </a:lnTo>
                  <a:close/>
                  <a:moveTo>
                    <a:pt x="17" y="251"/>
                  </a:moveTo>
                  <a:cubicBezTo>
                    <a:pt x="16" y="251"/>
                    <a:pt x="15" y="250"/>
                    <a:pt x="15" y="248"/>
                  </a:cubicBezTo>
                  <a:cubicBezTo>
                    <a:pt x="15" y="246"/>
                    <a:pt x="16" y="243"/>
                    <a:pt x="16" y="241"/>
                  </a:cubicBezTo>
                  <a:cubicBezTo>
                    <a:pt x="16" y="239"/>
                    <a:pt x="18" y="239"/>
                    <a:pt x="19" y="239"/>
                  </a:cubicBezTo>
                  <a:cubicBezTo>
                    <a:pt x="20" y="239"/>
                    <a:pt x="21" y="240"/>
                    <a:pt x="21" y="241"/>
                  </a:cubicBezTo>
                  <a:cubicBezTo>
                    <a:pt x="20" y="244"/>
                    <a:pt x="20" y="247"/>
                    <a:pt x="20" y="249"/>
                  </a:cubicBezTo>
                  <a:cubicBezTo>
                    <a:pt x="20" y="250"/>
                    <a:pt x="18" y="251"/>
                    <a:pt x="17" y="251"/>
                  </a:cubicBezTo>
                  <a:close/>
                  <a:moveTo>
                    <a:pt x="19" y="236"/>
                  </a:moveTo>
                  <a:cubicBezTo>
                    <a:pt x="18" y="236"/>
                    <a:pt x="17" y="234"/>
                    <a:pt x="17" y="233"/>
                  </a:cubicBezTo>
                  <a:cubicBezTo>
                    <a:pt x="18" y="231"/>
                    <a:pt x="18" y="229"/>
                    <a:pt x="18" y="227"/>
                  </a:cubicBezTo>
                  <a:cubicBezTo>
                    <a:pt x="18" y="226"/>
                    <a:pt x="18" y="226"/>
                    <a:pt x="19" y="225"/>
                  </a:cubicBezTo>
                  <a:cubicBezTo>
                    <a:pt x="19" y="224"/>
                    <a:pt x="20" y="223"/>
                    <a:pt x="21" y="223"/>
                  </a:cubicBezTo>
                  <a:cubicBezTo>
                    <a:pt x="22" y="224"/>
                    <a:pt x="23" y="225"/>
                    <a:pt x="23" y="226"/>
                  </a:cubicBezTo>
                  <a:cubicBezTo>
                    <a:pt x="23" y="226"/>
                    <a:pt x="23" y="227"/>
                    <a:pt x="23" y="227"/>
                  </a:cubicBezTo>
                  <a:cubicBezTo>
                    <a:pt x="23" y="229"/>
                    <a:pt x="22" y="232"/>
                    <a:pt x="22" y="234"/>
                  </a:cubicBezTo>
                  <a:cubicBezTo>
                    <a:pt x="22" y="235"/>
                    <a:pt x="21" y="236"/>
                    <a:pt x="20" y="236"/>
                  </a:cubicBezTo>
                  <a:lnTo>
                    <a:pt x="19" y="236"/>
                  </a:lnTo>
                  <a:close/>
                  <a:moveTo>
                    <a:pt x="22" y="220"/>
                  </a:moveTo>
                  <a:cubicBezTo>
                    <a:pt x="20" y="220"/>
                    <a:pt x="20" y="219"/>
                    <a:pt x="20" y="218"/>
                  </a:cubicBezTo>
                  <a:cubicBezTo>
                    <a:pt x="20" y="215"/>
                    <a:pt x="21" y="212"/>
                    <a:pt x="21" y="210"/>
                  </a:cubicBezTo>
                  <a:cubicBezTo>
                    <a:pt x="21" y="209"/>
                    <a:pt x="23" y="208"/>
                    <a:pt x="24" y="208"/>
                  </a:cubicBezTo>
                  <a:cubicBezTo>
                    <a:pt x="25" y="208"/>
                    <a:pt x="26" y="209"/>
                    <a:pt x="26" y="211"/>
                  </a:cubicBezTo>
                  <a:cubicBezTo>
                    <a:pt x="25" y="213"/>
                    <a:pt x="25" y="216"/>
                    <a:pt x="24" y="218"/>
                  </a:cubicBezTo>
                  <a:cubicBezTo>
                    <a:pt x="24" y="220"/>
                    <a:pt x="23" y="220"/>
                    <a:pt x="22" y="220"/>
                  </a:cubicBezTo>
                  <a:close/>
                  <a:moveTo>
                    <a:pt x="25" y="205"/>
                  </a:moveTo>
                  <a:cubicBezTo>
                    <a:pt x="23" y="205"/>
                    <a:pt x="22" y="203"/>
                    <a:pt x="23" y="202"/>
                  </a:cubicBezTo>
                  <a:cubicBezTo>
                    <a:pt x="23" y="200"/>
                    <a:pt x="24" y="197"/>
                    <a:pt x="24" y="194"/>
                  </a:cubicBezTo>
                  <a:cubicBezTo>
                    <a:pt x="24" y="194"/>
                    <a:pt x="24" y="194"/>
                    <a:pt x="24" y="194"/>
                  </a:cubicBezTo>
                  <a:cubicBezTo>
                    <a:pt x="25" y="193"/>
                    <a:pt x="26" y="192"/>
                    <a:pt x="27" y="193"/>
                  </a:cubicBezTo>
                  <a:cubicBezTo>
                    <a:pt x="28" y="193"/>
                    <a:pt x="29" y="194"/>
                    <a:pt x="29" y="195"/>
                  </a:cubicBezTo>
                  <a:cubicBezTo>
                    <a:pt x="28" y="198"/>
                    <a:pt x="28" y="201"/>
                    <a:pt x="27" y="203"/>
                  </a:cubicBezTo>
                  <a:cubicBezTo>
                    <a:pt x="27" y="204"/>
                    <a:pt x="26" y="205"/>
                    <a:pt x="25" y="205"/>
                  </a:cubicBezTo>
                  <a:close/>
                  <a:moveTo>
                    <a:pt x="28" y="190"/>
                  </a:moveTo>
                  <a:cubicBezTo>
                    <a:pt x="26" y="189"/>
                    <a:pt x="26" y="188"/>
                    <a:pt x="26" y="187"/>
                  </a:cubicBezTo>
                  <a:cubicBezTo>
                    <a:pt x="27" y="184"/>
                    <a:pt x="27" y="182"/>
                    <a:pt x="28" y="179"/>
                  </a:cubicBezTo>
                  <a:cubicBezTo>
                    <a:pt x="28" y="178"/>
                    <a:pt x="29" y="177"/>
                    <a:pt x="31" y="177"/>
                  </a:cubicBezTo>
                  <a:cubicBezTo>
                    <a:pt x="32" y="178"/>
                    <a:pt x="33" y="179"/>
                    <a:pt x="32" y="180"/>
                  </a:cubicBezTo>
                  <a:cubicBezTo>
                    <a:pt x="32" y="183"/>
                    <a:pt x="31" y="185"/>
                    <a:pt x="30" y="188"/>
                  </a:cubicBezTo>
                  <a:cubicBezTo>
                    <a:pt x="30" y="189"/>
                    <a:pt x="29" y="190"/>
                    <a:pt x="28" y="190"/>
                  </a:cubicBezTo>
                  <a:close/>
                  <a:moveTo>
                    <a:pt x="31" y="174"/>
                  </a:moveTo>
                  <a:cubicBezTo>
                    <a:pt x="30" y="174"/>
                    <a:pt x="29" y="173"/>
                    <a:pt x="30" y="172"/>
                  </a:cubicBezTo>
                  <a:cubicBezTo>
                    <a:pt x="30" y="169"/>
                    <a:pt x="31" y="167"/>
                    <a:pt x="31" y="164"/>
                  </a:cubicBezTo>
                  <a:cubicBezTo>
                    <a:pt x="32" y="163"/>
                    <a:pt x="33" y="162"/>
                    <a:pt x="34" y="162"/>
                  </a:cubicBezTo>
                  <a:cubicBezTo>
                    <a:pt x="36" y="163"/>
                    <a:pt x="36" y="164"/>
                    <a:pt x="36" y="165"/>
                  </a:cubicBezTo>
                  <a:cubicBezTo>
                    <a:pt x="35" y="168"/>
                    <a:pt x="35" y="170"/>
                    <a:pt x="34" y="173"/>
                  </a:cubicBezTo>
                  <a:cubicBezTo>
                    <a:pt x="34" y="174"/>
                    <a:pt x="33" y="175"/>
                    <a:pt x="32" y="175"/>
                  </a:cubicBezTo>
                  <a:lnTo>
                    <a:pt x="31" y="174"/>
                  </a:lnTo>
                  <a:close/>
                  <a:moveTo>
                    <a:pt x="35" y="159"/>
                  </a:moveTo>
                  <a:cubicBezTo>
                    <a:pt x="34" y="159"/>
                    <a:pt x="33" y="158"/>
                    <a:pt x="33" y="156"/>
                  </a:cubicBezTo>
                  <a:cubicBezTo>
                    <a:pt x="34" y="154"/>
                    <a:pt x="35" y="151"/>
                    <a:pt x="35" y="149"/>
                  </a:cubicBezTo>
                  <a:cubicBezTo>
                    <a:pt x="36" y="148"/>
                    <a:pt x="37" y="147"/>
                    <a:pt x="38" y="147"/>
                  </a:cubicBezTo>
                  <a:cubicBezTo>
                    <a:pt x="40" y="148"/>
                    <a:pt x="40" y="149"/>
                    <a:pt x="40" y="150"/>
                  </a:cubicBezTo>
                  <a:cubicBezTo>
                    <a:pt x="39" y="153"/>
                    <a:pt x="39" y="155"/>
                    <a:pt x="38" y="158"/>
                  </a:cubicBezTo>
                  <a:cubicBezTo>
                    <a:pt x="38" y="159"/>
                    <a:pt x="37" y="159"/>
                    <a:pt x="36" y="159"/>
                  </a:cubicBezTo>
                  <a:lnTo>
                    <a:pt x="35" y="159"/>
                  </a:lnTo>
                  <a:close/>
                  <a:moveTo>
                    <a:pt x="39" y="144"/>
                  </a:moveTo>
                  <a:cubicBezTo>
                    <a:pt x="38" y="144"/>
                    <a:pt x="37" y="143"/>
                    <a:pt x="37" y="141"/>
                  </a:cubicBezTo>
                  <a:cubicBezTo>
                    <a:pt x="38" y="139"/>
                    <a:pt x="39" y="136"/>
                    <a:pt x="39" y="134"/>
                  </a:cubicBezTo>
                  <a:cubicBezTo>
                    <a:pt x="39" y="134"/>
                    <a:pt x="39" y="134"/>
                    <a:pt x="39" y="134"/>
                  </a:cubicBezTo>
                  <a:cubicBezTo>
                    <a:pt x="40" y="133"/>
                    <a:pt x="41" y="132"/>
                    <a:pt x="42" y="132"/>
                  </a:cubicBezTo>
                  <a:cubicBezTo>
                    <a:pt x="44" y="133"/>
                    <a:pt x="44" y="134"/>
                    <a:pt x="44" y="135"/>
                  </a:cubicBezTo>
                  <a:cubicBezTo>
                    <a:pt x="43" y="138"/>
                    <a:pt x="43" y="140"/>
                    <a:pt x="42" y="143"/>
                  </a:cubicBezTo>
                  <a:cubicBezTo>
                    <a:pt x="42" y="144"/>
                    <a:pt x="41" y="144"/>
                    <a:pt x="40" y="144"/>
                  </a:cubicBezTo>
                  <a:lnTo>
                    <a:pt x="39" y="144"/>
                  </a:lnTo>
                  <a:close/>
                  <a:moveTo>
                    <a:pt x="43" y="129"/>
                  </a:moveTo>
                  <a:cubicBezTo>
                    <a:pt x="42" y="129"/>
                    <a:pt x="41" y="128"/>
                    <a:pt x="42" y="126"/>
                  </a:cubicBezTo>
                  <a:cubicBezTo>
                    <a:pt x="42" y="124"/>
                    <a:pt x="43" y="121"/>
                    <a:pt x="44" y="119"/>
                  </a:cubicBezTo>
                  <a:cubicBezTo>
                    <a:pt x="44" y="118"/>
                    <a:pt x="45" y="117"/>
                    <a:pt x="46" y="117"/>
                  </a:cubicBezTo>
                  <a:cubicBezTo>
                    <a:pt x="48" y="117"/>
                    <a:pt x="48" y="119"/>
                    <a:pt x="48" y="120"/>
                  </a:cubicBezTo>
                  <a:cubicBezTo>
                    <a:pt x="47" y="123"/>
                    <a:pt x="47" y="125"/>
                    <a:pt x="46" y="128"/>
                  </a:cubicBezTo>
                  <a:cubicBezTo>
                    <a:pt x="46" y="129"/>
                    <a:pt x="45" y="129"/>
                    <a:pt x="44" y="129"/>
                  </a:cubicBezTo>
                  <a:lnTo>
                    <a:pt x="43" y="129"/>
                  </a:lnTo>
                  <a:close/>
                  <a:moveTo>
                    <a:pt x="47" y="114"/>
                  </a:moveTo>
                  <a:cubicBezTo>
                    <a:pt x="46" y="114"/>
                    <a:pt x="45" y="112"/>
                    <a:pt x="46" y="111"/>
                  </a:cubicBezTo>
                  <a:cubicBezTo>
                    <a:pt x="46" y="109"/>
                    <a:pt x="47" y="106"/>
                    <a:pt x="48" y="104"/>
                  </a:cubicBezTo>
                  <a:cubicBezTo>
                    <a:pt x="48" y="102"/>
                    <a:pt x="49" y="102"/>
                    <a:pt x="50" y="102"/>
                  </a:cubicBezTo>
                  <a:cubicBezTo>
                    <a:pt x="52" y="102"/>
                    <a:pt x="52" y="104"/>
                    <a:pt x="52" y="105"/>
                  </a:cubicBezTo>
                  <a:cubicBezTo>
                    <a:pt x="51" y="107"/>
                    <a:pt x="51" y="110"/>
                    <a:pt x="50" y="112"/>
                  </a:cubicBezTo>
                  <a:cubicBezTo>
                    <a:pt x="50" y="114"/>
                    <a:pt x="49" y="114"/>
                    <a:pt x="48" y="114"/>
                  </a:cubicBezTo>
                  <a:lnTo>
                    <a:pt x="47" y="114"/>
                  </a:lnTo>
                  <a:close/>
                  <a:moveTo>
                    <a:pt x="51" y="99"/>
                  </a:moveTo>
                  <a:cubicBezTo>
                    <a:pt x="50" y="99"/>
                    <a:pt x="49" y="97"/>
                    <a:pt x="50" y="96"/>
                  </a:cubicBezTo>
                  <a:cubicBezTo>
                    <a:pt x="50" y="94"/>
                    <a:pt x="51" y="91"/>
                    <a:pt x="52" y="89"/>
                  </a:cubicBezTo>
                  <a:cubicBezTo>
                    <a:pt x="52" y="87"/>
                    <a:pt x="53" y="87"/>
                    <a:pt x="54" y="87"/>
                  </a:cubicBezTo>
                  <a:cubicBezTo>
                    <a:pt x="56" y="87"/>
                    <a:pt x="56" y="89"/>
                    <a:pt x="56" y="90"/>
                  </a:cubicBezTo>
                  <a:cubicBezTo>
                    <a:pt x="55" y="92"/>
                    <a:pt x="55" y="95"/>
                    <a:pt x="54" y="97"/>
                  </a:cubicBezTo>
                  <a:cubicBezTo>
                    <a:pt x="54" y="98"/>
                    <a:pt x="53" y="99"/>
                    <a:pt x="52" y="99"/>
                  </a:cubicBezTo>
                  <a:lnTo>
                    <a:pt x="51" y="99"/>
                  </a:lnTo>
                  <a:close/>
                  <a:moveTo>
                    <a:pt x="55" y="84"/>
                  </a:moveTo>
                  <a:cubicBezTo>
                    <a:pt x="54" y="84"/>
                    <a:pt x="53" y="82"/>
                    <a:pt x="54" y="81"/>
                  </a:cubicBezTo>
                  <a:cubicBezTo>
                    <a:pt x="54" y="79"/>
                    <a:pt x="55" y="76"/>
                    <a:pt x="56" y="74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72"/>
                    <a:pt x="58" y="72"/>
                    <a:pt x="59" y="72"/>
                  </a:cubicBezTo>
                  <a:cubicBezTo>
                    <a:pt x="60" y="72"/>
                    <a:pt x="61" y="74"/>
                    <a:pt x="60" y="75"/>
                  </a:cubicBezTo>
                  <a:cubicBezTo>
                    <a:pt x="60" y="77"/>
                    <a:pt x="59" y="80"/>
                    <a:pt x="58" y="82"/>
                  </a:cubicBezTo>
                  <a:cubicBezTo>
                    <a:pt x="58" y="83"/>
                    <a:pt x="57" y="84"/>
                    <a:pt x="56" y="84"/>
                  </a:cubicBezTo>
                  <a:lnTo>
                    <a:pt x="55" y="84"/>
                  </a:lnTo>
                  <a:close/>
                  <a:moveTo>
                    <a:pt x="60" y="69"/>
                  </a:moveTo>
                  <a:cubicBezTo>
                    <a:pt x="59" y="69"/>
                    <a:pt x="58" y="67"/>
                    <a:pt x="58" y="66"/>
                  </a:cubicBezTo>
                  <a:cubicBezTo>
                    <a:pt x="59" y="64"/>
                    <a:pt x="60" y="61"/>
                    <a:pt x="61" y="59"/>
                  </a:cubicBezTo>
                  <a:cubicBezTo>
                    <a:pt x="61" y="57"/>
                    <a:pt x="62" y="57"/>
                    <a:pt x="64" y="57"/>
                  </a:cubicBezTo>
                  <a:cubicBezTo>
                    <a:pt x="65" y="58"/>
                    <a:pt x="65" y="59"/>
                    <a:pt x="65" y="60"/>
                  </a:cubicBezTo>
                  <a:cubicBezTo>
                    <a:pt x="64" y="63"/>
                    <a:pt x="63" y="65"/>
                    <a:pt x="63" y="67"/>
                  </a:cubicBezTo>
                  <a:cubicBezTo>
                    <a:pt x="62" y="68"/>
                    <a:pt x="61" y="69"/>
                    <a:pt x="60" y="69"/>
                  </a:cubicBezTo>
                  <a:close/>
                  <a:moveTo>
                    <a:pt x="65" y="54"/>
                  </a:moveTo>
                  <a:cubicBezTo>
                    <a:pt x="63" y="54"/>
                    <a:pt x="63" y="52"/>
                    <a:pt x="63" y="51"/>
                  </a:cubicBezTo>
                  <a:cubicBezTo>
                    <a:pt x="64" y="49"/>
                    <a:pt x="65" y="46"/>
                    <a:pt x="66" y="44"/>
                  </a:cubicBezTo>
                  <a:cubicBezTo>
                    <a:pt x="66" y="43"/>
                    <a:pt x="68" y="42"/>
                    <a:pt x="69" y="42"/>
                  </a:cubicBezTo>
                  <a:cubicBezTo>
                    <a:pt x="70" y="43"/>
                    <a:pt x="71" y="44"/>
                    <a:pt x="70" y="45"/>
                  </a:cubicBezTo>
                  <a:cubicBezTo>
                    <a:pt x="69" y="48"/>
                    <a:pt x="68" y="50"/>
                    <a:pt x="68" y="53"/>
                  </a:cubicBezTo>
                  <a:cubicBezTo>
                    <a:pt x="67" y="54"/>
                    <a:pt x="66" y="54"/>
                    <a:pt x="65" y="54"/>
                  </a:cubicBezTo>
                  <a:close/>
                  <a:moveTo>
                    <a:pt x="70" y="40"/>
                  </a:moveTo>
                  <a:cubicBezTo>
                    <a:pt x="69" y="39"/>
                    <a:pt x="68" y="38"/>
                    <a:pt x="69" y="37"/>
                  </a:cubicBezTo>
                  <a:cubicBezTo>
                    <a:pt x="70" y="34"/>
                    <a:pt x="71" y="32"/>
                    <a:pt x="72" y="29"/>
                  </a:cubicBezTo>
                  <a:cubicBezTo>
                    <a:pt x="72" y="29"/>
                    <a:pt x="72" y="29"/>
                    <a:pt x="72" y="29"/>
                  </a:cubicBezTo>
                  <a:cubicBezTo>
                    <a:pt x="72" y="28"/>
                    <a:pt x="74" y="28"/>
                    <a:pt x="75" y="28"/>
                  </a:cubicBezTo>
                  <a:cubicBezTo>
                    <a:pt x="76" y="29"/>
                    <a:pt x="77" y="30"/>
                    <a:pt x="76" y="31"/>
                  </a:cubicBezTo>
                  <a:cubicBezTo>
                    <a:pt x="75" y="33"/>
                    <a:pt x="74" y="36"/>
                    <a:pt x="73" y="38"/>
                  </a:cubicBezTo>
                  <a:cubicBezTo>
                    <a:pt x="73" y="39"/>
                    <a:pt x="72" y="40"/>
                    <a:pt x="71" y="40"/>
                  </a:cubicBezTo>
                  <a:lnTo>
                    <a:pt x="70" y="40"/>
                  </a:lnTo>
                  <a:close/>
                  <a:moveTo>
                    <a:pt x="76" y="25"/>
                  </a:moveTo>
                  <a:cubicBezTo>
                    <a:pt x="75" y="25"/>
                    <a:pt x="74" y="23"/>
                    <a:pt x="75" y="22"/>
                  </a:cubicBezTo>
                  <a:cubicBezTo>
                    <a:pt x="76" y="20"/>
                    <a:pt x="77" y="17"/>
                    <a:pt x="79" y="15"/>
                  </a:cubicBezTo>
                  <a:cubicBezTo>
                    <a:pt x="79" y="14"/>
                    <a:pt x="81" y="13"/>
                    <a:pt x="82" y="14"/>
                  </a:cubicBezTo>
                  <a:cubicBezTo>
                    <a:pt x="83" y="15"/>
                    <a:pt x="83" y="16"/>
                    <a:pt x="83" y="17"/>
                  </a:cubicBezTo>
                  <a:cubicBezTo>
                    <a:pt x="82" y="19"/>
                    <a:pt x="80" y="22"/>
                    <a:pt x="79" y="24"/>
                  </a:cubicBezTo>
                  <a:cubicBezTo>
                    <a:pt x="79" y="25"/>
                    <a:pt x="78" y="25"/>
                    <a:pt x="77" y="25"/>
                  </a:cubicBezTo>
                  <a:lnTo>
                    <a:pt x="76" y="25"/>
                  </a:lnTo>
                  <a:close/>
                  <a:moveTo>
                    <a:pt x="83" y="11"/>
                  </a:moveTo>
                  <a:cubicBezTo>
                    <a:pt x="82" y="11"/>
                    <a:pt x="82" y="9"/>
                    <a:pt x="82" y="8"/>
                  </a:cubicBezTo>
                  <a:cubicBezTo>
                    <a:pt x="84" y="6"/>
                    <a:pt x="85" y="4"/>
                    <a:pt x="87" y="1"/>
                  </a:cubicBezTo>
                  <a:cubicBezTo>
                    <a:pt x="87" y="1"/>
                    <a:pt x="87" y="1"/>
                    <a:pt x="87" y="1"/>
                  </a:cubicBezTo>
                  <a:cubicBezTo>
                    <a:pt x="87" y="0"/>
                    <a:pt x="89" y="0"/>
                    <a:pt x="90" y="1"/>
                  </a:cubicBezTo>
                  <a:cubicBezTo>
                    <a:pt x="91" y="1"/>
                    <a:pt x="91" y="3"/>
                    <a:pt x="90" y="4"/>
                  </a:cubicBezTo>
                  <a:cubicBezTo>
                    <a:pt x="89" y="6"/>
                    <a:pt x="88" y="8"/>
                    <a:pt x="86" y="10"/>
                  </a:cubicBezTo>
                  <a:cubicBezTo>
                    <a:pt x="86" y="11"/>
                    <a:pt x="85" y="12"/>
                    <a:pt x="84" y="12"/>
                  </a:cubicBezTo>
                  <a:cubicBezTo>
                    <a:pt x="84" y="12"/>
                    <a:pt x="84" y="12"/>
                    <a:pt x="83" y="11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54CBC80B-E4EA-4C36-8444-6C23AFAC75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1750" y="2024814"/>
            <a:ext cx="710855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951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1738359" y="2574387"/>
            <a:ext cx="9015394" cy="3241099"/>
          </a:xfrm>
          <a:prstGeom prst="rect">
            <a:avLst/>
          </a:prstGeom>
          <a:solidFill>
            <a:srgbClr val="059BA3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95" y="11967"/>
            <a:ext cx="3998597" cy="33551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770505" y="3123565"/>
            <a:ext cx="740791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Cùng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xem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kĩ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đoạn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phim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sau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đây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và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trả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lời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câu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hỏi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646D2DC-B166-4827-A0EA-13D6D8E56D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2440784"/>
            <a:ext cx="3155156" cy="4417217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8EB3A29-FB6C-4A09-A5F9-C48AB0967FA2}"/>
              </a:ext>
            </a:extLst>
          </p:cNvPr>
          <p:cNvCxnSpPr>
            <a:cxnSpLocks/>
          </p:cNvCxnSpPr>
          <p:nvPr/>
        </p:nvCxnSpPr>
        <p:spPr>
          <a:xfrm flipV="1">
            <a:off x="4368800" y="5257800"/>
            <a:ext cx="841216" cy="1219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DC2D584-B3C8-487C-B756-DDB59B6B9AF2}"/>
              </a:ext>
            </a:extLst>
          </p:cNvPr>
          <p:cNvCxnSpPr>
            <a:cxnSpLocks/>
          </p:cNvCxnSpPr>
          <p:nvPr/>
        </p:nvCxnSpPr>
        <p:spPr>
          <a:xfrm flipV="1">
            <a:off x="5226695" y="4360290"/>
            <a:ext cx="980724" cy="9175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F4550E1-1AE7-4DD3-9B6D-8061A34E4992}"/>
              </a:ext>
            </a:extLst>
          </p:cNvPr>
          <p:cNvCxnSpPr>
            <a:cxnSpLocks/>
          </p:cNvCxnSpPr>
          <p:nvPr/>
        </p:nvCxnSpPr>
        <p:spPr>
          <a:xfrm flipV="1">
            <a:off x="6316429" y="3419044"/>
            <a:ext cx="716727" cy="9785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DBA1690-BC28-4E55-9B27-4603D8322E8D}"/>
              </a:ext>
            </a:extLst>
          </p:cNvPr>
          <p:cNvCxnSpPr>
            <a:cxnSpLocks/>
            <a:endCxn id="36" idx="4"/>
          </p:cNvCxnSpPr>
          <p:nvPr/>
        </p:nvCxnSpPr>
        <p:spPr>
          <a:xfrm flipH="1" flipV="1">
            <a:off x="5982728" y="2451665"/>
            <a:ext cx="891648" cy="7803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264A5CA-7662-4700-8F8D-F44619D26697}"/>
              </a:ext>
            </a:extLst>
          </p:cNvPr>
          <p:cNvCxnSpPr>
            <a:cxnSpLocks/>
            <a:stCxn id="36" idx="2"/>
            <a:endCxn id="37" idx="5"/>
          </p:cNvCxnSpPr>
          <p:nvPr/>
        </p:nvCxnSpPr>
        <p:spPr>
          <a:xfrm flipH="1" flipV="1">
            <a:off x="5281467" y="1832680"/>
            <a:ext cx="553316" cy="4710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FAF44AA-E1B3-4657-B4D5-444BC3C62481}"/>
              </a:ext>
            </a:extLst>
          </p:cNvPr>
          <p:cNvCxnSpPr>
            <a:cxnSpLocks/>
            <a:stCxn id="37" idx="1"/>
            <a:endCxn id="40" idx="3"/>
          </p:cNvCxnSpPr>
          <p:nvPr/>
        </p:nvCxnSpPr>
        <p:spPr>
          <a:xfrm flipV="1">
            <a:off x="5072240" y="227178"/>
            <a:ext cx="836355" cy="13962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0D1AA67E-C8AD-4E82-8ECD-53C61A1CCF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135494">
            <a:off x="3597333" y="4936581"/>
            <a:ext cx="928331" cy="159320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EDC8E27-19F6-4456-A549-B9E2D5FAE3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711947" y="1993757"/>
            <a:ext cx="1056285" cy="1478800"/>
          </a:xfrm>
          <a:prstGeom prst="rect">
            <a:avLst/>
          </a:prstGeom>
        </p:spPr>
      </p:pic>
      <p:pic>
        <p:nvPicPr>
          <p:cNvPr id="44" name="Picture 43">
            <a:hlinkClick r:id="" action="ppaction://noaction"/>
            <a:extLst>
              <a:ext uri="{FF2B5EF4-FFF2-40B4-BE49-F238E27FC236}">
                <a16:creationId xmlns:a16="http://schemas.microsoft.com/office/drawing/2014/main" id="{8CCC67FE-EA5B-4D1D-A44C-07B930D79D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1499" y="622713"/>
            <a:ext cx="1056285" cy="1478800"/>
          </a:xfrm>
          <a:prstGeom prst="rect">
            <a:avLst/>
          </a:prstGeom>
        </p:spPr>
      </p:pic>
      <p:sp>
        <p:nvSpPr>
          <p:cNvPr id="58" name="矩形 20">
            <a:extLst>
              <a:ext uri="{FF2B5EF4-FFF2-40B4-BE49-F238E27FC236}">
                <a16:creationId xmlns:a16="http://schemas.microsoft.com/office/drawing/2014/main" id="{01F439FC-9FB9-4C67-AF9F-19512E9D205C}"/>
              </a:ext>
            </a:extLst>
          </p:cNvPr>
          <p:cNvSpPr/>
          <p:nvPr/>
        </p:nvSpPr>
        <p:spPr>
          <a:xfrm>
            <a:off x="7247165" y="0"/>
            <a:ext cx="4944836" cy="1898084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5867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Showcard" panose="02040603050506020204" pitchFamily="18" charset="0"/>
                <a:ea typeface="迷你简少儿" panose="03000509000000000000" pitchFamily="65" charset="-122"/>
                <a:cs typeface="Arial"/>
                <a:sym typeface="Arial"/>
              </a:rPr>
              <a:t>CHINH PHỤC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5867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Showcard" panose="02040603050506020204" pitchFamily="18" charset="0"/>
                <a:ea typeface="迷你简少儿" panose="03000509000000000000" pitchFamily="65" charset="-122"/>
                <a:cs typeface="Arial"/>
                <a:sym typeface="Arial"/>
              </a:rPr>
              <a:t>ĐỈNH NÚI</a:t>
            </a:r>
            <a:endParaRPr kumimoji="0" lang="zh-CN" altLang="en-US" sz="5867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Showcard" panose="02040603050506020204" pitchFamily="18" charset="0"/>
              <a:ea typeface="迷你简少儿" panose="03000509000000000000" pitchFamily="65" charset="-122"/>
              <a:cs typeface="Arial"/>
              <a:sym typeface="Arial"/>
            </a:endParaRPr>
          </a:p>
        </p:txBody>
      </p:sp>
      <p:sp>
        <p:nvSpPr>
          <p:cNvPr id="32" name="1 - 9Slide.vn">
            <a:hlinkClick r:id="rId5" action="ppaction://hlinksldjump"/>
            <a:extLst>
              <a:ext uri="{FF2B5EF4-FFF2-40B4-BE49-F238E27FC236}">
                <a16:creationId xmlns:a16="http://schemas.microsoft.com/office/drawing/2014/main" id="{9E07689F-5EE4-4F22-852D-7C6EA9F252C4}"/>
              </a:ext>
            </a:extLst>
          </p:cNvPr>
          <p:cNvSpPr/>
          <p:nvPr/>
        </p:nvSpPr>
        <p:spPr>
          <a:xfrm>
            <a:off x="4914125" y="5199996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4" name="2 - 9Slide.vn">
            <a:hlinkClick r:id="rId6" action="ppaction://hlinksldjump"/>
            <a:extLst>
              <a:ext uri="{FF2B5EF4-FFF2-40B4-BE49-F238E27FC236}">
                <a16:creationId xmlns:a16="http://schemas.microsoft.com/office/drawing/2014/main" id="{0BD556A9-B251-403D-9C8C-22B2B0F5585B}"/>
              </a:ext>
            </a:extLst>
          </p:cNvPr>
          <p:cNvSpPr/>
          <p:nvPr/>
        </p:nvSpPr>
        <p:spPr>
          <a:xfrm>
            <a:off x="6013208" y="4231935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5" name="3 - 9Slide.vn">
            <a:hlinkClick r:id="rId7" action="ppaction://hlinksldjump"/>
            <a:extLst>
              <a:ext uri="{FF2B5EF4-FFF2-40B4-BE49-F238E27FC236}">
                <a16:creationId xmlns:a16="http://schemas.microsoft.com/office/drawing/2014/main" id="{7E1F031F-7602-4959-A841-E1A6AB077209}"/>
              </a:ext>
            </a:extLst>
          </p:cNvPr>
          <p:cNvSpPr/>
          <p:nvPr/>
        </p:nvSpPr>
        <p:spPr>
          <a:xfrm>
            <a:off x="6885209" y="3301868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6" name="4 - 9Slide.vn">
            <a:hlinkClick r:id="rId8" action="ppaction://hlinksldjump"/>
            <a:extLst>
              <a:ext uri="{FF2B5EF4-FFF2-40B4-BE49-F238E27FC236}">
                <a16:creationId xmlns:a16="http://schemas.microsoft.com/office/drawing/2014/main" id="{FFB7A084-319B-4DAC-9C30-DF54ACDCF302}"/>
              </a:ext>
            </a:extLst>
          </p:cNvPr>
          <p:cNvSpPr/>
          <p:nvPr/>
        </p:nvSpPr>
        <p:spPr>
          <a:xfrm>
            <a:off x="5834783" y="2155775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7" name="5 - 9Slide.vn">
            <a:hlinkClick r:id="rId9" action="ppaction://hlinksldjump"/>
            <a:extLst>
              <a:ext uri="{FF2B5EF4-FFF2-40B4-BE49-F238E27FC236}">
                <a16:creationId xmlns:a16="http://schemas.microsoft.com/office/drawing/2014/main" id="{241AFA89-58B2-43FE-91B6-0E4C98CF3ABD}"/>
              </a:ext>
            </a:extLst>
          </p:cNvPr>
          <p:cNvSpPr/>
          <p:nvPr/>
        </p:nvSpPr>
        <p:spPr>
          <a:xfrm>
            <a:off x="5028908" y="1580121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0" name="6 - 9Slide.vn">
            <a:hlinkClick r:id="rId10" action="ppaction://hlinksldjump"/>
            <a:extLst>
              <a:ext uri="{FF2B5EF4-FFF2-40B4-BE49-F238E27FC236}">
                <a16:creationId xmlns:a16="http://schemas.microsoft.com/office/drawing/2014/main" id="{390C5834-AD98-4E34-B42F-968C1F7843CC}"/>
              </a:ext>
            </a:extLst>
          </p:cNvPr>
          <p:cNvSpPr/>
          <p:nvPr/>
        </p:nvSpPr>
        <p:spPr>
          <a:xfrm>
            <a:off x="5865263" y="-25382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22446DE-AC75-4AB2-BC36-F6FB1CBF4235}"/>
              </a:ext>
            </a:extLst>
          </p:cNvPr>
          <p:cNvSpPr txBox="1"/>
          <p:nvPr/>
        </p:nvSpPr>
        <p:spPr>
          <a:xfrm>
            <a:off x="-3657602" y="366273"/>
            <a:ext cx="2780439" cy="52624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571500" marR="0" lvl="0" indent="-5715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từng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chấm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tròn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theo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leo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núi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571500" marR="0" lvl="0" indent="-5715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lang="en-US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Bấm</a:t>
            </a:r>
            <a:r>
              <a:rPr lang="en-US" sz="37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37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cậu</a:t>
            </a:r>
            <a:r>
              <a:rPr lang="en-US" sz="37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bé</a:t>
            </a:r>
            <a:r>
              <a:rPr lang="en-US" sz="37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37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quay </a:t>
            </a:r>
            <a:r>
              <a:rPr lang="en-US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lại</a:t>
            </a: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052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750"/>
                            </p:stCondLst>
                            <p:childTnLst>
                              <p:par>
                                <p:cTn id="40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750" fill="hold"/>
                                        <p:tgtEl>
                                          <p:spTgt spid="3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750" fill="hold"/>
                                        <p:tgtEl>
                                          <p:spTgt spid="3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25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750"/>
                            </p:stCondLst>
                            <p:childTnLst>
                              <p:par>
                                <p:cTn id="60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250"/>
                            </p:stCondLst>
                            <p:childTnLst>
                              <p:par>
                                <p:cTn id="66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750" fill="hold"/>
                                        <p:tgtEl>
                                          <p:spTgt spid="3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750" fill="hold"/>
                                        <p:tgtEl>
                                          <p:spTgt spid="3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750"/>
                            </p:stCondLst>
                            <p:childTnLst>
                              <p:par>
                                <p:cTn id="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250"/>
                            </p:stCondLst>
                            <p:childTnLst>
                              <p:par>
                                <p:cTn id="86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750"/>
                            </p:stCondLst>
                            <p:childTnLst>
                              <p:par>
                                <p:cTn id="92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750" fill="hold"/>
                                        <p:tgtEl>
                                          <p:spTgt spid="4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 tmFilter="0,0; .5, 1; 1, 1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22222E-6 L 0.17899 0.02623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41" y="1296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53" presetClass="exit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33333E-6 -7.40741E-7 L 0.03351 -0.11358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-5926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32" presetClass="emph" presetSubtype="0" repeatCount="3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51 -0.11358 L 0.12014 -0.2537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3" y="-70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014 -0.2537 L 0.18767 -0.38765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8" y="-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20988E-6 L -0.06267 -0.1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3" y="-5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67 -0.1 L -0.12639 -0.21389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4" y="-5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20988E-6 L 0.08194 -0.09753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7" y="-48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8" grpId="0"/>
      <p:bldP spid="32" grpId="0" animBg="1"/>
      <p:bldP spid="32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40" grpId="0" animBg="1"/>
      <p:bldP spid="4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241541"/>
            <a:ext cx="11988800" cy="737720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733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1.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Lúc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6h40,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chương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gì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phát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sóng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?</a:t>
            </a:r>
            <a:endParaRPr kumimoji="0" lang="en-US" altLang="en-US" sz="3733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d - 9Slide.vn">
            <a:extLst>
              <a:ext uri="{FF2B5EF4-FFF2-40B4-BE49-F238E27FC236}">
                <a16:creationId xmlns:a16="http://schemas.microsoft.com/office/drawing/2014/main" id="{8064CB5D-9F06-48AC-97FB-435B33D2924B}"/>
              </a:ext>
            </a:extLst>
          </p:cNvPr>
          <p:cNvSpPr/>
          <p:nvPr/>
        </p:nvSpPr>
        <p:spPr>
          <a:xfrm>
            <a:off x="2648608" y="5803430"/>
            <a:ext cx="5920206" cy="953983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Thông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tin pháp luật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2648608" y="4552297"/>
            <a:ext cx="5920206" cy="953983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Lăng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kính du lịch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2598297" y="3301163"/>
            <a:ext cx="5970514" cy="953983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Hà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Nội buổi sáng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2648607" y="2070182"/>
            <a:ext cx="5970514" cy="933831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Thông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tin nông nghiệp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162587" y="4572127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088655" y="1963664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B9AB6D0F-0DBD-46BA-8AAD-FCD81BAF3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162587" y="5834779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187255" y="3320994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D2954FD0-7E10-430D-AF8B-F4E3993C0B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971278"/>
            <a:ext cx="3623187" cy="498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08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35802E-6 L 0.71806 0.00957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03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2361;p43">
            <a:extLst>
              <a:ext uri="{FF2B5EF4-FFF2-40B4-BE49-F238E27FC236}">
                <a16:creationId xmlns:a16="http://schemas.microsoft.com/office/drawing/2014/main" id="{A8FD6A7F-2934-4C27-BBAC-512F2BAD6092}"/>
              </a:ext>
            </a:extLst>
          </p:cNvPr>
          <p:cNvGrpSpPr/>
          <p:nvPr/>
        </p:nvGrpSpPr>
        <p:grpSpPr>
          <a:xfrm>
            <a:off x="10127800" y="3429769"/>
            <a:ext cx="2064201" cy="3163367"/>
            <a:chOff x="414092" y="2234570"/>
            <a:chExt cx="1548151" cy="2372525"/>
          </a:xfrm>
        </p:grpSpPr>
        <p:sp>
          <p:nvSpPr>
            <p:cNvPr id="14" name="Google Shape;2362;p43">
              <a:extLst>
                <a:ext uri="{FF2B5EF4-FFF2-40B4-BE49-F238E27FC236}">
                  <a16:creationId xmlns:a16="http://schemas.microsoft.com/office/drawing/2014/main" id="{5EAC66CA-7CA2-44E7-A2AE-4C666B46AC87}"/>
                </a:ext>
              </a:extLst>
            </p:cNvPr>
            <p:cNvSpPr/>
            <p:nvPr/>
          </p:nvSpPr>
          <p:spPr>
            <a:xfrm>
              <a:off x="1102850" y="4282598"/>
              <a:ext cx="288234" cy="324498"/>
            </a:xfrm>
            <a:custGeom>
              <a:avLst/>
              <a:gdLst/>
              <a:ahLst/>
              <a:cxnLst/>
              <a:rect l="l" t="t" r="r" b="b"/>
              <a:pathLst>
                <a:path w="978" h="1101" extrusionOk="0">
                  <a:moveTo>
                    <a:pt x="585" y="1"/>
                  </a:moveTo>
                  <a:cubicBezTo>
                    <a:pt x="412" y="1"/>
                    <a:pt x="220" y="42"/>
                    <a:pt x="127" y="159"/>
                  </a:cubicBezTo>
                  <a:cubicBezTo>
                    <a:pt x="0" y="304"/>
                    <a:pt x="73" y="720"/>
                    <a:pt x="54" y="920"/>
                  </a:cubicBezTo>
                  <a:cubicBezTo>
                    <a:pt x="54" y="938"/>
                    <a:pt x="54" y="974"/>
                    <a:pt x="73" y="992"/>
                  </a:cubicBezTo>
                  <a:cubicBezTo>
                    <a:pt x="91" y="1010"/>
                    <a:pt x="109" y="1028"/>
                    <a:pt x="127" y="1028"/>
                  </a:cubicBezTo>
                  <a:cubicBezTo>
                    <a:pt x="362" y="1083"/>
                    <a:pt x="580" y="1101"/>
                    <a:pt x="815" y="1101"/>
                  </a:cubicBezTo>
                  <a:cubicBezTo>
                    <a:pt x="869" y="1101"/>
                    <a:pt x="906" y="1101"/>
                    <a:pt x="924" y="1064"/>
                  </a:cubicBezTo>
                  <a:cubicBezTo>
                    <a:pt x="924" y="1028"/>
                    <a:pt x="942" y="1010"/>
                    <a:pt x="942" y="992"/>
                  </a:cubicBezTo>
                  <a:cubicBezTo>
                    <a:pt x="978" y="720"/>
                    <a:pt x="978" y="467"/>
                    <a:pt x="942" y="195"/>
                  </a:cubicBezTo>
                  <a:lnTo>
                    <a:pt x="942" y="123"/>
                  </a:lnTo>
                  <a:cubicBezTo>
                    <a:pt x="924" y="87"/>
                    <a:pt x="887" y="68"/>
                    <a:pt x="833" y="32"/>
                  </a:cubicBezTo>
                  <a:cubicBezTo>
                    <a:pt x="769" y="13"/>
                    <a:pt x="680" y="1"/>
                    <a:pt x="5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63;p43">
              <a:extLst>
                <a:ext uri="{FF2B5EF4-FFF2-40B4-BE49-F238E27FC236}">
                  <a16:creationId xmlns:a16="http://schemas.microsoft.com/office/drawing/2014/main" id="{628861A6-B54C-4786-ADFE-AE117E847B86}"/>
                </a:ext>
              </a:extLst>
            </p:cNvPr>
            <p:cNvSpPr/>
            <p:nvPr/>
          </p:nvSpPr>
          <p:spPr>
            <a:xfrm>
              <a:off x="414092" y="2234570"/>
              <a:ext cx="1548151" cy="2132372"/>
            </a:xfrm>
            <a:custGeom>
              <a:avLst/>
              <a:gdLst/>
              <a:ahLst/>
              <a:cxnLst/>
              <a:rect l="l" t="t" r="r" b="b"/>
              <a:pathLst>
                <a:path w="5253" h="7235" extrusionOk="0">
                  <a:moveTo>
                    <a:pt x="2914" y="0"/>
                  </a:moveTo>
                  <a:cubicBezTo>
                    <a:pt x="2862" y="0"/>
                    <a:pt x="2808" y="27"/>
                    <a:pt x="2772" y="81"/>
                  </a:cubicBezTo>
                  <a:cubicBezTo>
                    <a:pt x="2573" y="462"/>
                    <a:pt x="2337" y="860"/>
                    <a:pt x="2047" y="1186"/>
                  </a:cubicBezTo>
                  <a:cubicBezTo>
                    <a:pt x="1703" y="1603"/>
                    <a:pt x="1269" y="1965"/>
                    <a:pt x="762" y="2164"/>
                  </a:cubicBezTo>
                  <a:cubicBezTo>
                    <a:pt x="689" y="2182"/>
                    <a:pt x="580" y="2237"/>
                    <a:pt x="580" y="2327"/>
                  </a:cubicBezTo>
                  <a:cubicBezTo>
                    <a:pt x="580" y="2363"/>
                    <a:pt x="599" y="2400"/>
                    <a:pt x="599" y="2418"/>
                  </a:cubicBezTo>
                  <a:cubicBezTo>
                    <a:pt x="663" y="2572"/>
                    <a:pt x="829" y="2663"/>
                    <a:pt x="990" y="2663"/>
                  </a:cubicBezTo>
                  <a:cubicBezTo>
                    <a:pt x="1056" y="2663"/>
                    <a:pt x="1121" y="2648"/>
                    <a:pt x="1178" y="2617"/>
                  </a:cubicBezTo>
                  <a:cubicBezTo>
                    <a:pt x="1245" y="2751"/>
                    <a:pt x="1406" y="2854"/>
                    <a:pt x="1558" y="2854"/>
                  </a:cubicBezTo>
                  <a:cubicBezTo>
                    <a:pt x="1571" y="2854"/>
                    <a:pt x="1583" y="2854"/>
                    <a:pt x="1595" y="2852"/>
                  </a:cubicBezTo>
                  <a:cubicBezTo>
                    <a:pt x="1776" y="2816"/>
                    <a:pt x="1902" y="2707"/>
                    <a:pt x="1957" y="2544"/>
                  </a:cubicBezTo>
                  <a:cubicBezTo>
                    <a:pt x="1975" y="2671"/>
                    <a:pt x="2084" y="2780"/>
                    <a:pt x="2228" y="2816"/>
                  </a:cubicBezTo>
                  <a:cubicBezTo>
                    <a:pt x="2260" y="2825"/>
                    <a:pt x="2294" y="2830"/>
                    <a:pt x="2329" y="2830"/>
                  </a:cubicBezTo>
                  <a:cubicBezTo>
                    <a:pt x="2432" y="2830"/>
                    <a:pt x="2541" y="2789"/>
                    <a:pt x="2609" y="2707"/>
                  </a:cubicBezTo>
                  <a:lnTo>
                    <a:pt x="2609" y="2707"/>
                  </a:lnTo>
                  <a:cubicBezTo>
                    <a:pt x="2518" y="3124"/>
                    <a:pt x="2156" y="3432"/>
                    <a:pt x="1739" y="3613"/>
                  </a:cubicBezTo>
                  <a:cubicBezTo>
                    <a:pt x="1341" y="3794"/>
                    <a:pt x="888" y="3848"/>
                    <a:pt x="454" y="3884"/>
                  </a:cubicBezTo>
                  <a:cubicBezTo>
                    <a:pt x="436" y="3884"/>
                    <a:pt x="417" y="3884"/>
                    <a:pt x="381" y="3903"/>
                  </a:cubicBezTo>
                  <a:cubicBezTo>
                    <a:pt x="363" y="3903"/>
                    <a:pt x="363" y="3921"/>
                    <a:pt x="363" y="3957"/>
                  </a:cubicBezTo>
                  <a:cubicBezTo>
                    <a:pt x="293" y="4221"/>
                    <a:pt x="530" y="4519"/>
                    <a:pt x="810" y="4519"/>
                  </a:cubicBezTo>
                  <a:cubicBezTo>
                    <a:pt x="818" y="4519"/>
                    <a:pt x="826" y="4519"/>
                    <a:pt x="834" y="4518"/>
                  </a:cubicBezTo>
                  <a:lnTo>
                    <a:pt x="834" y="4518"/>
                  </a:lnTo>
                  <a:cubicBezTo>
                    <a:pt x="798" y="4681"/>
                    <a:pt x="961" y="4826"/>
                    <a:pt x="1106" y="4862"/>
                  </a:cubicBezTo>
                  <a:cubicBezTo>
                    <a:pt x="1122" y="4864"/>
                    <a:pt x="1139" y="4865"/>
                    <a:pt x="1157" y="4865"/>
                  </a:cubicBezTo>
                  <a:cubicBezTo>
                    <a:pt x="1305" y="4865"/>
                    <a:pt x="1461" y="4797"/>
                    <a:pt x="1558" y="4699"/>
                  </a:cubicBezTo>
                  <a:cubicBezTo>
                    <a:pt x="1595" y="4790"/>
                    <a:pt x="1685" y="4844"/>
                    <a:pt x="1776" y="4881"/>
                  </a:cubicBezTo>
                  <a:cubicBezTo>
                    <a:pt x="1866" y="4917"/>
                    <a:pt x="1957" y="4917"/>
                    <a:pt x="2047" y="4917"/>
                  </a:cubicBezTo>
                  <a:cubicBezTo>
                    <a:pt x="2210" y="4917"/>
                    <a:pt x="2410" y="4899"/>
                    <a:pt x="2500" y="4772"/>
                  </a:cubicBezTo>
                  <a:lnTo>
                    <a:pt x="2500" y="4772"/>
                  </a:lnTo>
                  <a:cubicBezTo>
                    <a:pt x="2446" y="4953"/>
                    <a:pt x="2410" y="5170"/>
                    <a:pt x="2301" y="5333"/>
                  </a:cubicBezTo>
                  <a:cubicBezTo>
                    <a:pt x="2192" y="5496"/>
                    <a:pt x="2011" y="5605"/>
                    <a:pt x="1866" y="5677"/>
                  </a:cubicBezTo>
                  <a:cubicBezTo>
                    <a:pt x="1618" y="5785"/>
                    <a:pt x="1351" y="5840"/>
                    <a:pt x="1084" y="5840"/>
                  </a:cubicBezTo>
                  <a:cubicBezTo>
                    <a:pt x="767" y="5840"/>
                    <a:pt x="449" y="5762"/>
                    <a:pt x="164" y="5605"/>
                  </a:cubicBezTo>
                  <a:cubicBezTo>
                    <a:pt x="37" y="5732"/>
                    <a:pt x="1" y="6021"/>
                    <a:pt x="92" y="6166"/>
                  </a:cubicBezTo>
                  <a:cubicBezTo>
                    <a:pt x="174" y="6315"/>
                    <a:pt x="379" y="6404"/>
                    <a:pt x="552" y="6404"/>
                  </a:cubicBezTo>
                  <a:cubicBezTo>
                    <a:pt x="568" y="6404"/>
                    <a:pt x="583" y="6403"/>
                    <a:pt x="599" y="6402"/>
                  </a:cubicBezTo>
                  <a:cubicBezTo>
                    <a:pt x="599" y="6583"/>
                    <a:pt x="707" y="6764"/>
                    <a:pt x="870" y="6818"/>
                  </a:cubicBezTo>
                  <a:cubicBezTo>
                    <a:pt x="925" y="6842"/>
                    <a:pt x="985" y="6854"/>
                    <a:pt x="1045" y="6854"/>
                  </a:cubicBezTo>
                  <a:cubicBezTo>
                    <a:pt x="1166" y="6854"/>
                    <a:pt x="1287" y="6806"/>
                    <a:pt x="1359" y="6710"/>
                  </a:cubicBezTo>
                  <a:cubicBezTo>
                    <a:pt x="1395" y="6891"/>
                    <a:pt x="1522" y="7054"/>
                    <a:pt x="1703" y="7126"/>
                  </a:cubicBezTo>
                  <a:cubicBezTo>
                    <a:pt x="1759" y="7143"/>
                    <a:pt x="1817" y="7151"/>
                    <a:pt x="1874" y="7151"/>
                  </a:cubicBezTo>
                  <a:cubicBezTo>
                    <a:pt x="2002" y="7151"/>
                    <a:pt x="2128" y="7111"/>
                    <a:pt x="2228" y="7036"/>
                  </a:cubicBezTo>
                  <a:cubicBezTo>
                    <a:pt x="2342" y="7149"/>
                    <a:pt x="2509" y="7208"/>
                    <a:pt x="2679" y="7208"/>
                  </a:cubicBezTo>
                  <a:cubicBezTo>
                    <a:pt x="2835" y="7208"/>
                    <a:pt x="2994" y="7158"/>
                    <a:pt x="3116" y="7054"/>
                  </a:cubicBezTo>
                  <a:cubicBezTo>
                    <a:pt x="3297" y="7162"/>
                    <a:pt x="3514" y="7217"/>
                    <a:pt x="3605" y="7235"/>
                  </a:cubicBezTo>
                  <a:cubicBezTo>
                    <a:pt x="3786" y="7162"/>
                    <a:pt x="3949" y="7017"/>
                    <a:pt x="3985" y="6836"/>
                  </a:cubicBezTo>
                  <a:cubicBezTo>
                    <a:pt x="4054" y="6888"/>
                    <a:pt x="4136" y="6911"/>
                    <a:pt x="4216" y="6911"/>
                  </a:cubicBezTo>
                  <a:cubicBezTo>
                    <a:pt x="4304" y="6911"/>
                    <a:pt x="4390" y="6884"/>
                    <a:pt x="4456" y="6836"/>
                  </a:cubicBezTo>
                  <a:cubicBezTo>
                    <a:pt x="4601" y="6746"/>
                    <a:pt x="4691" y="6583"/>
                    <a:pt x="4764" y="6420"/>
                  </a:cubicBezTo>
                  <a:cubicBezTo>
                    <a:pt x="4909" y="6420"/>
                    <a:pt x="5072" y="6347"/>
                    <a:pt x="5162" y="6221"/>
                  </a:cubicBezTo>
                  <a:cubicBezTo>
                    <a:pt x="5253" y="6076"/>
                    <a:pt x="5253" y="5895"/>
                    <a:pt x="5180" y="5768"/>
                  </a:cubicBezTo>
                  <a:lnTo>
                    <a:pt x="5180" y="5768"/>
                  </a:lnTo>
                  <a:cubicBezTo>
                    <a:pt x="4956" y="5917"/>
                    <a:pt x="4676" y="5997"/>
                    <a:pt x="4394" y="5997"/>
                  </a:cubicBezTo>
                  <a:cubicBezTo>
                    <a:pt x="4198" y="5997"/>
                    <a:pt x="4001" y="5958"/>
                    <a:pt x="3822" y="5877"/>
                  </a:cubicBezTo>
                  <a:cubicBezTo>
                    <a:pt x="3406" y="5677"/>
                    <a:pt x="3080" y="5261"/>
                    <a:pt x="3007" y="4790"/>
                  </a:cubicBezTo>
                  <a:lnTo>
                    <a:pt x="3007" y="4790"/>
                  </a:lnTo>
                  <a:cubicBezTo>
                    <a:pt x="3118" y="4917"/>
                    <a:pt x="3243" y="4974"/>
                    <a:pt x="3382" y="4974"/>
                  </a:cubicBezTo>
                  <a:cubicBezTo>
                    <a:pt x="3402" y="4974"/>
                    <a:pt x="3422" y="4973"/>
                    <a:pt x="3442" y="4971"/>
                  </a:cubicBezTo>
                  <a:cubicBezTo>
                    <a:pt x="3605" y="4953"/>
                    <a:pt x="3768" y="4844"/>
                    <a:pt x="3822" y="4699"/>
                  </a:cubicBezTo>
                  <a:cubicBezTo>
                    <a:pt x="3904" y="4745"/>
                    <a:pt x="3994" y="4767"/>
                    <a:pt x="4085" y="4767"/>
                  </a:cubicBezTo>
                  <a:cubicBezTo>
                    <a:pt x="4175" y="4767"/>
                    <a:pt x="4266" y="4745"/>
                    <a:pt x="4347" y="4699"/>
                  </a:cubicBezTo>
                  <a:cubicBezTo>
                    <a:pt x="4510" y="4609"/>
                    <a:pt x="4601" y="4428"/>
                    <a:pt x="4583" y="4247"/>
                  </a:cubicBezTo>
                  <a:lnTo>
                    <a:pt x="4583" y="4247"/>
                  </a:lnTo>
                  <a:cubicBezTo>
                    <a:pt x="4604" y="4250"/>
                    <a:pt x="4626" y="4251"/>
                    <a:pt x="4649" y="4251"/>
                  </a:cubicBezTo>
                  <a:cubicBezTo>
                    <a:pt x="4762" y="4251"/>
                    <a:pt x="4888" y="4213"/>
                    <a:pt x="4963" y="4138"/>
                  </a:cubicBezTo>
                  <a:cubicBezTo>
                    <a:pt x="5054" y="4047"/>
                    <a:pt x="5108" y="3884"/>
                    <a:pt x="5054" y="3758"/>
                  </a:cubicBezTo>
                  <a:lnTo>
                    <a:pt x="5054" y="3758"/>
                  </a:lnTo>
                  <a:cubicBezTo>
                    <a:pt x="4891" y="3805"/>
                    <a:pt x="4719" y="3830"/>
                    <a:pt x="4545" y="3830"/>
                  </a:cubicBezTo>
                  <a:cubicBezTo>
                    <a:pt x="4253" y="3830"/>
                    <a:pt x="3956" y="3760"/>
                    <a:pt x="3695" y="3613"/>
                  </a:cubicBezTo>
                  <a:cubicBezTo>
                    <a:pt x="3387" y="3432"/>
                    <a:pt x="3116" y="3124"/>
                    <a:pt x="3116" y="2762"/>
                  </a:cubicBezTo>
                  <a:lnTo>
                    <a:pt x="3116" y="2762"/>
                  </a:lnTo>
                  <a:cubicBezTo>
                    <a:pt x="3172" y="2793"/>
                    <a:pt x="3236" y="2807"/>
                    <a:pt x="3300" y="2807"/>
                  </a:cubicBezTo>
                  <a:cubicBezTo>
                    <a:pt x="3462" y="2807"/>
                    <a:pt x="3625" y="2713"/>
                    <a:pt x="3677" y="2544"/>
                  </a:cubicBezTo>
                  <a:cubicBezTo>
                    <a:pt x="3769" y="2652"/>
                    <a:pt x="3901" y="2734"/>
                    <a:pt x="4038" y="2734"/>
                  </a:cubicBezTo>
                  <a:cubicBezTo>
                    <a:pt x="4063" y="2734"/>
                    <a:pt x="4087" y="2731"/>
                    <a:pt x="4112" y="2725"/>
                  </a:cubicBezTo>
                  <a:cubicBezTo>
                    <a:pt x="4257" y="2707"/>
                    <a:pt x="4402" y="2544"/>
                    <a:pt x="4347" y="2400"/>
                  </a:cubicBezTo>
                  <a:lnTo>
                    <a:pt x="4347" y="2400"/>
                  </a:lnTo>
                  <a:cubicBezTo>
                    <a:pt x="4442" y="2452"/>
                    <a:pt x="4549" y="2480"/>
                    <a:pt x="4655" y="2480"/>
                  </a:cubicBezTo>
                  <a:cubicBezTo>
                    <a:pt x="4730" y="2480"/>
                    <a:pt x="4804" y="2466"/>
                    <a:pt x="4872" y="2436"/>
                  </a:cubicBezTo>
                  <a:cubicBezTo>
                    <a:pt x="4945" y="2400"/>
                    <a:pt x="5017" y="2345"/>
                    <a:pt x="5035" y="2273"/>
                  </a:cubicBezTo>
                  <a:cubicBezTo>
                    <a:pt x="5054" y="2218"/>
                    <a:pt x="5054" y="2128"/>
                    <a:pt x="4981" y="2074"/>
                  </a:cubicBezTo>
                  <a:cubicBezTo>
                    <a:pt x="4945" y="2055"/>
                    <a:pt x="4927" y="2037"/>
                    <a:pt x="4872" y="2037"/>
                  </a:cubicBezTo>
                  <a:cubicBezTo>
                    <a:pt x="4076" y="1802"/>
                    <a:pt x="3442" y="1186"/>
                    <a:pt x="3170" y="426"/>
                  </a:cubicBezTo>
                  <a:lnTo>
                    <a:pt x="3043" y="81"/>
                  </a:lnTo>
                  <a:cubicBezTo>
                    <a:pt x="3016" y="27"/>
                    <a:pt x="2966" y="0"/>
                    <a:pt x="29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64;p43">
              <a:extLst>
                <a:ext uri="{FF2B5EF4-FFF2-40B4-BE49-F238E27FC236}">
                  <a16:creationId xmlns:a16="http://schemas.microsoft.com/office/drawing/2014/main" id="{20B9329F-D01F-4439-9AF1-20198936D855}"/>
                </a:ext>
              </a:extLst>
            </p:cNvPr>
            <p:cNvSpPr/>
            <p:nvPr/>
          </p:nvSpPr>
          <p:spPr>
            <a:xfrm>
              <a:off x="1316226" y="2840225"/>
              <a:ext cx="53639" cy="64251"/>
            </a:xfrm>
            <a:custGeom>
              <a:avLst/>
              <a:gdLst/>
              <a:ahLst/>
              <a:cxnLst/>
              <a:rect l="l" t="t" r="r" b="b"/>
              <a:pathLst>
                <a:path w="182" h="218" extrusionOk="0">
                  <a:moveTo>
                    <a:pt x="91" y="0"/>
                  </a:moveTo>
                  <a:cubicBezTo>
                    <a:pt x="55" y="0"/>
                    <a:pt x="19" y="37"/>
                    <a:pt x="0" y="91"/>
                  </a:cubicBezTo>
                  <a:cubicBezTo>
                    <a:pt x="0" y="127"/>
                    <a:pt x="0" y="182"/>
                    <a:pt x="55" y="200"/>
                  </a:cubicBezTo>
                  <a:cubicBezTo>
                    <a:pt x="73" y="218"/>
                    <a:pt x="91" y="218"/>
                    <a:pt x="109" y="218"/>
                  </a:cubicBezTo>
                  <a:cubicBezTo>
                    <a:pt x="145" y="218"/>
                    <a:pt x="163" y="182"/>
                    <a:pt x="182" y="127"/>
                  </a:cubicBezTo>
                  <a:lnTo>
                    <a:pt x="182" y="37"/>
                  </a:lnTo>
                  <a:cubicBezTo>
                    <a:pt x="182" y="19"/>
                    <a:pt x="109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65;p43">
              <a:extLst>
                <a:ext uri="{FF2B5EF4-FFF2-40B4-BE49-F238E27FC236}">
                  <a16:creationId xmlns:a16="http://schemas.microsoft.com/office/drawing/2014/main" id="{5C81A777-3A30-4147-B8EC-4EF16AD22E84}"/>
                </a:ext>
              </a:extLst>
            </p:cNvPr>
            <p:cNvSpPr/>
            <p:nvPr/>
          </p:nvSpPr>
          <p:spPr>
            <a:xfrm>
              <a:off x="931913" y="2834036"/>
              <a:ext cx="43029" cy="49220"/>
            </a:xfrm>
            <a:custGeom>
              <a:avLst/>
              <a:gdLst/>
              <a:ahLst/>
              <a:cxnLst/>
              <a:rect l="l" t="t" r="r" b="b"/>
              <a:pathLst>
                <a:path w="146" h="167" extrusionOk="0">
                  <a:moveTo>
                    <a:pt x="64" y="1"/>
                  </a:moveTo>
                  <a:cubicBezTo>
                    <a:pt x="52" y="1"/>
                    <a:pt x="47" y="11"/>
                    <a:pt x="37" y="21"/>
                  </a:cubicBezTo>
                  <a:cubicBezTo>
                    <a:pt x="19" y="21"/>
                    <a:pt x="1" y="40"/>
                    <a:pt x="1" y="94"/>
                  </a:cubicBezTo>
                  <a:lnTo>
                    <a:pt x="1" y="130"/>
                  </a:lnTo>
                  <a:cubicBezTo>
                    <a:pt x="19" y="166"/>
                    <a:pt x="37" y="166"/>
                    <a:pt x="91" y="166"/>
                  </a:cubicBezTo>
                  <a:cubicBezTo>
                    <a:pt x="109" y="166"/>
                    <a:pt x="145" y="130"/>
                    <a:pt x="145" y="112"/>
                  </a:cubicBezTo>
                  <a:cubicBezTo>
                    <a:pt x="145" y="76"/>
                    <a:pt x="145" y="40"/>
                    <a:pt x="109" y="21"/>
                  </a:cubicBezTo>
                  <a:cubicBezTo>
                    <a:pt x="86" y="6"/>
                    <a:pt x="73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66;p43">
              <a:extLst>
                <a:ext uri="{FF2B5EF4-FFF2-40B4-BE49-F238E27FC236}">
                  <a16:creationId xmlns:a16="http://schemas.microsoft.com/office/drawing/2014/main" id="{304B949F-F89E-4280-B8B5-7B8E9EC2B13B}"/>
                </a:ext>
              </a:extLst>
            </p:cNvPr>
            <p:cNvSpPr/>
            <p:nvPr/>
          </p:nvSpPr>
          <p:spPr>
            <a:xfrm>
              <a:off x="1241367" y="3213934"/>
              <a:ext cx="53933" cy="47746"/>
            </a:xfrm>
            <a:custGeom>
              <a:avLst/>
              <a:gdLst/>
              <a:ahLst/>
              <a:cxnLst/>
              <a:rect l="l" t="t" r="r" b="b"/>
              <a:pathLst>
                <a:path w="183" h="162" extrusionOk="0">
                  <a:moveTo>
                    <a:pt x="73" y="0"/>
                  </a:moveTo>
                  <a:cubicBezTo>
                    <a:pt x="37" y="18"/>
                    <a:pt x="1" y="73"/>
                    <a:pt x="37" y="109"/>
                  </a:cubicBezTo>
                  <a:cubicBezTo>
                    <a:pt x="37" y="127"/>
                    <a:pt x="55" y="145"/>
                    <a:pt x="73" y="145"/>
                  </a:cubicBezTo>
                  <a:cubicBezTo>
                    <a:pt x="85" y="145"/>
                    <a:pt x="106" y="161"/>
                    <a:pt x="123" y="161"/>
                  </a:cubicBezTo>
                  <a:cubicBezTo>
                    <a:pt x="132" y="161"/>
                    <a:pt x="140" y="157"/>
                    <a:pt x="146" y="145"/>
                  </a:cubicBezTo>
                  <a:cubicBezTo>
                    <a:pt x="164" y="127"/>
                    <a:pt x="182" y="109"/>
                    <a:pt x="182" y="54"/>
                  </a:cubicBezTo>
                  <a:cubicBezTo>
                    <a:pt x="182" y="36"/>
                    <a:pt x="182" y="18"/>
                    <a:pt x="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67;p43">
              <a:extLst>
                <a:ext uri="{FF2B5EF4-FFF2-40B4-BE49-F238E27FC236}">
                  <a16:creationId xmlns:a16="http://schemas.microsoft.com/office/drawing/2014/main" id="{4D32CF61-5393-4C7C-9D5C-B489D68A2979}"/>
                </a:ext>
              </a:extLst>
            </p:cNvPr>
            <p:cNvSpPr/>
            <p:nvPr/>
          </p:nvSpPr>
          <p:spPr>
            <a:xfrm>
              <a:off x="1374875" y="3341843"/>
              <a:ext cx="48334" cy="48336"/>
            </a:xfrm>
            <a:custGeom>
              <a:avLst/>
              <a:gdLst/>
              <a:ahLst/>
              <a:cxnLst/>
              <a:rect l="l" t="t" r="r" b="b"/>
              <a:pathLst>
                <a:path w="164" h="164" extrusionOk="0">
                  <a:moveTo>
                    <a:pt x="91" y="1"/>
                  </a:moveTo>
                  <a:cubicBezTo>
                    <a:pt x="73" y="1"/>
                    <a:pt x="37" y="19"/>
                    <a:pt x="37" y="37"/>
                  </a:cubicBezTo>
                  <a:cubicBezTo>
                    <a:pt x="1" y="55"/>
                    <a:pt x="1" y="109"/>
                    <a:pt x="37" y="127"/>
                  </a:cubicBezTo>
                  <a:cubicBezTo>
                    <a:pt x="55" y="146"/>
                    <a:pt x="73" y="164"/>
                    <a:pt x="91" y="164"/>
                  </a:cubicBezTo>
                  <a:cubicBezTo>
                    <a:pt x="109" y="164"/>
                    <a:pt x="146" y="146"/>
                    <a:pt x="164" y="127"/>
                  </a:cubicBezTo>
                  <a:lnTo>
                    <a:pt x="164" y="37"/>
                  </a:lnTo>
                  <a:cubicBezTo>
                    <a:pt x="146" y="19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68;p43">
              <a:extLst>
                <a:ext uri="{FF2B5EF4-FFF2-40B4-BE49-F238E27FC236}">
                  <a16:creationId xmlns:a16="http://schemas.microsoft.com/office/drawing/2014/main" id="{E9842303-5180-4F9B-808E-477BD64F600A}"/>
                </a:ext>
              </a:extLst>
            </p:cNvPr>
            <p:cNvSpPr/>
            <p:nvPr/>
          </p:nvSpPr>
          <p:spPr>
            <a:xfrm>
              <a:off x="1561726" y="3442344"/>
              <a:ext cx="48334" cy="49220"/>
            </a:xfrm>
            <a:custGeom>
              <a:avLst/>
              <a:gdLst/>
              <a:ahLst/>
              <a:cxnLst/>
              <a:rect l="l" t="t" r="r" b="b"/>
              <a:pathLst>
                <a:path w="164" h="167" extrusionOk="0">
                  <a:moveTo>
                    <a:pt x="94" y="1"/>
                  </a:moveTo>
                  <a:cubicBezTo>
                    <a:pt x="88" y="1"/>
                    <a:pt x="81" y="2"/>
                    <a:pt x="73" y="4"/>
                  </a:cubicBezTo>
                  <a:cubicBezTo>
                    <a:pt x="37" y="40"/>
                    <a:pt x="1" y="58"/>
                    <a:pt x="37" y="112"/>
                  </a:cubicBezTo>
                  <a:cubicBezTo>
                    <a:pt x="37" y="149"/>
                    <a:pt x="73" y="167"/>
                    <a:pt x="91" y="167"/>
                  </a:cubicBezTo>
                  <a:cubicBezTo>
                    <a:pt x="145" y="167"/>
                    <a:pt x="163" y="131"/>
                    <a:pt x="163" y="112"/>
                  </a:cubicBezTo>
                  <a:cubicBezTo>
                    <a:pt x="163" y="64"/>
                    <a:pt x="149" y="1"/>
                    <a:pt x="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69;p43">
              <a:extLst>
                <a:ext uri="{FF2B5EF4-FFF2-40B4-BE49-F238E27FC236}">
                  <a16:creationId xmlns:a16="http://schemas.microsoft.com/office/drawing/2014/main" id="{71CB24EE-D7E4-4157-A9A3-D83DB0AB51F8}"/>
                </a:ext>
              </a:extLst>
            </p:cNvPr>
            <p:cNvSpPr/>
            <p:nvPr/>
          </p:nvSpPr>
          <p:spPr>
            <a:xfrm>
              <a:off x="1108154" y="2898875"/>
              <a:ext cx="53639" cy="48336"/>
            </a:xfrm>
            <a:custGeom>
              <a:avLst/>
              <a:gdLst/>
              <a:ahLst/>
              <a:cxnLst/>
              <a:rect l="l" t="t" r="r" b="b"/>
              <a:pathLst>
                <a:path w="182" h="164" extrusionOk="0">
                  <a:moveTo>
                    <a:pt x="73" y="1"/>
                  </a:moveTo>
                  <a:cubicBezTo>
                    <a:pt x="36" y="19"/>
                    <a:pt x="0" y="37"/>
                    <a:pt x="36" y="91"/>
                  </a:cubicBezTo>
                  <a:cubicBezTo>
                    <a:pt x="36" y="146"/>
                    <a:pt x="73" y="164"/>
                    <a:pt x="91" y="164"/>
                  </a:cubicBezTo>
                  <a:cubicBezTo>
                    <a:pt x="109" y="164"/>
                    <a:pt x="163" y="109"/>
                    <a:pt x="163" y="91"/>
                  </a:cubicBezTo>
                  <a:cubicBezTo>
                    <a:pt x="181" y="37"/>
                    <a:pt x="145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70;p43">
              <a:extLst>
                <a:ext uri="{FF2B5EF4-FFF2-40B4-BE49-F238E27FC236}">
                  <a16:creationId xmlns:a16="http://schemas.microsoft.com/office/drawing/2014/main" id="{A78B95A3-CB62-4510-BEF6-B4AE7759C9FB}"/>
                </a:ext>
              </a:extLst>
            </p:cNvPr>
            <p:cNvSpPr/>
            <p:nvPr/>
          </p:nvSpPr>
          <p:spPr>
            <a:xfrm>
              <a:off x="1054810" y="3502173"/>
              <a:ext cx="48334" cy="42736"/>
            </a:xfrm>
            <a:custGeom>
              <a:avLst/>
              <a:gdLst/>
              <a:ahLst/>
              <a:cxnLst/>
              <a:rect l="l" t="t" r="r" b="b"/>
              <a:pathLst>
                <a:path w="164" h="145" extrusionOk="0">
                  <a:moveTo>
                    <a:pt x="73" y="0"/>
                  </a:moveTo>
                  <a:cubicBezTo>
                    <a:pt x="36" y="18"/>
                    <a:pt x="0" y="36"/>
                    <a:pt x="36" y="91"/>
                  </a:cubicBezTo>
                  <a:cubicBezTo>
                    <a:pt x="36" y="127"/>
                    <a:pt x="73" y="145"/>
                    <a:pt x="91" y="145"/>
                  </a:cubicBezTo>
                  <a:cubicBezTo>
                    <a:pt x="127" y="145"/>
                    <a:pt x="163" y="109"/>
                    <a:pt x="163" y="91"/>
                  </a:cubicBezTo>
                  <a:cubicBezTo>
                    <a:pt x="163" y="36"/>
                    <a:pt x="127" y="0"/>
                    <a:pt x="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71;p43">
              <a:extLst>
                <a:ext uri="{FF2B5EF4-FFF2-40B4-BE49-F238E27FC236}">
                  <a16:creationId xmlns:a16="http://schemas.microsoft.com/office/drawing/2014/main" id="{180977CC-9847-4321-85DD-F2624D866D91}"/>
                </a:ext>
              </a:extLst>
            </p:cNvPr>
            <p:cNvSpPr/>
            <p:nvPr/>
          </p:nvSpPr>
          <p:spPr>
            <a:xfrm>
              <a:off x="1343045" y="3512783"/>
              <a:ext cx="48039" cy="61009"/>
            </a:xfrm>
            <a:custGeom>
              <a:avLst/>
              <a:gdLst/>
              <a:ahLst/>
              <a:cxnLst/>
              <a:rect l="l" t="t" r="r" b="b"/>
              <a:pathLst>
                <a:path w="163" h="207" extrusionOk="0">
                  <a:moveTo>
                    <a:pt x="72" y="0"/>
                  </a:moveTo>
                  <a:cubicBezTo>
                    <a:pt x="18" y="18"/>
                    <a:pt x="18" y="36"/>
                    <a:pt x="0" y="91"/>
                  </a:cubicBezTo>
                  <a:lnTo>
                    <a:pt x="0" y="181"/>
                  </a:lnTo>
                  <a:cubicBezTo>
                    <a:pt x="13" y="194"/>
                    <a:pt x="44" y="207"/>
                    <a:pt x="67" y="207"/>
                  </a:cubicBezTo>
                  <a:cubicBezTo>
                    <a:pt x="77" y="207"/>
                    <a:pt x="85" y="205"/>
                    <a:pt x="91" y="199"/>
                  </a:cubicBezTo>
                  <a:cubicBezTo>
                    <a:pt x="145" y="181"/>
                    <a:pt x="145" y="127"/>
                    <a:pt x="145" y="91"/>
                  </a:cubicBezTo>
                  <a:cubicBezTo>
                    <a:pt x="163" y="55"/>
                    <a:pt x="109" y="0"/>
                    <a:pt x="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72;p43">
              <a:extLst>
                <a:ext uri="{FF2B5EF4-FFF2-40B4-BE49-F238E27FC236}">
                  <a16:creationId xmlns:a16="http://schemas.microsoft.com/office/drawing/2014/main" id="{339060C3-B4FB-4ED0-A2BA-BA446B9F77DB}"/>
                </a:ext>
              </a:extLst>
            </p:cNvPr>
            <p:cNvSpPr/>
            <p:nvPr/>
          </p:nvSpPr>
          <p:spPr>
            <a:xfrm>
              <a:off x="1129374" y="3365127"/>
              <a:ext cx="53639" cy="50988"/>
            </a:xfrm>
            <a:custGeom>
              <a:avLst/>
              <a:gdLst/>
              <a:ahLst/>
              <a:cxnLst/>
              <a:rect l="l" t="t" r="r" b="b"/>
              <a:pathLst>
                <a:path w="182" h="173" extrusionOk="0">
                  <a:moveTo>
                    <a:pt x="82" y="0"/>
                  </a:moveTo>
                  <a:cubicBezTo>
                    <a:pt x="50" y="0"/>
                    <a:pt x="15" y="39"/>
                    <a:pt x="1" y="67"/>
                  </a:cubicBezTo>
                  <a:lnTo>
                    <a:pt x="55" y="12"/>
                  </a:lnTo>
                  <a:lnTo>
                    <a:pt x="55" y="12"/>
                  </a:lnTo>
                  <a:cubicBezTo>
                    <a:pt x="55" y="30"/>
                    <a:pt x="19" y="48"/>
                    <a:pt x="19" y="67"/>
                  </a:cubicBezTo>
                  <a:lnTo>
                    <a:pt x="19" y="139"/>
                  </a:lnTo>
                  <a:lnTo>
                    <a:pt x="55" y="157"/>
                  </a:lnTo>
                  <a:cubicBezTo>
                    <a:pt x="66" y="168"/>
                    <a:pt x="78" y="172"/>
                    <a:pt x="90" y="172"/>
                  </a:cubicBezTo>
                  <a:cubicBezTo>
                    <a:pt x="120" y="172"/>
                    <a:pt x="151" y="147"/>
                    <a:pt x="164" y="121"/>
                  </a:cubicBezTo>
                  <a:cubicBezTo>
                    <a:pt x="182" y="67"/>
                    <a:pt x="164" y="30"/>
                    <a:pt x="109" y="12"/>
                  </a:cubicBezTo>
                  <a:cubicBezTo>
                    <a:pt x="101" y="4"/>
                    <a:pt x="91" y="0"/>
                    <a:pt x="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73;p43">
              <a:extLst>
                <a:ext uri="{FF2B5EF4-FFF2-40B4-BE49-F238E27FC236}">
                  <a16:creationId xmlns:a16="http://schemas.microsoft.com/office/drawing/2014/main" id="{F2432799-87AB-4601-8E7E-EA77B5B9DB37}"/>
                </a:ext>
              </a:extLst>
            </p:cNvPr>
            <p:cNvSpPr/>
            <p:nvPr/>
          </p:nvSpPr>
          <p:spPr>
            <a:xfrm>
              <a:off x="931913" y="3387820"/>
              <a:ext cx="53639" cy="55704"/>
            </a:xfrm>
            <a:custGeom>
              <a:avLst/>
              <a:gdLst/>
              <a:ahLst/>
              <a:cxnLst/>
              <a:rect l="l" t="t" r="r" b="b"/>
              <a:pathLst>
                <a:path w="182" h="189" extrusionOk="0">
                  <a:moveTo>
                    <a:pt x="106" y="1"/>
                  </a:moveTo>
                  <a:cubicBezTo>
                    <a:pt x="101" y="1"/>
                    <a:pt x="96" y="3"/>
                    <a:pt x="91" y="8"/>
                  </a:cubicBezTo>
                  <a:cubicBezTo>
                    <a:pt x="81" y="4"/>
                    <a:pt x="72" y="3"/>
                    <a:pt x="64" y="3"/>
                  </a:cubicBezTo>
                  <a:cubicBezTo>
                    <a:pt x="31" y="3"/>
                    <a:pt x="19" y="29"/>
                    <a:pt x="19" y="44"/>
                  </a:cubicBezTo>
                  <a:cubicBezTo>
                    <a:pt x="1" y="62"/>
                    <a:pt x="1" y="116"/>
                    <a:pt x="19" y="153"/>
                  </a:cubicBezTo>
                  <a:cubicBezTo>
                    <a:pt x="37" y="171"/>
                    <a:pt x="55" y="189"/>
                    <a:pt x="109" y="189"/>
                  </a:cubicBezTo>
                  <a:cubicBezTo>
                    <a:pt x="127" y="189"/>
                    <a:pt x="145" y="153"/>
                    <a:pt x="182" y="134"/>
                  </a:cubicBezTo>
                  <a:cubicBezTo>
                    <a:pt x="182" y="98"/>
                    <a:pt x="182" y="62"/>
                    <a:pt x="145" y="44"/>
                  </a:cubicBezTo>
                  <a:cubicBezTo>
                    <a:pt x="132" y="17"/>
                    <a:pt x="119" y="1"/>
                    <a:pt x="1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74;p43">
              <a:extLst>
                <a:ext uri="{FF2B5EF4-FFF2-40B4-BE49-F238E27FC236}">
                  <a16:creationId xmlns:a16="http://schemas.microsoft.com/office/drawing/2014/main" id="{CEEB2302-02D0-4996-86F7-B47E9799B203}"/>
                </a:ext>
              </a:extLst>
            </p:cNvPr>
            <p:cNvSpPr/>
            <p:nvPr/>
          </p:nvSpPr>
          <p:spPr>
            <a:xfrm>
              <a:off x="782490" y="3470637"/>
              <a:ext cx="53639" cy="47746"/>
            </a:xfrm>
            <a:custGeom>
              <a:avLst/>
              <a:gdLst/>
              <a:ahLst/>
              <a:cxnLst/>
              <a:rect l="l" t="t" r="r" b="b"/>
              <a:pathLst>
                <a:path w="182" h="162" extrusionOk="0">
                  <a:moveTo>
                    <a:pt x="96" y="1"/>
                  </a:moveTo>
                  <a:cubicBezTo>
                    <a:pt x="81" y="1"/>
                    <a:pt x="66" y="5"/>
                    <a:pt x="55" y="16"/>
                  </a:cubicBezTo>
                  <a:cubicBezTo>
                    <a:pt x="19" y="35"/>
                    <a:pt x="1" y="71"/>
                    <a:pt x="1" y="107"/>
                  </a:cubicBezTo>
                  <a:cubicBezTo>
                    <a:pt x="1" y="143"/>
                    <a:pt x="55" y="161"/>
                    <a:pt x="73" y="161"/>
                  </a:cubicBezTo>
                  <a:cubicBezTo>
                    <a:pt x="109" y="161"/>
                    <a:pt x="182" y="125"/>
                    <a:pt x="163" y="35"/>
                  </a:cubicBezTo>
                  <a:cubicBezTo>
                    <a:pt x="163" y="22"/>
                    <a:pt x="129" y="1"/>
                    <a:pt x="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75;p43">
              <a:extLst>
                <a:ext uri="{FF2B5EF4-FFF2-40B4-BE49-F238E27FC236}">
                  <a16:creationId xmlns:a16="http://schemas.microsoft.com/office/drawing/2014/main" id="{BA156119-77C6-417D-94EA-0367FDEE54E4}"/>
                </a:ext>
              </a:extLst>
            </p:cNvPr>
            <p:cNvSpPr/>
            <p:nvPr/>
          </p:nvSpPr>
          <p:spPr>
            <a:xfrm>
              <a:off x="1545812" y="2818711"/>
              <a:ext cx="43029" cy="53936"/>
            </a:xfrm>
            <a:custGeom>
              <a:avLst/>
              <a:gdLst/>
              <a:ahLst/>
              <a:cxnLst/>
              <a:rect l="l" t="t" r="r" b="b"/>
              <a:pathLst>
                <a:path w="146" h="183" extrusionOk="0">
                  <a:moveTo>
                    <a:pt x="91" y="1"/>
                  </a:moveTo>
                  <a:cubicBezTo>
                    <a:pt x="55" y="1"/>
                    <a:pt x="36" y="19"/>
                    <a:pt x="18" y="55"/>
                  </a:cubicBezTo>
                  <a:cubicBezTo>
                    <a:pt x="0" y="73"/>
                    <a:pt x="0" y="92"/>
                    <a:pt x="0" y="110"/>
                  </a:cubicBezTo>
                  <a:cubicBezTo>
                    <a:pt x="0" y="146"/>
                    <a:pt x="0" y="164"/>
                    <a:pt x="18" y="164"/>
                  </a:cubicBezTo>
                  <a:cubicBezTo>
                    <a:pt x="36" y="182"/>
                    <a:pt x="36" y="182"/>
                    <a:pt x="55" y="182"/>
                  </a:cubicBezTo>
                  <a:cubicBezTo>
                    <a:pt x="109" y="182"/>
                    <a:pt x="145" y="146"/>
                    <a:pt x="145" y="92"/>
                  </a:cubicBezTo>
                  <a:cubicBezTo>
                    <a:pt x="145" y="55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76;p43">
              <a:extLst>
                <a:ext uri="{FF2B5EF4-FFF2-40B4-BE49-F238E27FC236}">
                  <a16:creationId xmlns:a16="http://schemas.microsoft.com/office/drawing/2014/main" id="{EAEC6D1B-7F50-4515-AA80-AB30D2AF9B8B}"/>
                </a:ext>
              </a:extLst>
            </p:cNvPr>
            <p:cNvSpPr/>
            <p:nvPr/>
          </p:nvSpPr>
          <p:spPr>
            <a:xfrm>
              <a:off x="1182718" y="3779507"/>
              <a:ext cx="48334" cy="50399"/>
            </a:xfrm>
            <a:custGeom>
              <a:avLst/>
              <a:gdLst/>
              <a:ahLst/>
              <a:cxnLst/>
              <a:rect l="l" t="t" r="r" b="b"/>
              <a:pathLst>
                <a:path w="164" h="171" extrusionOk="0">
                  <a:moveTo>
                    <a:pt x="55" y="1"/>
                  </a:moveTo>
                  <a:cubicBezTo>
                    <a:pt x="19" y="19"/>
                    <a:pt x="1" y="73"/>
                    <a:pt x="1" y="109"/>
                  </a:cubicBezTo>
                  <a:cubicBezTo>
                    <a:pt x="1" y="150"/>
                    <a:pt x="31" y="170"/>
                    <a:pt x="62" y="170"/>
                  </a:cubicBezTo>
                  <a:cubicBezTo>
                    <a:pt x="72" y="170"/>
                    <a:pt x="82" y="168"/>
                    <a:pt x="91" y="164"/>
                  </a:cubicBezTo>
                  <a:cubicBezTo>
                    <a:pt x="109" y="164"/>
                    <a:pt x="109" y="127"/>
                    <a:pt x="146" y="109"/>
                  </a:cubicBezTo>
                  <a:cubicBezTo>
                    <a:pt x="164" y="91"/>
                    <a:pt x="164" y="37"/>
                    <a:pt x="146" y="19"/>
                  </a:cubicBezTo>
                  <a:cubicBezTo>
                    <a:pt x="109" y="1"/>
                    <a:pt x="7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377;p43">
              <a:extLst>
                <a:ext uri="{FF2B5EF4-FFF2-40B4-BE49-F238E27FC236}">
                  <a16:creationId xmlns:a16="http://schemas.microsoft.com/office/drawing/2014/main" id="{E9899E7E-CF7B-4F52-B7F3-EB30A83E6BB9}"/>
                </a:ext>
              </a:extLst>
            </p:cNvPr>
            <p:cNvSpPr/>
            <p:nvPr/>
          </p:nvSpPr>
          <p:spPr>
            <a:xfrm>
              <a:off x="1343045" y="3931878"/>
              <a:ext cx="42734" cy="53051"/>
            </a:xfrm>
            <a:custGeom>
              <a:avLst/>
              <a:gdLst/>
              <a:ahLst/>
              <a:cxnLst/>
              <a:rect l="l" t="t" r="r" b="b"/>
              <a:pathLst>
                <a:path w="145" h="180" extrusionOk="0">
                  <a:moveTo>
                    <a:pt x="80" y="1"/>
                  </a:moveTo>
                  <a:cubicBezTo>
                    <a:pt x="66" y="1"/>
                    <a:pt x="42" y="9"/>
                    <a:pt x="18" y="9"/>
                  </a:cubicBezTo>
                  <a:cubicBezTo>
                    <a:pt x="0" y="27"/>
                    <a:pt x="0" y="81"/>
                    <a:pt x="0" y="99"/>
                  </a:cubicBezTo>
                  <a:cubicBezTo>
                    <a:pt x="0" y="118"/>
                    <a:pt x="18" y="172"/>
                    <a:pt x="54" y="172"/>
                  </a:cubicBezTo>
                  <a:cubicBezTo>
                    <a:pt x="60" y="178"/>
                    <a:pt x="66" y="180"/>
                    <a:pt x="72" y="180"/>
                  </a:cubicBezTo>
                  <a:cubicBezTo>
                    <a:pt x="85" y="180"/>
                    <a:pt x="97" y="172"/>
                    <a:pt x="109" y="172"/>
                  </a:cubicBezTo>
                  <a:cubicBezTo>
                    <a:pt x="145" y="136"/>
                    <a:pt x="145" y="118"/>
                    <a:pt x="145" y="99"/>
                  </a:cubicBezTo>
                  <a:cubicBezTo>
                    <a:pt x="145" y="81"/>
                    <a:pt x="145" y="27"/>
                    <a:pt x="91" y="9"/>
                  </a:cubicBezTo>
                  <a:cubicBezTo>
                    <a:pt x="91" y="3"/>
                    <a:pt x="87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378;p43">
              <a:extLst>
                <a:ext uri="{FF2B5EF4-FFF2-40B4-BE49-F238E27FC236}">
                  <a16:creationId xmlns:a16="http://schemas.microsoft.com/office/drawing/2014/main" id="{1F6D89BD-D58B-4208-AC2B-0093D6C83D91}"/>
                </a:ext>
              </a:extLst>
            </p:cNvPr>
            <p:cNvSpPr/>
            <p:nvPr/>
          </p:nvSpPr>
          <p:spPr>
            <a:xfrm>
              <a:off x="1438829" y="4108417"/>
              <a:ext cx="53933" cy="63662"/>
            </a:xfrm>
            <a:custGeom>
              <a:avLst/>
              <a:gdLst/>
              <a:ahLst/>
              <a:cxnLst/>
              <a:rect l="l" t="t" r="r" b="b"/>
              <a:pathLst>
                <a:path w="183" h="216" extrusionOk="0">
                  <a:moveTo>
                    <a:pt x="91" y="1"/>
                  </a:moveTo>
                  <a:cubicBezTo>
                    <a:pt x="80" y="1"/>
                    <a:pt x="68" y="3"/>
                    <a:pt x="55" y="7"/>
                  </a:cubicBezTo>
                  <a:cubicBezTo>
                    <a:pt x="19" y="44"/>
                    <a:pt x="1" y="62"/>
                    <a:pt x="1" y="116"/>
                  </a:cubicBezTo>
                  <a:lnTo>
                    <a:pt x="1" y="152"/>
                  </a:lnTo>
                  <a:cubicBezTo>
                    <a:pt x="1" y="170"/>
                    <a:pt x="19" y="170"/>
                    <a:pt x="19" y="189"/>
                  </a:cubicBezTo>
                  <a:cubicBezTo>
                    <a:pt x="28" y="207"/>
                    <a:pt x="46" y="216"/>
                    <a:pt x="67" y="216"/>
                  </a:cubicBezTo>
                  <a:cubicBezTo>
                    <a:pt x="87" y="216"/>
                    <a:pt x="110" y="207"/>
                    <a:pt x="128" y="189"/>
                  </a:cubicBezTo>
                  <a:cubicBezTo>
                    <a:pt x="146" y="170"/>
                    <a:pt x="182" y="98"/>
                    <a:pt x="146" y="80"/>
                  </a:cubicBezTo>
                  <a:cubicBezTo>
                    <a:pt x="146" y="25"/>
                    <a:pt x="125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2379;p43">
              <a:extLst>
                <a:ext uri="{FF2B5EF4-FFF2-40B4-BE49-F238E27FC236}">
                  <a16:creationId xmlns:a16="http://schemas.microsoft.com/office/drawing/2014/main" id="{465AD03D-1376-4959-94B9-ABC843142E8A}"/>
                </a:ext>
              </a:extLst>
            </p:cNvPr>
            <p:cNvSpPr/>
            <p:nvPr/>
          </p:nvSpPr>
          <p:spPr>
            <a:xfrm>
              <a:off x="1609765" y="4073050"/>
              <a:ext cx="53639" cy="50399"/>
            </a:xfrm>
            <a:custGeom>
              <a:avLst/>
              <a:gdLst/>
              <a:ahLst/>
              <a:cxnLst/>
              <a:rect l="l" t="t" r="r" b="b"/>
              <a:pathLst>
                <a:path w="182" h="171" extrusionOk="0">
                  <a:moveTo>
                    <a:pt x="91" y="1"/>
                  </a:moveTo>
                  <a:cubicBezTo>
                    <a:pt x="55" y="1"/>
                    <a:pt x="0" y="19"/>
                    <a:pt x="0" y="73"/>
                  </a:cubicBezTo>
                  <a:cubicBezTo>
                    <a:pt x="0" y="109"/>
                    <a:pt x="19" y="164"/>
                    <a:pt x="55" y="164"/>
                  </a:cubicBezTo>
                  <a:cubicBezTo>
                    <a:pt x="64" y="168"/>
                    <a:pt x="75" y="170"/>
                    <a:pt x="87" y="170"/>
                  </a:cubicBezTo>
                  <a:cubicBezTo>
                    <a:pt x="123" y="170"/>
                    <a:pt x="163" y="150"/>
                    <a:pt x="163" y="109"/>
                  </a:cubicBezTo>
                  <a:cubicBezTo>
                    <a:pt x="182" y="73"/>
                    <a:pt x="163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2380;p43">
              <a:extLst>
                <a:ext uri="{FF2B5EF4-FFF2-40B4-BE49-F238E27FC236}">
                  <a16:creationId xmlns:a16="http://schemas.microsoft.com/office/drawing/2014/main" id="{2172A983-612F-41BC-9FA2-D176A361D6D1}"/>
                </a:ext>
              </a:extLst>
            </p:cNvPr>
            <p:cNvSpPr/>
            <p:nvPr/>
          </p:nvSpPr>
          <p:spPr>
            <a:xfrm>
              <a:off x="1209538" y="4153215"/>
              <a:ext cx="64248" cy="63367"/>
            </a:xfrm>
            <a:custGeom>
              <a:avLst/>
              <a:gdLst/>
              <a:ahLst/>
              <a:cxnLst/>
              <a:rect l="l" t="t" r="r" b="b"/>
              <a:pathLst>
                <a:path w="218" h="215" extrusionOk="0">
                  <a:moveTo>
                    <a:pt x="55" y="0"/>
                  </a:moveTo>
                  <a:cubicBezTo>
                    <a:pt x="18" y="18"/>
                    <a:pt x="0" y="73"/>
                    <a:pt x="0" y="109"/>
                  </a:cubicBezTo>
                  <a:cubicBezTo>
                    <a:pt x="0" y="145"/>
                    <a:pt x="0" y="163"/>
                    <a:pt x="18" y="181"/>
                  </a:cubicBezTo>
                  <a:cubicBezTo>
                    <a:pt x="18" y="200"/>
                    <a:pt x="55" y="200"/>
                    <a:pt x="73" y="200"/>
                  </a:cubicBezTo>
                  <a:cubicBezTo>
                    <a:pt x="83" y="210"/>
                    <a:pt x="97" y="215"/>
                    <a:pt x="112" y="215"/>
                  </a:cubicBezTo>
                  <a:cubicBezTo>
                    <a:pt x="147" y="215"/>
                    <a:pt x="187" y="189"/>
                    <a:pt x="199" y="163"/>
                  </a:cubicBezTo>
                  <a:cubicBezTo>
                    <a:pt x="218" y="109"/>
                    <a:pt x="199" y="55"/>
                    <a:pt x="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381;p43">
              <a:extLst>
                <a:ext uri="{FF2B5EF4-FFF2-40B4-BE49-F238E27FC236}">
                  <a16:creationId xmlns:a16="http://schemas.microsoft.com/office/drawing/2014/main" id="{10C4CA9F-CF93-4A14-BEA6-9B8ECD775E66}"/>
                </a:ext>
              </a:extLst>
            </p:cNvPr>
            <p:cNvSpPr/>
            <p:nvPr/>
          </p:nvSpPr>
          <p:spPr>
            <a:xfrm>
              <a:off x="1150889" y="4000549"/>
              <a:ext cx="53639" cy="51578"/>
            </a:xfrm>
            <a:custGeom>
              <a:avLst/>
              <a:gdLst/>
              <a:ahLst/>
              <a:cxnLst/>
              <a:rect l="l" t="t" r="r" b="b"/>
              <a:pathLst>
                <a:path w="182" h="175" extrusionOk="0">
                  <a:moveTo>
                    <a:pt x="101" y="0"/>
                  </a:moveTo>
                  <a:cubicBezTo>
                    <a:pt x="82" y="0"/>
                    <a:pt x="59" y="13"/>
                    <a:pt x="36" y="48"/>
                  </a:cubicBezTo>
                  <a:cubicBezTo>
                    <a:pt x="18" y="66"/>
                    <a:pt x="0" y="120"/>
                    <a:pt x="18" y="138"/>
                  </a:cubicBezTo>
                  <a:cubicBezTo>
                    <a:pt x="36" y="156"/>
                    <a:pt x="73" y="174"/>
                    <a:pt x="109" y="174"/>
                  </a:cubicBezTo>
                  <a:cubicBezTo>
                    <a:pt x="127" y="174"/>
                    <a:pt x="127" y="156"/>
                    <a:pt x="163" y="156"/>
                  </a:cubicBezTo>
                  <a:cubicBezTo>
                    <a:pt x="181" y="138"/>
                    <a:pt x="181" y="120"/>
                    <a:pt x="181" y="84"/>
                  </a:cubicBezTo>
                  <a:cubicBezTo>
                    <a:pt x="181" y="66"/>
                    <a:pt x="163" y="48"/>
                    <a:pt x="127" y="11"/>
                  </a:cubicBezTo>
                  <a:cubicBezTo>
                    <a:pt x="120" y="5"/>
                    <a:pt x="111" y="0"/>
                    <a:pt x="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382;p43">
              <a:extLst>
                <a:ext uri="{FF2B5EF4-FFF2-40B4-BE49-F238E27FC236}">
                  <a16:creationId xmlns:a16="http://schemas.microsoft.com/office/drawing/2014/main" id="{2250679A-F944-4CBA-9320-12F59AB4C9CC}"/>
                </a:ext>
              </a:extLst>
            </p:cNvPr>
            <p:cNvSpPr/>
            <p:nvPr/>
          </p:nvSpPr>
          <p:spPr>
            <a:xfrm>
              <a:off x="969342" y="3987581"/>
              <a:ext cx="53639" cy="53936"/>
            </a:xfrm>
            <a:custGeom>
              <a:avLst/>
              <a:gdLst/>
              <a:ahLst/>
              <a:cxnLst/>
              <a:rect l="l" t="t" r="r" b="b"/>
              <a:pathLst>
                <a:path w="182" h="183" extrusionOk="0">
                  <a:moveTo>
                    <a:pt x="91" y="1"/>
                  </a:moveTo>
                  <a:lnTo>
                    <a:pt x="55" y="19"/>
                  </a:lnTo>
                  <a:cubicBezTo>
                    <a:pt x="18" y="37"/>
                    <a:pt x="0" y="92"/>
                    <a:pt x="18" y="128"/>
                  </a:cubicBezTo>
                  <a:cubicBezTo>
                    <a:pt x="55" y="182"/>
                    <a:pt x="91" y="182"/>
                    <a:pt x="109" y="182"/>
                  </a:cubicBezTo>
                  <a:cubicBezTo>
                    <a:pt x="163" y="182"/>
                    <a:pt x="181" y="128"/>
                    <a:pt x="181" y="92"/>
                  </a:cubicBezTo>
                  <a:cubicBezTo>
                    <a:pt x="181" y="73"/>
                    <a:pt x="181" y="37"/>
                    <a:pt x="163" y="19"/>
                  </a:cubicBezTo>
                  <a:cubicBezTo>
                    <a:pt x="145" y="1"/>
                    <a:pt x="109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383;p43">
              <a:extLst>
                <a:ext uri="{FF2B5EF4-FFF2-40B4-BE49-F238E27FC236}">
                  <a16:creationId xmlns:a16="http://schemas.microsoft.com/office/drawing/2014/main" id="{FB828CC8-64AE-44A0-9CAF-56C7E44C6572}"/>
                </a:ext>
              </a:extLst>
            </p:cNvPr>
            <p:cNvSpPr/>
            <p:nvPr/>
          </p:nvSpPr>
          <p:spPr>
            <a:xfrm>
              <a:off x="969342" y="4174435"/>
              <a:ext cx="58943" cy="53641"/>
            </a:xfrm>
            <a:custGeom>
              <a:avLst/>
              <a:gdLst/>
              <a:ahLst/>
              <a:cxnLst/>
              <a:rect l="l" t="t" r="r" b="b"/>
              <a:pathLst>
                <a:path w="200" h="182" extrusionOk="0">
                  <a:moveTo>
                    <a:pt x="145" y="1"/>
                  </a:moveTo>
                  <a:cubicBezTo>
                    <a:pt x="91" y="1"/>
                    <a:pt x="55" y="1"/>
                    <a:pt x="18" y="37"/>
                  </a:cubicBezTo>
                  <a:cubicBezTo>
                    <a:pt x="0" y="73"/>
                    <a:pt x="18" y="91"/>
                    <a:pt x="18" y="109"/>
                  </a:cubicBezTo>
                  <a:cubicBezTo>
                    <a:pt x="18" y="164"/>
                    <a:pt x="73" y="182"/>
                    <a:pt x="109" y="182"/>
                  </a:cubicBezTo>
                  <a:cubicBezTo>
                    <a:pt x="163" y="182"/>
                    <a:pt x="200" y="128"/>
                    <a:pt x="200" y="91"/>
                  </a:cubicBezTo>
                  <a:cubicBezTo>
                    <a:pt x="200" y="37"/>
                    <a:pt x="181" y="1"/>
                    <a:pt x="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384;p43">
              <a:extLst>
                <a:ext uri="{FF2B5EF4-FFF2-40B4-BE49-F238E27FC236}">
                  <a16:creationId xmlns:a16="http://schemas.microsoft.com/office/drawing/2014/main" id="{0D9FC7D1-9B0C-4EA1-897E-08CEE00B8738}"/>
                </a:ext>
              </a:extLst>
            </p:cNvPr>
            <p:cNvSpPr/>
            <p:nvPr/>
          </p:nvSpPr>
          <p:spPr>
            <a:xfrm>
              <a:off x="771881" y="4070987"/>
              <a:ext cx="43029" cy="50399"/>
            </a:xfrm>
            <a:custGeom>
              <a:avLst/>
              <a:gdLst/>
              <a:ahLst/>
              <a:cxnLst/>
              <a:rect l="l" t="t" r="r" b="b"/>
              <a:pathLst>
                <a:path w="146" h="171" extrusionOk="0">
                  <a:moveTo>
                    <a:pt x="63" y="0"/>
                  </a:moveTo>
                  <a:cubicBezTo>
                    <a:pt x="44" y="0"/>
                    <a:pt x="31" y="13"/>
                    <a:pt x="18" y="26"/>
                  </a:cubicBezTo>
                  <a:cubicBezTo>
                    <a:pt x="0" y="44"/>
                    <a:pt x="0" y="98"/>
                    <a:pt x="18" y="116"/>
                  </a:cubicBezTo>
                  <a:cubicBezTo>
                    <a:pt x="18" y="134"/>
                    <a:pt x="55" y="171"/>
                    <a:pt x="91" y="171"/>
                  </a:cubicBezTo>
                  <a:cubicBezTo>
                    <a:pt x="109" y="171"/>
                    <a:pt x="109" y="134"/>
                    <a:pt x="127" y="134"/>
                  </a:cubicBezTo>
                  <a:cubicBezTo>
                    <a:pt x="145" y="116"/>
                    <a:pt x="145" y="80"/>
                    <a:pt x="145" y="44"/>
                  </a:cubicBezTo>
                  <a:cubicBezTo>
                    <a:pt x="145" y="29"/>
                    <a:pt x="121" y="3"/>
                    <a:pt x="103" y="3"/>
                  </a:cubicBezTo>
                  <a:cubicBezTo>
                    <a:pt x="98" y="3"/>
                    <a:pt x="94" y="4"/>
                    <a:pt x="91" y="8"/>
                  </a:cubicBezTo>
                  <a:cubicBezTo>
                    <a:pt x="80" y="2"/>
                    <a:pt x="71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385;p43">
              <a:extLst>
                <a:ext uri="{FF2B5EF4-FFF2-40B4-BE49-F238E27FC236}">
                  <a16:creationId xmlns:a16="http://schemas.microsoft.com/office/drawing/2014/main" id="{8AF5A6F7-8B31-4F4E-88D1-0EDC89BAE93A}"/>
                </a:ext>
              </a:extLst>
            </p:cNvPr>
            <p:cNvSpPr/>
            <p:nvPr/>
          </p:nvSpPr>
          <p:spPr>
            <a:xfrm>
              <a:off x="617153" y="4025011"/>
              <a:ext cx="37429" cy="48336"/>
            </a:xfrm>
            <a:custGeom>
              <a:avLst/>
              <a:gdLst/>
              <a:ahLst/>
              <a:cxnLst/>
              <a:rect l="l" t="t" r="r" b="b"/>
              <a:pathLst>
                <a:path w="127" h="164" extrusionOk="0">
                  <a:moveTo>
                    <a:pt x="18" y="1"/>
                  </a:moveTo>
                  <a:cubicBezTo>
                    <a:pt x="0" y="37"/>
                    <a:pt x="0" y="55"/>
                    <a:pt x="0" y="91"/>
                  </a:cubicBezTo>
                  <a:cubicBezTo>
                    <a:pt x="0" y="146"/>
                    <a:pt x="36" y="164"/>
                    <a:pt x="73" y="164"/>
                  </a:cubicBezTo>
                  <a:cubicBezTo>
                    <a:pt x="91" y="164"/>
                    <a:pt x="127" y="146"/>
                    <a:pt x="127" y="91"/>
                  </a:cubicBezTo>
                  <a:cubicBezTo>
                    <a:pt x="127" y="55"/>
                    <a:pt x="109" y="37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242" y="225641"/>
            <a:ext cx="11081517" cy="1555178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28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267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2. </a:t>
            </a:r>
            <a:r>
              <a:rPr kumimoji="0" lang="en-US" sz="4267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Chương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giới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thể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thao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phát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sóng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lúc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mấy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giờ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?</a:t>
            </a:r>
            <a:endParaRPr kumimoji="0" lang="en-US" altLang="en-US" sz="4267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d - 9Slide.vn">
            <a:extLst>
              <a:ext uri="{FF2B5EF4-FFF2-40B4-BE49-F238E27FC236}">
                <a16:creationId xmlns:a16="http://schemas.microsoft.com/office/drawing/2014/main" id="{8064CB5D-9F06-48AC-97FB-435B33D2924B}"/>
              </a:ext>
            </a:extLst>
          </p:cNvPr>
          <p:cNvSpPr/>
          <p:nvPr/>
        </p:nvSpPr>
        <p:spPr>
          <a:xfrm>
            <a:off x="4488581" y="5659907"/>
            <a:ext cx="5113369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7h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4442106" y="4422490"/>
            <a:ext cx="5113369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6h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4470401" y="3174957"/>
            <a:ext cx="5113367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9h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4470401" y="1971278"/>
            <a:ext cx="5113367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8h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241079" y="2130798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109335" y="3213317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B9AB6D0F-0DBD-46BA-8AAD-FCD81BAF3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224183" y="5730733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228598" y="4534486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hlinkClick r:id="rId6" action="ppaction://hlinksldjump"/>
            <a:extLst>
              <a:ext uri="{FF2B5EF4-FFF2-40B4-BE49-F238E27FC236}">
                <a16:creationId xmlns:a16="http://schemas.microsoft.com/office/drawing/2014/main" id="{9F646A17-F56B-4ECF-A8B8-8AA83DC4FB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248" y="1971278"/>
            <a:ext cx="3557251" cy="498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07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35802E-6 L 0.75486 0.01883 " pathEditMode="relative" rAng="0" ptsTypes="AA">
                                      <p:cBhvr>
                                        <p:cTn id="65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43" y="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2" grpId="0" animBg="1"/>
      <p:bldP spid="22" grpId="1" animBg="1"/>
      <p:bldP spid="22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799" y="174577"/>
            <a:ext cx="11582400" cy="851297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77"/>
            <a:r>
              <a:rPr lang="en-US" altLang="en-US" sz="4267" kern="0" dirty="0">
                <a:sym typeface="Arial"/>
              </a:rPr>
              <a:t>3</a:t>
            </a:r>
            <a:r>
              <a:rPr lang="vi-VN" altLang="en-US" sz="4267" kern="0" dirty="0">
                <a:sym typeface="Arial"/>
              </a:rPr>
              <a:t>. Lúc </a:t>
            </a:r>
            <a:r>
              <a:rPr lang="en-US" altLang="en-US" sz="4267" kern="0" dirty="0">
                <a:sym typeface="Arial"/>
              </a:rPr>
              <a:t>10h</a:t>
            </a:r>
            <a:r>
              <a:rPr lang="vi-VN" altLang="en-US" sz="4267" kern="0" dirty="0">
                <a:sym typeface="Arial"/>
              </a:rPr>
              <a:t>, chương trình gì sẽ phát sóng?</a:t>
            </a:r>
          </a:p>
        </p:txBody>
      </p:sp>
      <p:sp>
        <p:nvSpPr>
          <p:cNvPr id="19" name="d - 9Slide.vn">
            <a:extLst>
              <a:ext uri="{FF2B5EF4-FFF2-40B4-BE49-F238E27FC236}">
                <a16:creationId xmlns:a16="http://schemas.microsoft.com/office/drawing/2014/main" id="{8064CB5D-9F06-48AC-97FB-435B33D2924B}"/>
              </a:ext>
            </a:extLst>
          </p:cNvPr>
          <p:cNvSpPr/>
          <p:nvPr/>
        </p:nvSpPr>
        <p:spPr>
          <a:xfrm>
            <a:off x="3805675" y="5656453"/>
            <a:ext cx="5568800" cy="110865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giới động vật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3759200" y="4378765"/>
            <a:ext cx="5568800" cy="1115352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Thời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trang và cuộc sống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3759199" y="3101634"/>
            <a:ext cx="5568799" cy="1114796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Hoạt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hình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3759199" y="1909923"/>
            <a:ext cx="5568799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Phim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truyện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896131" y="1981802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844008" y="4330105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B9AB6D0F-0DBD-46BA-8AAD-FCD81BAF3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942608" y="5860179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896131" y="3060855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6" action="ppaction://hlinksldjump"/>
            <a:extLst>
              <a:ext uri="{FF2B5EF4-FFF2-40B4-BE49-F238E27FC236}">
                <a16:creationId xmlns:a16="http://schemas.microsoft.com/office/drawing/2014/main" id="{7523B36A-F82F-4FB1-AD04-5C963EA2B3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1600" y="1981802"/>
            <a:ext cx="3557251" cy="498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54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75417 0.00926 " pathEditMode="relative" rAng="0" ptsTypes="AA">
                                      <p:cBhvr>
                                        <p:cTn id="77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08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9" grpId="1" animBg="1"/>
      <p:bldP spid="19" grpId="2" animBg="1"/>
      <p:bldP spid="20" grpId="0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166;p1">
            <a:extLst>
              <a:ext uri="{FF2B5EF4-FFF2-40B4-BE49-F238E27FC236}">
                <a16:creationId xmlns:a16="http://schemas.microsoft.com/office/drawing/2014/main" id="{6BBB43B7-1CCC-40E4-BBD1-AEA4F379BBAD}"/>
              </a:ext>
            </a:extLst>
          </p:cNvPr>
          <p:cNvSpPr txBox="1"/>
          <p:nvPr/>
        </p:nvSpPr>
        <p:spPr>
          <a:xfrm>
            <a:off x="304991" y="332799"/>
            <a:ext cx="11675461" cy="1555178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267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4. Sau </a:t>
            </a:r>
            <a:r>
              <a:rPr kumimoji="0" lang="en-US" sz="4267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chương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Thông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tin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nông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nghiệp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chương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gì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lên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sóng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lúc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7h?</a:t>
            </a:r>
            <a:endParaRPr kumimoji="0" sz="4267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1" name="d - 9Slide.vn">
            <a:extLst>
              <a:ext uri="{FF2B5EF4-FFF2-40B4-BE49-F238E27FC236}">
                <a16:creationId xmlns:a16="http://schemas.microsoft.com/office/drawing/2014/main" id="{2D9AA0DE-7AF1-472E-B650-3B0E3D2791B0}"/>
              </a:ext>
            </a:extLst>
          </p:cNvPr>
          <p:cNvSpPr/>
          <p:nvPr/>
        </p:nvSpPr>
        <p:spPr>
          <a:xfrm>
            <a:off x="3293653" y="5593416"/>
            <a:ext cx="8686609" cy="1188385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Lăng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kính du lịch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2" name="c - 9Slide.vn">
            <a:extLst>
              <a:ext uri="{FF2B5EF4-FFF2-40B4-BE49-F238E27FC236}">
                <a16:creationId xmlns:a16="http://schemas.microsoft.com/office/drawing/2014/main" id="{C1749637-7140-461B-992D-BD2FE7C81D40}"/>
              </a:ext>
            </a:extLst>
          </p:cNvPr>
          <p:cNvSpPr/>
          <p:nvPr/>
        </p:nvSpPr>
        <p:spPr>
          <a:xfrm>
            <a:off x="3251200" y="4496371"/>
            <a:ext cx="8636000" cy="976448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Vòng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quanh thế giới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3" name="b - 9Slide.vn">
            <a:extLst>
              <a:ext uri="{FF2B5EF4-FFF2-40B4-BE49-F238E27FC236}">
                <a16:creationId xmlns:a16="http://schemas.microsoft.com/office/drawing/2014/main" id="{5AB69486-C983-402E-82AD-21C19DC9269B}"/>
              </a:ext>
            </a:extLst>
          </p:cNvPr>
          <p:cNvSpPr/>
          <p:nvPr/>
        </p:nvSpPr>
        <p:spPr>
          <a:xfrm>
            <a:off x="3251200" y="3346397"/>
            <a:ext cx="8636000" cy="1029376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Lăng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kính giáo dục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a - 9Slide.vn">
            <a:extLst>
              <a:ext uri="{FF2B5EF4-FFF2-40B4-BE49-F238E27FC236}">
                <a16:creationId xmlns:a16="http://schemas.microsoft.com/office/drawing/2014/main" id="{CCC8220A-C5B3-4F74-94B3-0F34BC9E06D4}"/>
              </a:ext>
            </a:extLst>
          </p:cNvPr>
          <p:cNvSpPr/>
          <p:nvPr/>
        </p:nvSpPr>
        <p:spPr>
          <a:xfrm>
            <a:off x="3251200" y="2196426"/>
            <a:ext cx="8636000" cy="1029375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Lăng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kính trẻ thơ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D9B3964-CD0A-4CF9-81B4-18D0656E4F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23467" y="3306362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90CF0C34-DA71-4A9F-B27C-442F33401E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871375" y="5892974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A1AEF81C-6D10-444C-888F-8B3BBC784F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969975" y="4446267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084AC1F0-4D8D-4CE4-82A7-A2CE344413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969975" y="2149605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146D53A2-6C39-4536-AF4F-45445317F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1971278"/>
            <a:ext cx="3293652" cy="498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38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35802E-6 L 0.7566 -0.00093 " pathEditMode="relative" rAng="0" ptsTypes="AA">
                                      <p:cBhvr>
                                        <p:cTn id="89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36" grpId="0" animBg="1"/>
      <p:bldP spid="51" grpId="0" animBg="1"/>
      <p:bldP spid="52" grpId="0" animBg="1"/>
      <p:bldP spid="52" grpId="1" animBg="1"/>
      <p:bldP spid="52" grpId="2" animBg="1"/>
      <p:bldP spid="53" grpId="0" animBg="1"/>
      <p:bldP spid="53" grpId="1" animBg="1"/>
      <p:bldP spid="53" grpId="2" animBg="1"/>
      <p:bldP spid="54" grpId="0" animBg="1"/>
      <p:bldP spid="54" grpId="1" animBg="1"/>
      <p:bldP spid="54" grpId="2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2361;p43">
            <a:extLst>
              <a:ext uri="{FF2B5EF4-FFF2-40B4-BE49-F238E27FC236}">
                <a16:creationId xmlns:a16="http://schemas.microsoft.com/office/drawing/2014/main" id="{A8FD6A7F-2934-4C27-BBAC-512F2BAD6092}"/>
              </a:ext>
            </a:extLst>
          </p:cNvPr>
          <p:cNvGrpSpPr/>
          <p:nvPr/>
        </p:nvGrpSpPr>
        <p:grpSpPr>
          <a:xfrm>
            <a:off x="9518090" y="3500594"/>
            <a:ext cx="2064201" cy="3163367"/>
            <a:chOff x="414092" y="2234570"/>
            <a:chExt cx="1548151" cy="2372525"/>
          </a:xfrm>
        </p:grpSpPr>
        <p:sp>
          <p:nvSpPr>
            <p:cNvPr id="14" name="Google Shape;2362;p43">
              <a:extLst>
                <a:ext uri="{FF2B5EF4-FFF2-40B4-BE49-F238E27FC236}">
                  <a16:creationId xmlns:a16="http://schemas.microsoft.com/office/drawing/2014/main" id="{5EAC66CA-7CA2-44E7-A2AE-4C666B46AC87}"/>
                </a:ext>
              </a:extLst>
            </p:cNvPr>
            <p:cNvSpPr/>
            <p:nvPr/>
          </p:nvSpPr>
          <p:spPr>
            <a:xfrm>
              <a:off x="1102850" y="4282598"/>
              <a:ext cx="288234" cy="324498"/>
            </a:xfrm>
            <a:custGeom>
              <a:avLst/>
              <a:gdLst/>
              <a:ahLst/>
              <a:cxnLst/>
              <a:rect l="l" t="t" r="r" b="b"/>
              <a:pathLst>
                <a:path w="978" h="1101" extrusionOk="0">
                  <a:moveTo>
                    <a:pt x="585" y="1"/>
                  </a:moveTo>
                  <a:cubicBezTo>
                    <a:pt x="412" y="1"/>
                    <a:pt x="220" y="42"/>
                    <a:pt x="127" y="159"/>
                  </a:cubicBezTo>
                  <a:cubicBezTo>
                    <a:pt x="0" y="304"/>
                    <a:pt x="73" y="720"/>
                    <a:pt x="54" y="920"/>
                  </a:cubicBezTo>
                  <a:cubicBezTo>
                    <a:pt x="54" y="938"/>
                    <a:pt x="54" y="974"/>
                    <a:pt x="73" y="992"/>
                  </a:cubicBezTo>
                  <a:cubicBezTo>
                    <a:pt x="91" y="1010"/>
                    <a:pt x="109" y="1028"/>
                    <a:pt x="127" y="1028"/>
                  </a:cubicBezTo>
                  <a:cubicBezTo>
                    <a:pt x="362" y="1083"/>
                    <a:pt x="580" y="1101"/>
                    <a:pt x="815" y="1101"/>
                  </a:cubicBezTo>
                  <a:cubicBezTo>
                    <a:pt x="869" y="1101"/>
                    <a:pt x="906" y="1101"/>
                    <a:pt x="924" y="1064"/>
                  </a:cubicBezTo>
                  <a:cubicBezTo>
                    <a:pt x="924" y="1028"/>
                    <a:pt x="942" y="1010"/>
                    <a:pt x="942" y="992"/>
                  </a:cubicBezTo>
                  <a:cubicBezTo>
                    <a:pt x="978" y="720"/>
                    <a:pt x="978" y="467"/>
                    <a:pt x="942" y="195"/>
                  </a:cubicBezTo>
                  <a:lnTo>
                    <a:pt x="942" y="123"/>
                  </a:lnTo>
                  <a:cubicBezTo>
                    <a:pt x="924" y="87"/>
                    <a:pt x="887" y="68"/>
                    <a:pt x="833" y="32"/>
                  </a:cubicBezTo>
                  <a:cubicBezTo>
                    <a:pt x="769" y="13"/>
                    <a:pt x="680" y="1"/>
                    <a:pt x="5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63;p43">
              <a:extLst>
                <a:ext uri="{FF2B5EF4-FFF2-40B4-BE49-F238E27FC236}">
                  <a16:creationId xmlns:a16="http://schemas.microsoft.com/office/drawing/2014/main" id="{628861A6-B54C-4786-ADFE-AE117E847B86}"/>
                </a:ext>
              </a:extLst>
            </p:cNvPr>
            <p:cNvSpPr/>
            <p:nvPr/>
          </p:nvSpPr>
          <p:spPr>
            <a:xfrm>
              <a:off x="414092" y="2234570"/>
              <a:ext cx="1548151" cy="2132372"/>
            </a:xfrm>
            <a:custGeom>
              <a:avLst/>
              <a:gdLst/>
              <a:ahLst/>
              <a:cxnLst/>
              <a:rect l="l" t="t" r="r" b="b"/>
              <a:pathLst>
                <a:path w="5253" h="7235" extrusionOk="0">
                  <a:moveTo>
                    <a:pt x="2914" y="0"/>
                  </a:moveTo>
                  <a:cubicBezTo>
                    <a:pt x="2862" y="0"/>
                    <a:pt x="2808" y="27"/>
                    <a:pt x="2772" y="81"/>
                  </a:cubicBezTo>
                  <a:cubicBezTo>
                    <a:pt x="2573" y="462"/>
                    <a:pt x="2337" y="860"/>
                    <a:pt x="2047" y="1186"/>
                  </a:cubicBezTo>
                  <a:cubicBezTo>
                    <a:pt x="1703" y="1603"/>
                    <a:pt x="1269" y="1965"/>
                    <a:pt x="762" y="2164"/>
                  </a:cubicBezTo>
                  <a:cubicBezTo>
                    <a:pt x="689" y="2182"/>
                    <a:pt x="580" y="2237"/>
                    <a:pt x="580" y="2327"/>
                  </a:cubicBezTo>
                  <a:cubicBezTo>
                    <a:pt x="580" y="2363"/>
                    <a:pt x="599" y="2400"/>
                    <a:pt x="599" y="2418"/>
                  </a:cubicBezTo>
                  <a:cubicBezTo>
                    <a:pt x="663" y="2572"/>
                    <a:pt x="829" y="2663"/>
                    <a:pt x="990" y="2663"/>
                  </a:cubicBezTo>
                  <a:cubicBezTo>
                    <a:pt x="1056" y="2663"/>
                    <a:pt x="1121" y="2648"/>
                    <a:pt x="1178" y="2617"/>
                  </a:cubicBezTo>
                  <a:cubicBezTo>
                    <a:pt x="1245" y="2751"/>
                    <a:pt x="1406" y="2854"/>
                    <a:pt x="1558" y="2854"/>
                  </a:cubicBezTo>
                  <a:cubicBezTo>
                    <a:pt x="1571" y="2854"/>
                    <a:pt x="1583" y="2854"/>
                    <a:pt x="1595" y="2852"/>
                  </a:cubicBezTo>
                  <a:cubicBezTo>
                    <a:pt x="1776" y="2816"/>
                    <a:pt x="1902" y="2707"/>
                    <a:pt x="1957" y="2544"/>
                  </a:cubicBezTo>
                  <a:cubicBezTo>
                    <a:pt x="1975" y="2671"/>
                    <a:pt x="2084" y="2780"/>
                    <a:pt x="2228" y="2816"/>
                  </a:cubicBezTo>
                  <a:cubicBezTo>
                    <a:pt x="2260" y="2825"/>
                    <a:pt x="2294" y="2830"/>
                    <a:pt x="2329" y="2830"/>
                  </a:cubicBezTo>
                  <a:cubicBezTo>
                    <a:pt x="2432" y="2830"/>
                    <a:pt x="2541" y="2789"/>
                    <a:pt x="2609" y="2707"/>
                  </a:cubicBezTo>
                  <a:lnTo>
                    <a:pt x="2609" y="2707"/>
                  </a:lnTo>
                  <a:cubicBezTo>
                    <a:pt x="2518" y="3124"/>
                    <a:pt x="2156" y="3432"/>
                    <a:pt x="1739" y="3613"/>
                  </a:cubicBezTo>
                  <a:cubicBezTo>
                    <a:pt x="1341" y="3794"/>
                    <a:pt x="888" y="3848"/>
                    <a:pt x="454" y="3884"/>
                  </a:cubicBezTo>
                  <a:cubicBezTo>
                    <a:pt x="436" y="3884"/>
                    <a:pt x="417" y="3884"/>
                    <a:pt x="381" y="3903"/>
                  </a:cubicBezTo>
                  <a:cubicBezTo>
                    <a:pt x="363" y="3903"/>
                    <a:pt x="363" y="3921"/>
                    <a:pt x="363" y="3957"/>
                  </a:cubicBezTo>
                  <a:cubicBezTo>
                    <a:pt x="293" y="4221"/>
                    <a:pt x="530" y="4519"/>
                    <a:pt x="810" y="4519"/>
                  </a:cubicBezTo>
                  <a:cubicBezTo>
                    <a:pt x="818" y="4519"/>
                    <a:pt x="826" y="4519"/>
                    <a:pt x="834" y="4518"/>
                  </a:cubicBezTo>
                  <a:lnTo>
                    <a:pt x="834" y="4518"/>
                  </a:lnTo>
                  <a:cubicBezTo>
                    <a:pt x="798" y="4681"/>
                    <a:pt x="961" y="4826"/>
                    <a:pt x="1106" y="4862"/>
                  </a:cubicBezTo>
                  <a:cubicBezTo>
                    <a:pt x="1122" y="4864"/>
                    <a:pt x="1139" y="4865"/>
                    <a:pt x="1157" y="4865"/>
                  </a:cubicBezTo>
                  <a:cubicBezTo>
                    <a:pt x="1305" y="4865"/>
                    <a:pt x="1461" y="4797"/>
                    <a:pt x="1558" y="4699"/>
                  </a:cubicBezTo>
                  <a:cubicBezTo>
                    <a:pt x="1595" y="4790"/>
                    <a:pt x="1685" y="4844"/>
                    <a:pt x="1776" y="4881"/>
                  </a:cubicBezTo>
                  <a:cubicBezTo>
                    <a:pt x="1866" y="4917"/>
                    <a:pt x="1957" y="4917"/>
                    <a:pt x="2047" y="4917"/>
                  </a:cubicBezTo>
                  <a:cubicBezTo>
                    <a:pt x="2210" y="4917"/>
                    <a:pt x="2410" y="4899"/>
                    <a:pt x="2500" y="4772"/>
                  </a:cubicBezTo>
                  <a:lnTo>
                    <a:pt x="2500" y="4772"/>
                  </a:lnTo>
                  <a:cubicBezTo>
                    <a:pt x="2446" y="4953"/>
                    <a:pt x="2410" y="5170"/>
                    <a:pt x="2301" y="5333"/>
                  </a:cubicBezTo>
                  <a:cubicBezTo>
                    <a:pt x="2192" y="5496"/>
                    <a:pt x="2011" y="5605"/>
                    <a:pt x="1866" y="5677"/>
                  </a:cubicBezTo>
                  <a:cubicBezTo>
                    <a:pt x="1618" y="5785"/>
                    <a:pt x="1351" y="5840"/>
                    <a:pt x="1084" y="5840"/>
                  </a:cubicBezTo>
                  <a:cubicBezTo>
                    <a:pt x="767" y="5840"/>
                    <a:pt x="449" y="5762"/>
                    <a:pt x="164" y="5605"/>
                  </a:cubicBezTo>
                  <a:cubicBezTo>
                    <a:pt x="37" y="5732"/>
                    <a:pt x="1" y="6021"/>
                    <a:pt x="92" y="6166"/>
                  </a:cubicBezTo>
                  <a:cubicBezTo>
                    <a:pt x="174" y="6315"/>
                    <a:pt x="379" y="6404"/>
                    <a:pt x="552" y="6404"/>
                  </a:cubicBezTo>
                  <a:cubicBezTo>
                    <a:pt x="568" y="6404"/>
                    <a:pt x="583" y="6403"/>
                    <a:pt x="599" y="6402"/>
                  </a:cubicBezTo>
                  <a:cubicBezTo>
                    <a:pt x="599" y="6583"/>
                    <a:pt x="707" y="6764"/>
                    <a:pt x="870" y="6818"/>
                  </a:cubicBezTo>
                  <a:cubicBezTo>
                    <a:pt x="925" y="6842"/>
                    <a:pt x="985" y="6854"/>
                    <a:pt x="1045" y="6854"/>
                  </a:cubicBezTo>
                  <a:cubicBezTo>
                    <a:pt x="1166" y="6854"/>
                    <a:pt x="1287" y="6806"/>
                    <a:pt x="1359" y="6710"/>
                  </a:cubicBezTo>
                  <a:cubicBezTo>
                    <a:pt x="1395" y="6891"/>
                    <a:pt x="1522" y="7054"/>
                    <a:pt x="1703" y="7126"/>
                  </a:cubicBezTo>
                  <a:cubicBezTo>
                    <a:pt x="1759" y="7143"/>
                    <a:pt x="1817" y="7151"/>
                    <a:pt x="1874" y="7151"/>
                  </a:cubicBezTo>
                  <a:cubicBezTo>
                    <a:pt x="2002" y="7151"/>
                    <a:pt x="2128" y="7111"/>
                    <a:pt x="2228" y="7036"/>
                  </a:cubicBezTo>
                  <a:cubicBezTo>
                    <a:pt x="2342" y="7149"/>
                    <a:pt x="2509" y="7208"/>
                    <a:pt x="2679" y="7208"/>
                  </a:cubicBezTo>
                  <a:cubicBezTo>
                    <a:pt x="2835" y="7208"/>
                    <a:pt x="2994" y="7158"/>
                    <a:pt x="3116" y="7054"/>
                  </a:cubicBezTo>
                  <a:cubicBezTo>
                    <a:pt x="3297" y="7162"/>
                    <a:pt x="3514" y="7217"/>
                    <a:pt x="3605" y="7235"/>
                  </a:cubicBezTo>
                  <a:cubicBezTo>
                    <a:pt x="3786" y="7162"/>
                    <a:pt x="3949" y="7017"/>
                    <a:pt x="3985" y="6836"/>
                  </a:cubicBezTo>
                  <a:cubicBezTo>
                    <a:pt x="4054" y="6888"/>
                    <a:pt x="4136" y="6911"/>
                    <a:pt x="4216" y="6911"/>
                  </a:cubicBezTo>
                  <a:cubicBezTo>
                    <a:pt x="4304" y="6911"/>
                    <a:pt x="4390" y="6884"/>
                    <a:pt x="4456" y="6836"/>
                  </a:cubicBezTo>
                  <a:cubicBezTo>
                    <a:pt x="4601" y="6746"/>
                    <a:pt x="4691" y="6583"/>
                    <a:pt x="4764" y="6420"/>
                  </a:cubicBezTo>
                  <a:cubicBezTo>
                    <a:pt x="4909" y="6420"/>
                    <a:pt x="5072" y="6347"/>
                    <a:pt x="5162" y="6221"/>
                  </a:cubicBezTo>
                  <a:cubicBezTo>
                    <a:pt x="5253" y="6076"/>
                    <a:pt x="5253" y="5895"/>
                    <a:pt x="5180" y="5768"/>
                  </a:cubicBezTo>
                  <a:lnTo>
                    <a:pt x="5180" y="5768"/>
                  </a:lnTo>
                  <a:cubicBezTo>
                    <a:pt x="4956" y="5917"/>
                    <a:pt x="4676" y="5997"/>
                    <a:pt x="4394" y="5997"/>
                  </a:cubicBezTo>
                  <a:cubicBezTo>
                    <a:pt x="4198" y="5997"/>
                    <a:pt x="4001" y="5958"/>
                    <a:pt x="3822" y="5877"/>
                  </a:cubicBezTo>
                  <a:cubicBezTo>
                    <a:pt x="3406" y="5677"/>
                    <a:pt x="3080" y="5261"/>
                    <a:pt x="3007" y="4790"/>
                  </a:cubicBezTo>
                  <a:lnTo>
                    <a:pt x="3007" y="4790"/>
                  </a:lnTo>
                  <a:cubicBezTo>
                    <a:pt x="3118" y="4917"/>
                    <a:pt x="3243" y="4974"/>
                    <a:pt x="3382" y="4974"/>
                  </a:cubicBezTo>
                  <a:cubicBezTo>
                    <a:pt x="3402" y="4974"/>
                    <a:pt x="3422" y="4973"/>
                    <a:pt x="3442" y="4971"/>
                  </a:cubicBezTo>
                  <a:cubicBezTo>
                    <a:pt x="3605" y="4953"/>
                    <a:pt x="3768" y="4844"/>
                    <a:pt x="3822" y="4699"/>
                  </a:cubicBezTo>
                  <a:cubicBezTo>
                    <a:pt x="3904" y="4745"/>
                    <a:pt x="3994" y="4767"/>
                    <a:pt x="4085" y="4767"/>
                  </a:cubicBezTo>
                  <a:cubicBezTo>
                    <a:pt x="4175" y="4767"/>
                    <a:pt x="4266" y="4745"/>
                    <a:pt x="4347" y="4699"/>
                  </a:cubicBezTo>
                  <a:cubicBezTo>
                    <a:pt x="4510" y="4609"/>
                    <a:pt x="4601" y="4428"/>
                    <a:pt x="4583" y="4247"/>
                  </a:cubicBezTo>
                  <a:lnTo>
                    <a:pt x="4583" y="4247"/>
                  </a:lnTo>
                  <a:cubicBezTo>
                    <a:pt x="4604" y="4250"/>
                    <a:pt x="4626" y="4251"/>
                    <a:pt x="4649" y="4251"/>
                  </a:cubicBezTo>
                  <a:cubicBezTo>
                    <a:pt x="4762" y="4251"/>
                    <a:pt x="4888" y="4213"/>
                    <a:pt x="4963" y="4138"/>
                  </a:cubicBezTo>
                  <a:cubicBezTo>
                    <a:pt x="5054" y="4047"/>
                    <a:pt x="5108" y="3884"/>
                    <a:pt x="5054" y="3758"/>
                  </a:cubicBezTo>
                  <a:lnTo>
                    <a:pt x="5054" y="3758"/>
                  </a:lnTo>
                  <a:cubicBezTo>
                    <a:pt x="4891" y="3805"/>
                    <a:pt x="4719" y="3830"/>
                    <a:pt x="4545" y="3830"/>
                  </a:cubicBezTo>
                  <a:cubicBezTo>
                    <a:pt x="4253" y="3830"/>
                    <a:pt x="3956" y="3760"/>
                    <a:pt x="3695" y="3613"/>
                  </a:cubicBezTo>
                  <a:cubicBezTo>
                    <a:pt x="3387" y="3432"/>
                    <a:pt x="3116" y="3124"/>
                    <a:pt x="3116" y="2762"/>
                  </a:cubicBezTo>
                  <a:lnTo>
                    <a:pt x="3116" y="2762"/>
                  </a:lnTo>
                  <a:cubicBezTo>
                    <a:pt x="3172" y="2793"/>
                    <a:pt x="3236" y="2807"/>
                    <a:pt x="3300" y="2807"/>
                  </a:cubicBezTo>
                  <a:cubicBezTo>
                    <a:pt x="3462" y="2807"/>
                    <a:pt x="3625" y="2713"/>
                    <a:pt x="3677" y="2544"/>
                  </a:cubicBezTo>
                  <a:cubicBezTo>
                    <a:pt x="3769" y="2652"/>
                    <a:pt x="3901" y="2734"/>
                    <a:pt x="4038" y="2734"/>
                  </a:cubicBezTo>
                  <a:cubicBezTo>
                    <a:pt x="4063" y="2734"/>
                    <a:pt x="4087" y="2731"/>
                    <a:pt x="4112" y="2725"/>
                  </a:cubicBezTo>
                  <a:cubicBezTo>
                    <a:pt x="4257" y="2707"/>
                    <a:pt x="4402" y="2544"/>
                    <a:pt x="4347" y="2400"/>
                  </a:cubicBezTo>
                  <a:lnTo>
                    <a:pt x="4347" y="2400"/>
                  </a:lnTo>
                  <a:cubicBezTo>
                    <a:pt x="4442" y="2452"/>
                    <a:pt x="4549" y="2480"/>
                    <a:pt x="4655" y="2480"/>
                  </a:cubicBezTo>
                  <a:cubicBezTo>
                    <a:pt x="4730" y="2480"/>
                    <a:pt x="4804" y="2466"/>
                    <a:pt x="4872" y="2436"/>
                  </a:cubicBezTo>
                  <a:cubicBezTo>
                    <a:pt x="4945" y="2400"/>
                    <a:pt x="5017" y="2345"/>
                    <a:pt x="5035" y="2273"/>
                  </a:cubicBezTo>
                  <a:cubicBezTo>
                    <a:pt x="5054" y="2218"/>
                    <a:pt x="5054" y="2128"/>
                    <a:pt x="4981" y="2074"/>
                  </a:cubicBezTo>
                  <a:cubicBezTo>
                    <a:pt x="4945" y="2055"/>
                    <a:pt x="4927" y="2037"/>
                    <a:pt x="4872" y="2037"/>
                  </a:cubicBezTo>
                  <a:cubicBezTo>
                    <a:pt x="4076" y="1802"/>
                    <a:pt x="3442" y="1186"/>
                    <a:pt x="3170" y="426"/>
                  </a:cubicBezTo>
                  <a:lnTo>
                    <a:pt x="3043" y="81"/>
                  </a:lnTo>
                  <a:cubicBezTo>
                    <a:pt x="3016" y="27"/>
                    <a:pt x="2966" y="0"/>
                    <a:pt x="29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64;p43">
              <a:extLst>
                <a:ext uri="{FF2B5EF4-FFF2-40B4-BE49-F238E27FC236}">
                  <a16:creationId xmlns:a16="http://schemas.microsoft.com/office/drawing/2014/main" id="{20B9329F-D01F-4439-9AF1-20198936D855}"/>
                </a:ext>
              </a:extLst>
            </p:cNvPr>
            <p:cNvSpPr/>
            <p:nvPr/>
          </p:nvSpPr>
          <p:spPr>
            <a:xfrm>
              <a:off x="1316226" y="2840225"/>
              <a:ext cx="53639" cy="64251"/>
            </a:xfrm>
            <a:custGeom>
              <a:avLst/>
              <a:gdLst/>
              <a:ahLst/>
              <a:cxnLst/>
              <a:rect l="l" t="t" r="r" b="b"/>
              <a:pathLst>
                <a:path w="182" h="218" extrusionOk="0">
                  <a:moveTo>
                    <a:pt x="91" y="0"/>
                  </a:moveTo>
                  <a:cubicBezTo>
                    <a:pt x="55" y="0"/>
                    <a:pt x="19" y="37"/>
                    <a:pt x="0" y="91"/>
                  </a:cubicBezTo>
                  <a:cubicBezTo>
                    <a:pt x="0" y="127"/>
                    <a:pt x="0" y="182"/>
                    <a:pt x="55" y="200"/>
                  </a:cubicBezTo>
                  <a:cubicBezTo>
                    <a:pt x="73" y="218"/>
                    <a:pt x="91" y="218"/>
                    <a:pt x="109" y="218"/>
                  </a:cubicBezTo>
                  <a:cubicBezTo>
                    <a:pt x="145" y="218"/>
                    <a:pt x="163" y="182"/>
                    <a:pt x="182" y="127"/>
                  </a:cubicBezTo>
                  <a:lnTo>
                    <a:pt x="182" y="37"/>
                  </a:lnTo>
                  <a:cubicBezTo>
                    <a:pt x="182" y="19"/>
                    <a:pt x="109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65;p43">
              <a:extLst>
                <a:ext uri="{FF2B5EF4-FFF2-40B4-BE49-F238E27FC236}">
                  <a16:creationId xmlns:a16="http://schemas.microsoft.com/office/drawing/2014/main" id="{5C81A777-3A30-4147-B8EC-4EF16AD22E84}"/>
                </a:ext>
              </a:extLst>
            </p:cNvPr>
            <p:cNvSpPr/>
            <p:nvPr/>
          </p:nvSpPr>
          <p:spPr>
            <a:xfrm>
              <a:off x="931913" y="2834036"/>
              <a:ext cx="43029" cy="49220"/>
            </a:xfrm>
            <a:custGeom>
              <a:avLst/>
              <a:gdLst/>
              <a:ahLst/>
              <a:cxnLst/>
              <a:rect l="l" t="t" r="r" b="b"/>
              <a:pathLst>
                <a:path w="146" h="167" extrusionOk="0">
                  <a:moveTo>
                    <a:pt x="64" y="1"/>
                  </a:moveTo>
                  <a:cubicBezTo>
                    <a:pt x="52" y="1"/>
                    <a:pt x="47" y="11"/>
                    <a:pt x="37" y="21"/>
                  </a:cubicBezTo>
                  <a:cubicBezTo>
                    <a:pt x="19" y="21"/>
                    <a:pt x="1" y="40"/>
                    <a:pt x="1" y="94"/>
                  </a:cubicBezTo>
                  <a:lnTo>
                    <a:pt x="1" y="130"/>
                  </a:lnTo>
                  <a:cubicBezTo>
                    <a:pt x="19" y="166"/>
                    <a:pt x="37" y="166"/>
                    <a:pt x="91" y="166"/>
                  </a:cubicBezTo>
                  <a:cubicBezTo>
                    <a:pt x="109" y="166"/>
                    <a:pt x="145" y="130"/>
                    <a:pt x="145" y="112"/>
                  </a:cubicBezTo>
                  <a:cubicBezTo>
                    <a:pt x="145" y="76"/>
                    <a:pt x="145" y="40"/>
                    <a:pt x="109" y="21"/>
                  </a:cubicBezTo>
                  <a:cubicBezTo>
                    <a:pt x="86" y="6"/>
                    <a:pt x="73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66;p43">
              <a:extLst>
                <a:ext uri="{FF2B5EF4-FFF2-40B4-BE49-F238E27FC236}">
                  <a16:creationId xmlns:a16="http://schemas.microsoft.com/office/drawing/2014/main" id="{304B949F-F89E-4280-B8B5-7B8E9EC2B13B}"/>
                </a:ext>
              </a:extLst>
            </p:cNvPr>
            <p:cNvSpPr/>
            <p:nvPr/>
          </p:nvSpPr>
          <p:spPr>
            <a:xfrm>
              <a:off x="1241367" y="3213934"/>
              <a:ext cx="53933" cy="47746"/>
            </a:xfrm>
            <a:custGeom>
              <a:avLst/>
              <a:gdLst/>
              <a:ahLst/>
              <a:cxnLst/>
              <a:rect l="l" t="t" r="r" b="b"/>
              <a:pathLst>
                <a:path w="183" h="162" extrusionOk="0">
                  <a:moveTo>
                    <a:pt x="73" y="0"/>
                  </a:moveTo>
                  <a:cubicBezTo>
                    <a:pt x="37" y="18"/>
                    <a:pt x="1" y="73"/>
                    <a:pt x="37" y="109"/>
                  </a:cubicBezTo>
                  <a:cubicBezTo>
                    <a:pt x="37" y="127"/>
                    <a:pt x="55" y="145"/>
                    <a:pt x="73" y="145"/>
                  </a:cubicBezTo>
                  <a:cubicBezTo>
                    <a:pt x="85" y="145"/>
                    <a:pt x="106" y="161"/>
                    <a:pt x="123" y="161"/>
                  </a:cubicBezTo>
                  <a:cubicBezTo>
                    <a:pt x="132" y="161"/>
                    <a:pt x="140" y="157"/>
                    <a:pt x="146" y="145"/>
                  </a:cubicBezTo>
                  <a:cubicBezTo>
                    <a:pt x="164" y="127"/>
                    <a:pt x="182" y="109"/>
                    <a:pt x="182" y="54"/>
                  </a:cubicBezTo>
                  <a:cubicBezTo>
                    <a:pt x="182" y="36"/>
                    <a:pt x="182" y="18"/>
                    <a:pt x="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67;p43">
              <a:extLst>
                <a:ext uri="{FF2B5EF4-FFF2-40B4-BE49-F238E27FC236}">
                  <a16:creationId xmlns:a16="http://schemas.microsoft.com/office/drawing/2014/main" id="{4D32CF61-5393-4C7C-9D5C-B489D68A2979}"/>
                </a:ext>
              </a:extLst>
            </p:cNvPr>
            <p:cNvSpPr/>
            <p:nvPr/>
          </p:nvSpPr>
          <p:spPr>
            <a:xfrm>
              <a:off x="1374875" y="3341843"/>
              <a:ext cx="48334" cy="48336"/>
            </a:xfrm>
            <a:custGeom>
              <a:avLst/>
              <a:gdLst/>
              <a:ahLst/>
              <a:cxnLst/>
              <a:rect l="l" t="t" r="r" b="b"/>
              <a:pathLst>
                <a:path w="164" h="164" extrusionOk="0">
                  <a:moveTo>
                    <a:pt x="91" y="1"/>
                  </a:moveTo>
                  <a:cubicBezTo>
                    <a:pt x="73" y="1"/>
                    <a:pt x="37" y="19"/>
                    <a:pt x="37" y="37"/>
                  </a:cubicBezTo>
                  <a:cubicBezTo>
                    <a:pt x="1" y="55"/>
                    <a:pt x="1" y="109"/>
                    <a:pt x="37" y="127"/>
                  </a:cubicBezTo>
                  <a:cubicBezTo>
                    <a:pt x="55" y="146"/>
                    <a:pt x="73" y="164"/>
                    <a:pt x="91" y="164"/>
                  </a:cubicBezTo>
                  <a:cubicBezTo>
                    <a:pt x="109" y="164"/>
                    <a:pt x="146" y="146"/>
                    <a:pt x="164" y="127"/>
                  </a:cubicBezTo>
                  <a:lnTo>
                    <a:pt x="164" y="37"/>
                  </a:lnTo>
                  <a:cubicBezTo>
                    <a:pt x="146" y="19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68;p43">
              <a:extLst>
                <a:ext uri="{FF2B5EF4-FFF2-40B4-BE49-F238E27FC236}">
                  <a16:creationId xmlns:a16="http://schemas.microsoft.com/office/drawing/2014/main" id="{E9842303-5180-4F9B-808E-477BD64F600A}"/>
                </a:ext>
              </a:extLst>
            </p:cNvPr>
            <p:cNvSpPr/>
            <p:nvPr/>
          </p:nvSpPr>
          <p:spPr>
            <a:xfrm>
              <a:off x="1561726" y="3442344"/>
              <a:ext cx="48334" cy="49220"/>
            </a:xfrm>
            <a:custGeom>
              <a:avLst/>
              <a:gdLst/>
              <a:ahLst/>
              <a:cxnLst/>
              <a:rect l="l" t="t" r="r" b="b"/>
              <a:pathLst>
                <a:path w="164" h="167" extrusionOk="0">
                  <a:moveTo>
                    <a:pt x="94" y="1"/>
                  </a:moveTo>
                  <a:cubicBezTo>
                    <a:pt x="88" y="1"/>
                    <a:pt x="81" y="2"/>
                    <a:pt x="73" y="4"/>
                  </a:cubicBezTo>
                  <a:cubicBezTo>
                    <a:pt x="37" y="40"/>
                    <a:pt x="1" y="58"/>
                    <a:pt x="37" y="112"/>
                  </a:cubicBezTo>
                  <a:cubicBezTo>
                    <a:pt x="37" y="149"/>
                    <a:pt x="73" y="167"/>
                    <a:pt x="91" y="167"/>
                  </a:cubicBezTo>
                  <a:cubicBezTo>
                    <a:pt x="145" y="167"/>
                    <a:pt x="163" y="131"/>
                    <a:pt x="163" y="112"/>
                  </a:cubicBezTo>
                  <a:cubicBezTo>
                    <a:pt x="163" y="64"/>
                    <a:pt x="149" y="1"/>
                    <a:pt x="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69;p43">
              <a:extLst>
                <a:ext uri="{FF2B5EF4-FFF2-40B4-BE49-F238E27FC236}">
                  <a16:creationId xmlns:a16="http://schemas.microsoft.com/office/drawing/2014/main" id="{71CB24EE-D7E4-4157-A9A3-D83DB0AB51F8}"/>
                </a:ext>
              </a:extLst>
            </p:cNvPr>
            <p:cNvSpPr/>
            <p:nvPr/>
          </p:nvSpPr>
          <p:spPr>
            <a:xfrm>
              <a:off x="1108154" y="2898875"/>
              <a:ext cx="53639" cy="48336"/>
            </a:xfrm>
            <a:custGeom>
              <a:avLst/>
              <a:gdLst/>
              <a:ahLst/>
              <a:cxnLst/>
              <a:rect l="l" t="t" r="r" b="b"/>
              <a:pathLst>
                <a:path w="182" h="164" extrusionOk="0">
                  <a:moveTo>
                    <a:pt x="73" y="1"/>
                  </a:moveTo>
                  <a:cubicBezTo>
                    <a:pt x="36" y="19"/>
                    <a:pt x="0" y="37"/>
                    <a:pt x="36" y="91"/>
                  </a:cubicBezTo>
                  <a:cubicBezTo>
                    <a:pt x="36" y="146"/>
                    <a:pt x="73" y="164"/>
                    <a:pt x="91" y="164"/>
                  </a:cubicBezTo>
                  <a:cubicBezTo>
                    <a:pt x="109" y="164"/>
                    <a:pt x="163" y="109"/>
                    <a:pt x="163" y="91"/>
                  </a:cubicBezTo>
                  <a:cubicBezTo>
                    <a:pt x="181" y="37"/>
                    <a:pt x="145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70;p43">
              <a:extLst>
                <a:ext uri="{FF2B5EF4-FFF2-40B4-BE49-F238E27FC236}">
                  <a16:creationId xmlns:a16="http://schemas.microsoft.com/office/drawing/2014/main" id="{A78B95A3-CB62-4510-BEF6-B4AE7759C9FB}"/>
                </a:ext>
              </a:extLst>
            </p:cNvPr>
            <p:cNvSpPr/>
            <p:nvPr/>
          </p:nvSpPr>
          <p:spPr>
            <a:xfrm>
              <a:off x="1054810" y="3502173"/>
              <a:ext cx="48334" cy="42736"/>
            </a:xfrm>
            <a:custGeom>
              <a:avLst/>
              <a:gdLst/>
              <a:ahLst/>
              <a:cxnLst/>
              <a:rect l="l" t="t" r="r" b="b"/>
              <a:pathLst>
                <a:path w="164" h="145" extrusionOk="0">
                  <a:moveTo>
                    <a:pt x="73" y="0"/>
                  </a:moveTo>
                  <a:cubicBezTo>
                    <a:pt x="36" y="18"/>
                    <a:pt x="0" y="36"/>
                    <a:pt x="36" y="91"/>
                  </a:cubicBezTo>
                  <a:cubicBezTo>
                    <a:pt x="36" y="127"/>
                    <a:pt x="73" y="145"/>
                    <a:pt x="91" y="145"/>
                  </a:cubicBezTo>
                  <a:cubicBezTo>
                    <a:pt x="127" y="145"/>
                    <a:pt x="163" y="109"/>
                    <a:pt x="163" y="91"/>
                  </a:cubicBezTo>
                  <a:cubicBezTo>
                    <a:pt x="163" y="36"/>
                    <a:pt x="127" y="0"/>
                    <a:pt x="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71;p43">
              <a:extLst>
                <a:ext uri="{FF2B5EF4-FFF2-40B4-BE49-F238E27FC236}">
                  <a16:creationId xmlns:a16="http://schemas.microsoft.com/office/drawing/2014/main" id="{180977CC-9847-4321-85DD-F2624D866D91}"/>
                </a:ext>
              </a:extLst>
            </p:cNvPr>
            <p:cNvSpPr/>
            <p:nvPr/>
          </p:nvSpPr>
          <p:spPr>
            <a:xfrm>
              <a:off x="1343045" y="3512783"/>
              <a:ext cx="48039" cy="61009"/>
            </a:xfrm>
            <a:custGeom>
              <a:avLst/>
              <a:gdLst/>
              <a:ahLst/>
              <a:cxnLst/>
              <a:rect l="l" t="t" r="r" b="b"/>
              <a:pathLst>
                <a:path w="163" h="207" extrusionOk="0">
                  <a:moveTo>
                    <a:pt x="72" y="0"/>
                  </a:moveTo>
                  <a:cubicBezTo>
                    <a:pt x="18" y="18"/>
                    <a:pt x="18" y="36"/>
                    <a:pt x="0" y="91"/>
                  </a:cubicBezTo>
                  <a:lnTo>
                    <a:pt x="0" y="181"/>
                  </a:lnTo>
                  <a:cubicBezTo>
                    <a:pt x="13" y="194"/>
                    <a:pt x="44" y="207"/>
                    <a:pt x="67" y="207"/>
                  </a:cubicBezTo>
                  <a:cubicBezTo>
                    <a:pt x="77" y="207"/>
                    <a:pt x="85" y="205"/>
                    <a:pt x="91" y="199"/>
                  </a:cubicBezTo>
                  <a:cubicBezTo>
                    <a:pt x="145" y="181"/>
                    <a:pt x="145" y="127"/>
                    <a:pt x="145" y="91"/>
                  </a:cubicBezTo>
                  <a:cubicBezTo>
                    <a:pt x="163" y="55"/>
                    <a:pt x="109" y="0"/>
                    <a:pt x="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72;p43">
              <a:extLst>
                <a:ext uri="{FF2B5EF4-FFF2-40B4-BE49-F238E27FC236}">
                  <a16:creationId xmlns:a16="http://schemas.microsoft.com/office/drawing/2014/main" id="{339060C3-B4FB-4ED0-A2BA-BA446B9F77DB}"/>
                </a:ext>
              </a:extLst>
            </p:cNvPr>
            <p:cNvSpPr/>
            <p:nvPr/>
          </p:nvSpPr>
          <p:spPr>
            <a:xfrm>
              <a:off x="1129374" y="3365127"/>
              <a:ext cx="53639" cy="50988"/>
            </a:xfrm>
            <a:custGeom>
              <a:avLst/>
              <a:gdLst/>
              <a:ahLst/>
              <a:cxnLst/>
              <a:rect l="l" t="t" r="r" b="b"/>
              <a:pathLst>
                <a:path w="182" h="173" extrusionOk="0">
                  <a:moveTo>
                    <a:pt x="82" y="0"/>
                  </a:moveTo>
                  <a:cubicBezTo>
                    <a:pt x="50" y="0"/>
                    <a:pt x="15" y="39"/>
                    <a:pt x="1" y="67"/>
                  </a:cubicBezTo>
                  <a:lnTo>
                    <a:pt x="55" y="12"/>
                  </a:lnTo>
                  <a:lnTo>
                    <a:pt x="55" y="12"/>
                  </a:lnTo>
                  <a:cubicBezTo>
                    <a:pt x="55" y="30"/>
                    <a:pt x="19" y="48"/>
                    <a:pt x="19" y="67"/>
                  </a:cubicBezTo>
                  <a:lnTo>
                    <a:pt x="19" y="139"/>
                  </a:lnTo>
                  <a:lnTo>
                    <a:pt x="55" y="157"/>
                  </a:lnTo>
                  <a:cubicBezTo>
                    <a:pt x="66" y="168"/>
                    <a:pt x="78" y="172"/>
                    <a:pt x="90" y="172"/>
                  </a:cubicBezTo>
                  <a:cubicBezTo>
                    <a:pt x="120" y="172"/>
                    <a:pt x="151" y="147"/>
                    <a:pt x="164" y="121"/>
                  </a:cubicBezTo>
                  <a:cubicBezTo>
                    <a:pt x="182" y="67"/>
                    <a:pt x="164" y="30"/>
                    <a:pt x="109" y="12"/>
                  </a:cubicBezTo>
                  <a:cubicBezTo>
                    <a:pt x="101" y="4"/>
                    <a:pt x="91" y="0"/>
                    <a:pt x="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73;p43">
              <a:extLst>
                <a:ext uri="{FF2B5EF4-FFF2-40B4-BE49-F238E27FC236}">
                  <a16:creationId xmlns:a16="http://schemas.microsoft.com/office/drawing/2014/main" id="{F2432799-87AB-4601-8E7E-EA77B5B9DB37}"/>
                </a:ext>
              </a:extLst>
            </p:cNvPr>
            <p:cNvSpPr/>
            <p:nvPr/>
          </p:nvSpPr>
          <p:spPr>
            <a:xfrm>
              <a:off x="931913" y="3387820"/>
              <a:ext cx="53639" cy="55704"/>
            </a:xfrm>
            <a:custGeom>
              <a:avLst/>
              <a:gdLst/>
              <a:ahLst/>
              <a:cxnLst/>
              <a:rect l="l" t="t" r="r" b="b"/>
              <a:pathLst>
                <a:path w="182" h="189" extrusionOk="0">
                  <a:moveTo>
                    <a:pt x="106" y="1"/>
                  </a:moveTo>
                  <a:cubicBezTo>
                    <a:pt x="101" y="1"/>
                    <a:pt x="96" y="3"/>
                    <a:pt x="91" y="8"/>
                  </a:cubicBezTo>
                  <a:cubicBezTo>
                    <a:pt x="81" y="4"/>
                    <a:pt x="72" y="3"/>
                    <a:pt x="64" y="3"/>
                  </a:cubicBezTo>
                  <a:cubicBezTo>
                    <a:pt x="31" y="3"/>
                    <a:pt x="19" y="29"/>
                    <a:pt x="19" y="44"/>
                  </a:cubicBezTo>
                  <a:cubicBezTo>
                    <a:pt x="1" y="62"/>
                    <a:pt x="1" y="116"/>
                    <a:pt x="19" y="153"/>
                  </a:cubicBezTo>
                  <a:cubicBezTo>
                    <a:pt x="37" y="171"/>
                    <a:pt x="55" y="189"/>
                    <a:pt x="109" y="189"/>
                  </a:cubicBezTo>
                  <a:cubicBezTo>
                    <a:pt x="127" y="189"/>
                    <a:pt x="145" y="153"/>
                    <a:pt x="182" y="134"/>
                  </a:cubicBezTo>
                  <a:cubicBezTo>
                    <a:pt x="182" y="98"/>
                    <a:pt x="182" y="62"/>
                    <a:pt x="145" y="44"/>
                  </a:cubicBezTo>
                  <a:cubicBezTo>
                    <a:pt x="132" y="17"/>
                    <a:pt x="119" y="1"/>
                    <a:pt x="1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74;p43">
              <a:extLst>
                <a:ext uri="{FF2B5EF4-FFF2-40B4-BE49-F238E27FC236}">
                  <a16:creationId xmlns:a16="http://schemas.microsoft.com/office/drawing/2014/main" id="{CEEB2302-02D0-4996-86F7-B47E9799B203}"/>
                </a:ext>
              </a:extLst>
            </p:cNvPr>
            <p:cNvSpPr/>
            <p:nvPr/>
          </p:nvSpPr>
          <p:spPr>
            <a:xfrm>
              <a:off x="782490" y="3470637"/>
              <a:ext cx="53639" cy="47746"/>
            </a:xfrm>
            <a:custGeom>
              <a:avLst/>
              <a:gdLst/>
              <a:ahLst/>
              <a:cxnLst/>
              <a:rect l="l" t="t" r="r" b="b"/>
              <a:pathLst>
                <a:path w="182" h="162" extrusionOk="0">
                  <a:moveTo>
                    <a:pt x="96" y="1"/>
                  </a:moveTo>
                  <a:cubicBezTo>
                    <a:pt x="81" y="1"/>
                    <a:pt x="66" y="5"/>
                    <a:pt x="55" y="16"/>
                  </a:cubicBezTo>
                  <a:cubicBezTo>
                    <a:pt x="19" y="35"/>
                    <a:pt x="1" y="71"/>
                    <a:pt x="1" y="107"/>
                  </a:cubicBezTo>
                  <a:cubicBezTo>
                    <a:pt x="1" y="143"/>
                    <a:pt x="55" y="161"/>
                    <a:pt x="73" y="161"/>
                  </a:cubicBezTo>
                  <a:cubicBezTo>
                    <a:pt x="109" y="161"/>
                    <a:pt x="182" y="125"/>
                    <a:pt x="163" y="35"/>
                  </a:cubicBezTo>
                  <a:cubicBezTo>
                    <a:pt x="163" y="22"/>
                    <a:pt x="129" y="1"/>
                    <a:pt x="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75;p43">
              <a:extLst>
                <a:ext uri="{FF2B5EF4-FFF2-40B4-BE49-F238E27FC236}">
                  <a16:creationId xmlns:a16="http://schemas.microsoft.com/office/drawing/2014/main" id="{BA156119-77C6-417D-94EA-0367FDEE54E4}"/>
                </a:ext>
              </a:extLst>
            </p:cNvPr>
            <p:cNvSpPr/>
            <p:nvPr/>
          </p:nvSpPr>
          <p:spPr>
            <a:xfrm>
              <a:off x="1545812" y="2818711"/>
              <a:ext cx="43029" cy="53936"/>
            </a:xfrm>
            <a:custGeom>
              <a:avLst/>
              <a:gdLst/>
              <a:ahLst/>
              <a:cxnLst/>
              <a:rect l="l" t="t" r="r" b="b"/>
              <a:pathLst>
                <a:path w="146" h="183" extrusionOk="0">
                  <a:moveTo>
                    <a:pt x="91" y="1"/>
                  </a:moveTo>
                  <a:cubicBezTo>
                    <a:pt x="55" y="1"/>
                    <a:pt x="36" y="19"/>
                    <a:pt x="18" y="55"/>
                  </a:cubicBezTo>
                  <a:cubicBezTo>
                    <a:pt x="0" y="73"/>
                    <a:pt x="0" y="92"/>
                    <a:pt x="0" y="110"/>
                  </a:cubicBezTo>
                  <a:cubicBezTo>
                    <a:pt x="0" y="146"/>
                    <a:pt x="0" y="164"/>
                    <a:pt x="18" y="164"/>
                  </a:cubicBezTo>
                  <a:cubicBezTo>
                    <a:pt x="36" y="182"/>
                    <a:pt x="36" y="182"/>
                    <a:pt x="55" y="182"/>
                  </a:cubicBezTo>
                  <a:cubicBezTo>
                    <a:pt x="109" y="182"/>
                    <a:pt x="145" y="146"/>
                    <a:pt x="145" y="92"/>
                  </a:cubicBezTo>
                  <a:cubicBezTo>
                    <a:pt x="145" y="55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76;p43">
              <a:extLst>
                <a:ext uri="{FF2B5EF4-FFF2-40B4-BE49-F238E27FC236}">
                  <a16:creationId xmlns:a16="http://schemas.microsoft.com/office/drawing/2014/main" id="{EAEC6D1B-7F50-4515-AA80-AB30D2AF9B8B}"/>
                </a:ext>
              </a:extLst>
            </p:cNvPr>
            <p:cNvSpPr/>
            <p:nvPr/>
          </p:nvSpPr>
          <p:spPr>
            <a:xfrm>
              <a:off x="1182718" y="3779507"/>
              <a:ext cx="48334" cy="50399"/>
            </a:xfrm>
            <a:custGeom>
              <a:avLst/>
              <a:gdLst/>
              <a:ahLst/>
              <a:cxnLst/>
              <a:rect l="l" t="t" r="r" b="b"/>
              <a:pathLst>
                <a:path w="164" h="171" extrusionOk="0">
                  <a:moveTo>
                    <a:pt x="55" y="1"/>
                  </a:moveTo>
                  <a:cubicBezTo>
                    <a:pt x="19" y="19"/>
                    <a:pt x="1" y="73"/>
                    <a:pt x="1" y="109"/>
                  </a:cubicBezTo>
                  <a:cubicBezTo>
                    <a:pt x="1" y="150"/>
                    <a:pt x="31" y="170"/>
                    <a:pt x="62" y="170"/>
                  </a:cubicBezTo>
                  <a:cubicBezTo>
                    <a:pt x="72" y="170"/>
                    <a:pt x="82" y="168"/>
                    <a:pt x="91" y="164"/>
                  </a:cubicBezTo>
                  <a:cubicBezTo>
                    <a:pt x="109" y="164"/>
                    <a:pt x="109" y="127"/>
                    <a:pt x="146" y="109"/>
                  </a:cubicBezTo>
                  <a:cubicBezTo>
                    <a:pt x="164" y="91"/>
                    <a:pt x="164" y="37"/>
                    <a:pt x="146" y="19"/>
                  </a:cubicBezTo>
                  <a:cubicBezTo>
                    <a:pt x="109" y="1"/>
                    <a:pt x="7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377;p43">
              <a:extLst>
                <a:ext uri="{FF2B5EF4-FFF2-40B4-BE49-F238E27FC236}">
                  <a16:creationId xmlns:a16="http://schemas.microsoft.com/office/drawing/2014/main" id="{E9899E7E-CF7B-4F52-B7F3-EB30A83E6BB9}"/>
                </a:ext>
              </a:extLst>
            </p:cNvPr>
            <p:cNvSpPr/>
            <p:nvPr/>
          </p:nvSpPr>
          <p:spPr>
            <a:xfrm>
              <a:off x="1343045" y="3931878"/>
              <a:ext cx="42734" cy="53051"/>
            </a:xfrm>
            <a:custGeom>
              <a:avLst/>
              <a:gdLst/>
              <a:ahLst/>
              <a:cxnLst/>
              <a:rect l="l" t="t" r="r" b="b"/>
              <a:pathLst>
                <a:path w="145" h="180" extrusionOk="0">
                  <a:moveTo>
                    <a:pt x="80" y="1"/>
                  </a:moveTo>
                  <a:cubicBezTo>
                    <a:pt x="66" y="1"/>
                    <a:pt x="42" y="9"/>
                    <a:pt x="18" y="9"/>
                  </a:cubicBezTo>
                  <a:cubicBezTo>
                    <a:pt x="0" y="27"/>
                    <a:pt x="0" y="81"/>
                    <a:pt x="0" y="99"/>
                  </a:cubicBezTo>
                  <a:cubicBezTo>
                    <a:pt x="0" y="118"/>
                    <a:pt x="18" y="172"/>
                    <a:pt x="54" y="172"/>
                  </a:cubicBezTo>
                  <a:cubicBezTo>
                    <a:pt x="60" y="178"/>
                    <a:pt x="66" y="180"/>
                    <a:pt x="72" y="180"/>
                  </a:cubicBezTo>
                  <a:cubicBezTo>
                    <a:pt x="85" y="180"/>
                    <a:pt x="97" y="172"/>
                    <a:pt x="109" y="172"/>
                  </a:cubicBezTo>
                  <a:cubicBezTo>
                    <a:pt x="145" y="136"/>
                    <a:pt x="145" y="118"/>
                    <a:pt x="145" y="99"/>
                  </a:cubicBezTo>
                  <a:cubicBezTo>
                    <a:pt x="145" y="81"/>
                    <a:pt x="145" y="27"/>
                    <a:pt x="91" y="9"/>
                  </a:cubicBezTo>
                  <a:cubicBezTo>
                    <a:pt x="91" y="3"/>
                    <a:pt x="87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378;p43">
              <a:extLst>
                <a:ext uri="{FF2B5EF4-FFF2-40B4-BE49-F238E27FC236}">
                  <a16:creationId xmlns:a16="http://schemas.microsoft.com/office/drawing/2014/main" id="{1F6D89BD-D58B-4208-AC2B-0093D6C83D91}"/>
                </a:ext>
              </a:extLst>
            </p:cNvPr>
            <p:cNvSpPr/>
            <p:nvPr/>
          </p:nvSpPr>
          <p:spPr>
            <a:xfrm>
              <a:off x="1438829" y="4108417"/>
              <a:ext cx="53933" cy="63662"/>
            </a:xfrm>
            <a:custGeom>
              <a:avLst/>
              <a:gdLst/>
              <a:ahLst/>
              <a:cxnLst/>
              <a:rect l="l" t="t" r="r" b="b"/>
              <a:pathLst>
                <a:path w="183" h="216" extrusionOk="0">
                  <a:moveTo>
                    <a:pt x="91" y="1"/>
                  </a:moveTo>
                  <a:cubicBezTo>
                    <a:pt x="80" y="1"/>
                    <a:pt x="68" y="3"/>
                    <a:pt x="55" y="7"/>
                  </a:cubicBezTo>
                  <a:cubicBezTo>
                    <a:pt x="19" y="44"/>
                    <a:pt x="1" y="62"/>
                    <a:pt x="1" y="116"/>
                  </a:cubicBezTo>
                  <a:lnTo>
                    <a:pt x="1" y="152"/>
                  </a:lnTo>
                  <a:cubicBezTo>
                    <a:pt x="1" y="170"/>
                    <a:pt x="19" y="170"/>
                    <a:pt x="19" y="189"/>
                  </a:cubicBezTo>
                  <a:cubicBezTo>
                    <a:pt x="28" y="207"/>
                    <a:pt x="46" y="216"/>
                    <a:pt x="67" y="216"/>
                  </a:cubicBezTo>
                  <a:cubicBezTo>
                    <a:pt x="87" y="216"/>
                    <a:pt x="110" y="207"/>
                    <a:pt x="128" y="189"/>
                  </a:cubicBezTo>
                  <a:cubicBezTo>
                    <a:pt x="146" y="170"/>
                    <a:pt x="182" y="98"/>
                    <a:pt x="146" y="80"/>
                  </a:cubicBezTo>
                  <a:cubicBezTo>
                    <a:pt x="146" y="25"/>
                    <a:pt x="125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2379;p43">
              <a:extLst>
                <a:ext uri="{FF2B5EF4-FFF2-40B4-BE49-F238E27FC236}">
                  <a16:creationId xmlns:a16="http://schemas.microsoft.com/office/drawing/2014/main" id="{465AD03D-1376-4959-94B9-ABC843142E8A}"/>
                </a:ext>
              </a:extLst>
            </p:cNvPr>
            <p:cNvSpPr/>
            <p:nvPr/>
          </p:nvSpPr>
          <p:spPr>
            <a:xfrm>
              <a:off x="1609765" y="4073050"/>
              <a:ext cx="53639" cy="50399"/>
            </a:xfrm>
            <a:custGeom>
              <a:avLst/>
              <a:gdLst/>
              <a:ahLst/>
              <a:cxnLst/>
              <a:rect l="l" t="t" r="r" b="b"/>
              <a:pathLst>
                <a:path w="182" h="171" extrusionOk="0">
                  <a:moveTo>
                    <a:pt x="91" y="1"/>
                  </a:moveTo>
                  <a:cubicBezTo>
                    <a:pt x="55" y="1"/>
                    <a:pt x="0" y="19"/>
                    <a:pt x="0" y="73"/>
                  </a:cubicBezTo>
                  <a:cubicBezTo>
                    <a:pt x="0" y="109"/>
                    <a:pt x="19" y="164"/>
                    <a:pt x="55" y="164"/>
                  </a:cubicBezTo>
                  <a:cubicBezTo>
                    <a:pt x="64" y="168"/>
                    <a:pt x="75" y="170"/>
                    <a:pt x="87" y="170"/>
                  </a:cubicBezTo>
                  <a:cubicBezTo>
                    <a:pt x="123" y="170"/>
                    <a:pt x="163" y="150"/>
                    <a:pt x="163" y="109"/>
                  </a:cubicBezTo>
                  <a:cubicBezTo>
                    <a:pt x="182" y="73"/>
                    <a:pt x="163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2380;p43">
              <a:extLst>
                <a:ext uri="{FF2B5EF4-FFF2-40B4-BE49-F238E27FC236}">
                  <a16:creationId xmlns:a16="http://schemas.microsoft.com/office/drawing/2014/main" id="{2172A983-612F-41BC-9FA2-D176A361D6D1}"/>
                </a:ext>
              </a:extLst>
            </p:cNvPr>
            <p:cNvSpPr/>
            <p:nvPr/>
          </p:nvSpPr>
          <p:spPr>
            <a:xfrm>
              <a:off x="1209538" y="4153215"/>
              <a:ext cx="64248" cy="63367"/>
            </a:xfrm>
            <a:custGeom>
              <a:avLst/>
              <a:gdLst/>
              <a:ahLst/>
              <a:cxnLst/>
              <a:rect l="l" t="t" r="r" b="b"/>
              <a:pathLst>
                <a:path w="218" h="215" extrusionOk="0">
                  <a:moveTo>
                    <a:pt x="55" y="0"/>
                  </a:moveTo>
                  <a:cubicBezTo>
                    <a:pt x="18" y="18"/>
                    <a:pt x="0" y="73"/>
                    <a:pt x="0" y="109"/>
                  </a:cubicBezTo>
                  <a:cubicBezTo>
                    <a:pt x="0" y="145"/>
                    <a:pt x="0" y="163"/>
                    <a:pt x="18" y="181"/>
                  </a:cubicBezTo>
                  <a:cubicBezTo>
                    <a:pt x="18" y="200"/>
                    <a:pt x="55" y="200"/>
                    <a:pt x="73" y="200"/>
                  </a:cubicBezTo>
                  <a:cubicBezTo>
                    <a:pt x="83" y="210"/>
                    <a:pt x="97" y="215"/>
                    <a:pt x="112" y="215"/>
                  </a:cubicBezTo>
                  <a:cubicBezTo>
                    <a:pt x="147" y="215"/>
                    <a:pt x="187" y="189"/>
                    <a:pt x="199" y="163"/>
                  </a:cubicBezTo>
                  <a:cubicBezTo>
                    <a:pt x="218" y="109"/>
                    <a:pt x="199" y="55"/>
                    <a:pt x="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381;p43">
              <a:extLst>
                <a:ext uri="{FF2B5EF4-FFF2-40B4-BE49-F238E27FC236}">
                  <a16:creationId xmlns:a16="http://schemas.microsoft.com/office/drawing/2014/main" id="{10C4CA9F-CF93-4A14-BEA6-9B8ECD775E66}"/>
                </a:ext>
              </a:extLst>
            </p:cNvPr>
            <p:cNvSpPr/>
            <p:nvPr/>
          </p:nvSpPr>
          <p:spPr>
            <a:xfrm>
              <a:off x="1150889" y="4000549"/>
              <a:ext cx="53639" cy="51578"/>
            </a:xfrm>
            <a:custGeom>
              <a:avLst/>
              <a:gdLst/>
              <a:ahLst/>
              <a:cxnLst/>
              <a:rect l="l" t="t" r="r" b="b"/>
              <a:pathLst>
                <a:path w="182" h="175" extrusionOk="0">
                  <a:moveTo>
                    <a:pt x="101" y="0"/>
                  </a:moveTo>
                  <a:cubicBezTo>
                    <a:pt x="82" y="0"/>
                    <a:pt x="59" y="13"/>
                    <a:pt x="36" y="48"/>
                  </a:cubicBezTo>
                  <a:cubicBezTo>
                    <a:pt x="18" y="66"/>
                    <a:pt x="0" y="120"/>
                    <a:pt x="18" y="138"/>
                  </a:cubicBezTo>
                  <a:cubicBezTo>
                    <a:pt x="36" y="156"/>
                    <a:pt x="73" y="174"/>
                    <a:pt x="109" y="174"/>
                  </a:cubicBezTo>
                  <a:cubicBezTo>
                    <a:pt x="127" y="174"/>
                    <a:pt x="127" y="156"/>
                    <a:pt x="163" y="156"/>
                  </a:cubicBezTo>
                  <a:cubicBezTo>
                    <a:pt x="181" y="138"/>
                    <a:pt x="181" y="120"/>
                    <a:pt x="181" y="84"/>
                  </a:cubicBezTo>
                  <a:cubicBezTo>
                    <a:pt x="181" y="66"/>
                    <a:pt x="163" y="48"/>
                    <a:pt x="127" y="11"/>
                  </a:cubicBezTo>
                  <a:cubicBezTo>
                    <a:pt x="120" y="5"/>
                    <a:pt x="111" y="0"/>
                    <a:pt x="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382;p43">
              <a:extLst>
                <a:ext uri="{FF2B5EF4-FFF2-40B4-BE49-F238E27FC236}">
                  <a16:creationId xmlns:a16="http://schemas.microsoft.com/office/drawing/2014/main" id="{2250679A-F944-4CBA-9320-12F59AB4C9CC}"/>
                </a:ext>
              </a:extLst>
            </p:cNvPr>
            <p:cNvSpPr/>
            <p:nvPr/>
          </p:nvSpPr>
          <p:spPr>
            <a:xfrm>
              <a:off x="969342" y="3987581"/>
              <a:ext cx="53639" cy="53936"/>
            </a:xfrm>
            <a:custGeom>
              <a:avLst/>
              <a:gdLst/>
              <a:ahLst/>
              <a:cxnLst/>
              <a:rect l="l" t="t" r="r" b="b"/>
              <a:pathLst>
                <a:path w="182" h="183" extrusionOk="0">
                  <a:moveTo>
                    <a:pt x="91" y="1"/>
                  </a:moveTo>
                  <a:lnTo>
                    <a:pt x="55" y="19"/>
                  </a:lnTo>
                  <a:cubicBezTo>
                    <a:pt x="18" y="37"/>
                    <a:pt x="0" y="92"/>
                    <a:pt x="18" y="128"/>
                  </a:cubicBezTo>
                  <a:cubicBezTo>
                    <a:pt x="55" y="182"/>
                    <a:pt x="91" y="182"/>
                    <a:pt x="109" y="182"/>
                  </a:cubicBezTo>
                  <a:cubicBezTo>
                    <a:pt x="163" y="182"/>
                    <a:pt x="181" y="128"/>
                    <a:pt x="181" y="92"/>
                  </a:cubicBezTo>
                  <a:cubicBezTo>
                    <a:pt x="181" y="73"/>
                    <a:pt x="181" y="37"/>
                    <a:pt x="163" y="19"/>
                  </a:cubicBezTo>
                  <a:cubicBezTo>
                    <a:pt x="145" y="1"/>
                    <a:pt x="109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383;p43">
              <a:extLst>
                <a:ext uri="{FF2B5EF4-FFF2-40B4-BE49-F238E27FC236}">
                  <a16:creationId xmlns:a16="http://schemas.microsoft.com/office/drawing/2014/main" id="{FB828CC8-64AE-44A0-9CAF-56C7E44C6572}"/>
                </a:ext>
              </a:extLst>
            </p:cNvPr>
            <p:cNvSpPr/>
            <p:nvPr/>
          </p:nvSpPr>
          <p:spPr>
            <a:xfrm>
              <a:off x="969342" y="4174435"/>
              <a:ext cx="58943" cy="53641"/>
            </a:xfrm>
            <a:custGeom>
              <a:avLst/>
              <a:gdLst/>
              <a:ahLst/>
              <a:cxnLst/>
              <a:rect l="l" t="t" r="r" b="b"/>
              <a:pathLst>
                <a:path w="200" h="182" extrusionOk="0">
                  <a:moveTo>
                    <a:pt x="145" y="1"/>
                  </a:moveTo>
                  <a:cubicBezTo>
                    <a:pt x="91" y="1"/>
                    <a:pt x="55" y="1"/>
                    <a:pt x="18" y="37"/>
                  </a:cubicBezTo>
                  <a:cubicBezTo>
                    <a:pt x="0" y="73"/>
                    <a:pt x="18" y="91"/>
                    <a:pt x="18" y="109"/>
                  </a:cubicBezTo>
                  <a:cubicBezTo>
                    <a:pt x="18" y="164"/>
                    <a:pt x="73" y="182"/>
                    <a:pt x="109" y="182"/>
                  </a:cubicBezTo>
                  <a:cubicBezTo>
                    <a:pt x="163" y="182"/>
                    <a:pt x="200" y="128"/>
                    <a:pt x="200" y="91"/>
                  </a:cubicBezTo>
                  <a:cubicBezTo>
                    <a:pt x="200" y="37"/>
                    <a:pt x="181" y="1"/>
                    <a:pt x="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384;p43">
              <a:extLst>
                <a:ext uri="{FF2B5EF4-FFF2-40B4-BE49-F238E27FC236}">
                  <a16:creationId xmlns:a16="http://schemas.microsoft.com/office/drawing/2014/main" id="{0D9FC7D1-9B0C-4EA1-897E-08CEE00B8738}"/>
                </a:ext>
              </a:extLst>
            </p:cNvPr>
            <p:cNvSpPr/>
            <p:nvPr/>
          </p:nvSpPr>
          <p:spPr>
            <a:xfrm>
              <a:off x="771881" y="4070987"/>
              <a:ext cx="43029" cy="50399"/>
            </a:xfrm>
            <a:custGeom>
              <a:avLst/>
              <a:gdLst/>
              <a:ahLst/>
              <a:cxnLst/>
              <a:rect l="l" t="t" r="r" b="b"/>
              <a:pathLst>
                <a:path w="146" h="171" extrusionOk="0">
                  <a:moveTo>
                    <a:pt x="63" y="0"/>
                  </a:moveTo>
                  <a:cubicBezTo>
                    <a:pt x="44" y="0"/>
                    <a:pt x="31" y="13"/>
                    <a:pt x="18" y="26"/>
                  </a:cubicBezTo>
                  <a:cubicBezTo>
                    <a:pt x="0" y="44"/>
                    <a:pt x="0" y="98"/>
                    <a:pt x="18" y="116"/>
                  </a:cubicBezTo>
                  <a:cubicBezTo>
                    <a:pt x="18" y="134"/>
                    <a:pt x="55" y="171"/>
                    <a:pt x="91" y="171"/>
                  </a:cubicBezTo>
                  <a:cubicBezTo>
                    <a:pt x="109" y="171"/>
                    <a:pt x="109" y="134"/>
                    <a:pt x="127" y="134"/>
                  </a:cubicBezTo>
                  <a:cubicBezTo>
                    <a:pt x="145" y="116"/>
                    <a:pt x="145" y="80"/>
                    <a:pt x="145" y="44"/>
                  </a:cubicBezTo>
                  <a:cubicBezTo>
                    <a:pt x="145" y="29"/>
                    <a:pt x="121" y="3"/>
                    <a:pt x="103" y="3"/>
                  </a:cubicBezTo>
                  <a:cubicBezTo>
                    <a:pt x="98" y="3"/>
                    <a:pt x="94" y="4"/>
                    <a:pt x="91" y="8"/>
                  </a:cubicBezTo>
                  <a:cubicBezTo>
                    <a:pt x="80" y="2"/>
                    <a:pt x="71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385;p43">
              <a:extLst>
                <a:ext uri="{FF2B5EF4-FFF2-40B4-BE49-F238E27FC236}">
                  <a16:creationId xmlns:a16="http://schemas.microsoft.com/office/drawing/2014/main" id="{8AF5A6F7-8B31-4F4E-88D1-0EDC89BAE93A}"/>
                </a:ext>
              </a:extLst>
            </p:cNvPr>
            <p:cNvSpPr/>
            <p:nvPr/>
          </p:nvSpPr>
          <p:spPr>
            <a:xfrm>
              <a:off x="617153" y="4025011"/>
              <a:ext cx="37429" cy="48336"/>
            </a:xfrm>
            <a:custGeom>
              <a:avLst/>
              <a:gdLst/>
              <a:ahLst/>
              <a:cxnLst/>
              <a:rect l="l" t="t" r="r" b="b"/>
              <a:pathLst>
                <a:path w="127" h="164" extrusionOk="0">
                  <a:moveTo>
                    <a:pt x="18" y="1"/>
                  </a:moveTo>
                  <a:cubicBezTo>
                    <a:pt x="0" y="37"/>
                    <a:pt x="0" y="55"/>
                    <a:pt x="0" y="91"/>
                  </a:cubicBezTo>
                  <a:cubicBezTo>
                    <a:pt x="0" y="146"/>
                    <a:pt x="36" y="164"/>
                    <a:pt x="73" y="164"/>
                  </a:cubicBezTo>
                  <a:cubicBezTo>
                    <a:pt x="91" y="164"/>
                    <a:pt x="127" y="146"/>
                    <a:pt x="127" y="91"/>
                  </a:cubicBezTo>
                  <a:cubicBezTo>
                    <a:pt x="127" y="55"/>
                    <a:pt x="109" y="37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2190"/>
            <a:ext cx="12192000" cy="1555178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267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5.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Chương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Con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đường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ẩm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thực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phát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sóng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lúc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mấy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giờ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?</a:t>
            </a:r>
            <a:endParaRPr kumimoji="0" lang="en-US" altLang="en-US" sz="3733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d - 9Slide.vn">
            <a:extLst>
              <a:ext uri="{FF2B5EF4-FFF2-40B4-BE49-F238E27FC236}">
                <a16:creationId xmlns:a16="http://schemas.microsoft.com/office/drawing/2014/main" id="{8064CB5D-9F06-48AC-97FB-435B33D2924B}"/>
              </a:ext>
            </a:extLst>
          </p:cNvPr>
          <p:cNvSpPr/>
          <p:nvPr/>
        </p:nvSpPr>
        <p:spPr>
          <a:xfrm>
            <a:off x="3905324" y="5680034"/>
            <a:ext cx="5368345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17h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3905324" y="4531262"/>
            <a:ext cx="5368345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16h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3905323" y="3382490"/>
            <a:ext cx="5368343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15h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3905323" y="2233718"/>
            <a:ext cx="5368343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14h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425278" y="2393238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293534" y="3475757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B9AB6D0F-0DBD-46BA-8AAD-FCD81BAF3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372202" y="5750859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377322" y="4637733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hlinkClick r:id="rId6" action="ppaction://hlinksldjump"/>
            <a:extLst>
              <a:ext uri="{FF2B5EF4-FFF2-40B4-BE49-F238E27FC236}">
                <a16:creationId xmlns:a16="http://schemas.microsoft.com/office/drawing/2014/main" id="{9F646A17-F56B-4ECF-A8B8-8AA83DC4FB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877851"/>
            <a:ext cx="3557251" cy="498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21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60494E-6 L 0.73646 0.00617 " pathEditMode="relative" rAng="0" ptsTypes="AA">
                                      <p:cBhvr>
                                        <p:cTn id="65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23" y="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2" grpId="0" animBg="1"/>
      <p:bldP spid="22" grpId="1" animBg="1"/>
      <p:bldP spid="22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615DCF9-D593-4D4A-8782-E8644DB014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3" r="6059"/>
          <a:stretch/>
        </p:blipFill>
        <p:spPr>
          <a:xfrm>
            <a:off x="0" y="0"/>
            <a:ext cx="12192000" cy="68769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149BF91-5D08-4DF5-9371-C3A2E40B52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2233" y="-208328"/>
            <a:ext cx="7308463" cy="49332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4DD958-3A52-4D39-9781-A49A909754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406" y="388088"/>
            <a:ext cx="4067175" cy="30503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D14492-DE41-4E71-9015-3574CC254B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28333" r="4074" b="24935"/>
          <a:stretch/>
        </p:blipFill>
        <p:spPr>
          <a:xfrm>
            <a:off x="2031999" y="1326944"/>
            <a:ext cx="7826077" cy="38800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17EB2E-2A42-4D91-BAE6-B2D028A30D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63506" y="3194046"/>
            <a:ext cx="2192990" cy="2219332"/>
          </a:xfrm>
          <a:custGeom>
            <a:avLst/>
            <a:gdLst>
              <a:gd name="connsiteX0" fmla="*/ 0 w 6343650"/>
              <a:gd name="connsiteY0" fmla="*/ 0 h 6419850"/>
              <a:gd name="connsiteX1" fmla="*/ 6343650 w 6343650"/>
              <a:gd name="connsiteY1" fmla="*/ 0 h 6419850"/>
              <a:gd name="connsiteX2" fmla="*/ 6343650 w 6343650"/>
              <a:gd name="connsiteY2" fmla="*/ 5601676 h 6419850"/>
              <a:gd name="connsiteX3" fmla="*/ 6331585 w 6343650"/>
              <a:gd name="connsiteY3" fmla="*/ 5592445 h 6419850"/>
              <a:gd name="connsiteX4" fmla="*/ 5915025 w 6343650"/>
              <a:gd name="connsiteY4" fmla="*/ 5582285 h 6419850"/>
              <a:gd name="connsiteX5" fmla="*/ 5884545 w 6343650"/>
              <a:gd name="connsiteY5" fmla="*/ 5572125 h 6419850"/>
              <a:gd name="connsiteX6" fmla="*/ 5843905 w 6343650"/>
              <a:gd name="connsiteY6" fmla="*/ 5561965 h 6419850"/>
              <a:gd name="connsiteX7" fmla="*/ 5478145 w 6343650"/>
              <a:gd name="connsiteY7" fmla="*/ 5541645 h 6419850"/>
              <a:gd name="connsiteX8" fmla="*/ 5356225 w 6343650"/>
              <a:gd name="connsiteY8" fmla="*/ 5531485 h 6419850"/>
              <a:gd name="connsiteX9" fmla="*/ 5305425 w 6343650"/>
              <a:gd name="connsiteY9" fmla="*/ 5521325 h 6419850"/>
              <a:gd name="connsiteX10" fmla="*/ 5264785 w 6343650"/>
              <a:gd name="connsiteY10" fmla="*/ 5511165 h 6419850"/>
              <a:gd name="connsiteX11" fmla="*/ 5163185 w 6343650"/>
              <a:gd name="connsiteY11" fmla="*/ 5521325 h 6419850"/>
              <a:gd name="connsiteX12" fmla="*/ 5132705 w 6343650"/>
              <a:gd name="connsiteY12" fmla="*/ 5511165 h 6419850"/>
              <a:gd name="connsiteX13" fmla="*/ 5071745 w 6343650"/>
              <a:gd name="connsiteY13" fmla="*/ 5490845 h 6419850"/>
              <a:gd name="connsiteX14" fmla="*/ 4970145 w 6343650"/>
              <a:gd name="connsiteY14" fmla="*/ 5470525 h 6419850"/>
              <a:gd name="connsiteX15" fmla="*/ 4909185 w 6343650"/>
              <a:gd name="connsiteY15" fmla="*/ 5450205 h 6419850"/>
              <a:gd name="connsiteX16" fmla="*/ 4848225 w 6343650"/>
              <a:gd name="connsiteY16" fmla="*/ 5399405 h 6419850"/>
              <a:gd name="connsiteX17" fmla="*/ 4817745 w 6343650"/>
              <a:gd name="connsiteY17" fmla="*/ 5379085 h 6419850"/>
              <a:gd name="connsiteX18" fmla="*/ 4787265 w 6343650"/>
              <a:gd name="connsiteY18" fmla="*/ 5368925 h 6419850"/>
              <a:gd name="connsiteX19" fmla="*/ 4634865 w 6343650"/>
              <a:gd name="connsiteY19" fmla="*/ 5338445 h 6419850"/>
              <a:gd name="connsiteX20" fmla="*/ 4604385 w 6343650"/>
              <a:gd name="connsiteY20" fmla="*/ 5348605 h 6419850"/>
              <a:gd name="connsiteX21" fmla="*/ 4573905 w 6343650"/>
              <a:gd name="connsiteY21" fmla="*/ 5358765 h 6419850"/>
              <a:gd name="connsiteX22" fmla="*/ 4482465 w 6343650"/>
              <a:gd name="connsiteY22" fmla="*/ 5389245 h 6419850"/>
              <a:gd name="connsiteX23" fmla="*/ 4462145 w 6343650"/>
              <a:gd name="connsiteY23" fmla="*/ 5419725 h 6419850"/>
              <a:gd name="connsiteX24" fmla="*/ 4431665 w 6343650"/>
              <a:gd name="connsiteY24" fmla="*/ 5440045 h 6419850"/>
              <a:gd name="connsiteX25" fmla="*/ 4401185 w 6343650"/>
              <a:gd name="connsiteY25" fmla="*/ 5643245 h 6419850"/>
              <a:gd name="connsiteX26" fmla="*/ 4380865 w 6343650"/>
              <a:gd name="connsiteY26" fmla="*/ 5714365 h 6419850"/>
              <a:gd name="connsiteX27" fmla="*/ 4370705 w 6343650"/>
              <a:gd name="connsiteY27" fmla="*/ 5744845 h 6419850"/>
              <a:gd name="connsiteX28" fmla="*/ 4340225 w 6343650"/>
              <a:gd name="connsiteY28" fmla="*/ 5836285 h 6419850"/>
              <a:gd name="connsiteX29" fmla="*/ 4319905 w 6343650"/>
              <a:gd name="connsiteY29" fmla="*/ 5866765 h 6419850"/>
              <a:gd name="connsiteX30" fmla="*/ 4279265 w 6343650"/>
              <a:gd name="connsiteY30" fmla="*/ 5927725 h 6419850"/>
              <a:gd name="connsiteX31" fmla="*/ 4269105 w 6343650"/>
              <a:gd name="connsiteY31" fmla="*/ 5958205 h 6419850"/>
              <a:gd name="connsiteX32" fmla="*/ 4248785 w 6343650"/>
              <a:gd name="connsiteY32" fmla="*/ 6019165 h 6419850"/>
              <a:gd name="connsiteX33" fmla="*/ 4228465 w 6343650"/>
              <a:gd name="connsiteY33" fmla="*/ 6120765 h 6419850"/>
              <a:gd name="connsiteX34" fmla="*/ 4218305 w 6343650"/>
              <a:gd name="connsiteY34" fmla="*/ 6232525 h 6419850"/>
              <a:gd name="connsiteX35" fmla="*/ 4197985 w 6343650"/>
              <a:gd name="connsiteY35" fmla="*/ 6384925 h 6419850"/>
              <a:gd name="connsiteX36" fmla="*/ 4195802 w 6343650"/>
              <a:gd name="connsiteY36" fmla="*/ 6419850 h 6419850"/>
              <a:gd name="connsiteX37" fmla="*/ 0 w 6343650"/>
              <a:gd name="connsiteY37" fmla="*/ 6419850 h 641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343650" h="6419850">
                <a:moveTo>
                  <a:pt x="0" y="0"/>
                </a:moveTo>
                <a:lnTo>
                  <a:pt x="6343650" y="0"/>
                </a:lnTo>
                <a:lnTo>
                  <a:pt x="6343650" y="5601676"/>
                </a:lnTo>
                <a:lnTo>
                  <a:pt x="6331585" y="5592445"/>
                </a:lnTo>
                <a:cubicBezTo>
                  <a:pt x="6192732" y="5589058"/>
                  <a:pt x="6053776" y="5588592"/>
                  <a:pt x="5915025" y="5582285"/>
                </a:cubicBezTo>
                <a:cubicBezTo>
                  <a:pt x="5904326" y="5581799"/>
                  <a:pt x="5894843" y="5575067"/>
                  <a:pt x="5884545" y="5572125"/>
                </a:cubicBezTo>
                <a:cubicBezTo>
                  <a:pt x="5871119" y="5568289"/>
                  <a:pt x="5857452" y="5565352"/>
                  <a:pt x="5843905" y="5561965"/>
                </a:cubicBezTo>
                <a:cubicBezTo>
                  <a:pt x="5667185" y="5553550"/>
                  <a:pt x="5639024" y="5553562"/>
                  <a:pt x="5478145" y="5541645"/>
                </a:cubicBezTo>
                <a:cubicBezTo>
                  <a:pt x="5437476" y="5538632"/>
                  <a:pt x="5396727" y="5536250"/>
                  <a:pt x="5356225" y="5531485"/>
                </a:cubicBezTo>
                <a:cubicBezTo>
                  <a:pt x="5339075" y="5529467"/>
                  <a:pt x="5322282" y="5525071"/>
                  <a:pt x="5305425" y="5521325"/>
                </a:cubicBezTo>
                <a:cubicBezTo>
                  <a:pt x="5291794" y="5518296"/>
                  <a:pt x="5278749" y="5511165"/>
                  <a:pt x="5264785" y="5511165"/>
                </a:cubicBezTo>
                <a:cubicBezTo>
                  <a:pt x="5230749" y="5511165"/>
                  <a:pt x="5197052" y="5517938"/>
                  <a:pt x="5163185" y="5521325"/>
                </a:cubicBezTo>
                <a:lnTo>
                  <a:pt x="5132705" y="5511165"/>
                </a:lnTo>
                <a:lnTo>
                  <a:pt x="5071745" y="5490845"/>
                </a:lnTo>
                <a:cubicBezTo>
                  <a:pt x="5038980" y="5479923"/>
                  <a:pt x="5004012" y="5477298"/>
                  <a:pt x="4970145" y="5470525"/>
                </a:cubicBezTo>
                <a:cubicBezTo>
                  <a:pt x="4949142" y="5466324"/>
                  <a:pt x="4928758" y="5458904"/>
                  <a:pt x="4909185" y="5450205"/>
                </a:cubicBezTo>
                <a:cubicBezTo>
                  <a:pt x="4876752" y="5435791"/>
                  <a:pt x="4875569" y="5422192"/>
                  <a:pt x="4848225" y="5399405"/>
                </a:cubicBezTo>
                <a:cubicBezTo>
                  <a:pt x="4838844" y="5391588"/>
                  <a:pt x="4827905" y="5385858"/>
                  <a:pt x="4817745" y="5379085"/>
                </a:cubicBezTo>
                <a:cubicBezTo>
                  <a:pt x="4808834" y="5373144"/>
                  <a:pt x="4797425" y="5372312"/>
                  <a:pt x="4787265" y="5368925"/>
                </a:cubicBezTo>
                <a:cubicBezTo>
                  <a:pt x="4697211" y="5338907"/>
                  <a:pt x="4747593" y="5350970"/>
                  <a:pt x="4634865" y="5338445"/>
                </a:cubicBezTo>
                <a:lnTo>
                  <a:pt x="4604385" y="5348605"/>
                </a:lnTo>
                <a:lnTo>
                  <a:pt x="4573905" y="5358765"/>
                </a:lnTo>
                <a:lnTo>
                  <a:pt x="4482465" y="5389245"/>
                </a:lnTo>
                <a:cubicBezTo>
                  <a:pt x="4472110" y="5395717"/>
                  <a:pt x="4468918" y="5409565"/>
                  <a:pt x="4462145" y="5419725"/>
                </a:cubicBezTo>
                <a:cubicBezTo>
                  <a:pt x="4451985" y="5426498"/>
                  <a:pt x="4440299" y="5431411"/>
                  <a:pt x="4431665" y="5440045"/>
                </a:cubicBezTo>
                <a:cubicBezTo>
                  <a:pt x="4380989" y="5490721"/>
                  <a:pt x="4404341" y="5589592"/>
                  <a:pt x="4401185" y="5643245"/>
                </a:cubicBezTo>
                <a:cubicBezTo>
                  <a:pt x="4386609" y="5686972"/>
                  <a:pt x="4393622" y="5663335"/>
                  <a:pt x="4380865" y="5714365"/>
                </a:cubicBezTo>
                <a:cubicBezTo>
                  <a:pt x="4378268" y="5724755"/>
                  <a:pt x="4374092" y="5734685"/>
                  <a:pt x="4370705" y="5744845"/>
                </a:cubicBezTo>
                <a:lnTo>
                  <a:pt x="4340225" y="5836285"/>
                </a:lnTo>
                <a:cubicBezTo>
                  <a:pt x="4336364" y="5847869"/>
                  <a:pt x="4326678" y="5856605"/>
                  <a:pt x="4319905" y="5866765"/>
                </a:cubicBezTo>
                <a:lnTo>
                  <a:pt x="4279265" y="5927725"/>
                </a:lnTo>
                <a:cubicBezTo>
                  <a:pt x="4273324" y="5936636"/>
                  <a:pt x="4272492" y="5948045"/>
                  <a:pt x="4269105" y="5958205"/>
                </a:cubicBezTo>
                <a:cubicBezTo>
                  <a:pt x="4262332" y="5978525"/>
                  <a:pt x="4254940" y="5998649"/>
                  <a:pt x="4248785" y="6019165"/>
                </a:cubicBezTo>
                <a:cubicBezTo>
                  <a:pt x="4239670" y="6049550"/>
                  <a:pt x="4232009" y="6090645"/>
                  <a:pt x="4228465" y="6120765"/>
                </a:cubicBezTo>
                <a:cubicBezTo>
                  <a:pt x="4224094" y="6157916"/>
                  <a:pt x="4222436" y="6195347"/>
                  <a:pt x="4218305" y="6232525"/>
                </a:cubicBezTo>
                <a:cubicBezTo>
                  <a:pt x="4210291" y="6304653"/>
                  <a:pt x="4204266" y="6309551"/>
                  <a:pt x="4197985" y="6384925"/>
                </a:cubicBezTo>
                <a:lnTo>
                  <a:pt x="4195802" y="6419850"/>
                </a:lnTo>
                <a:lnTo>
                  <a:pt x="0" y="6419850"/>
                </a:lnTo>
                <a:close/>
              </a:path>
            </a:pathLst>
          </a:cu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B754B6-EE48-4DBE-8D4D-6E06794C7F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3599228"/>
            <a:ext cx="3120811" cy="31208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5B58528-3579-43BF-BE08-B04D4109ED8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1" t="21805" r="10139" b="23194"/>
          <a:stretch/>
        </p:blipFill>
        <p:spPr>
          <a:xfrm>
            <a:off x="4807067" y="5301239"/>
            <a:ext cx="2296882" cy="155481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E1779BA-E4F5-4448-86B9-A3DFA3BE95A6}"/>
              </a:ext>
            </a:extLst>
          </p:cNvPr>
          <p:cNvSpPr txBox="1"/>
          <p:nvPr/>
        </p:nvSpPr>
        <p:spPr>
          <a:xfrm>
            <a:off x="2126719" y="2843417"/>
            <a:ext cx="77718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BÍ MẬT BIỂN XANH</a:t>
            </a:r>
          </a:p>
        </p:txBody>
      </p:sp>
      <p:pic>
        <p:nvPicPr>
          <p:cNvPr id="2" name="okCartoon Music (25)">
            <a:hlinkClick r:id="" action="ppaction://media"/>
            <a:extLst>
              <a:ext uri="{FF2B5EF4-FFF2-40B4-BE49-F238E27FC236}">
                <a16:creationId xmlns:a16="http://schemas.microsoft.com/office/drawing/2014/main" id="{C5A2A6EF-8E51-4285-8DFC-F876A0F8A8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25525" y="-9952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7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192723"/>
            <a:ext cx="11988800" cy="1373284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733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6. </a:t>
            </a: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Chương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cuối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cùng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được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phát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sóng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vào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khung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giờ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nào</a:t>
            </a:r>
            <a:r>
              <a:rPr lang="en-US" altLang="en-US" sz="3733" kern="0" dirty="0">
                <a:sym typeface="Arial"/>
              </a:rPr>
              <a:t>?</a:t>
            </a:r>
            <a:endParaRPr kumimoji="0" lang="en-US" altLang="en-US" sz="3733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d - 9Slide.vn">
            <a:extLst>
              <a:ext uri="{FF2B5EF4-FFF2-40B4-BE49-F238E27FC236}">
                <a16:creationId xmlns:a16="http://schemas.microsoft.com/office/drawing/2014/main" id="{8064CB5D-9F06-48AC-97FB-435B33D2924B}"/>
              </a:ext>
            </a:extLst>
          </p:cNvPr>
          <p:cNvSpPr/>
          <p:nvPr/>
        </p:nvSpPr>
        <p:spPr>
          <a:xfrm>
            <a:off x="3759201" y="5607192"/>
            <a:ext cx="6266425" cy="105808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23h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3759201" y="4358443"/>
            <a:ext cx="6266425" cy="105808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0h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3759200" y="3109695"/>
            <a:ext cx="6266424" cy="105808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22h05p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3759200" y="1883298"/>
            <a:ext cx="6266424" cy="103573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23h05p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165190" y="4334691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042400" y="1803401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B9AB6D0F-0DBD-46BA-8AAD-FCD81BAF3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116332" y="5674517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141000" y="3176267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D2954FD0-7E10-430D-AF8B-F4E3993C0B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971278"/>
            <a:ext cx="3681491" cy="498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45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35802E-6 L 0.7408 0.01142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31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635" y="1270"/>
            <a:ext cx="12192000" cy="485140"/>
            <a:chOff x="0" y="0"/>
            <a:chExt cx="12192000" cy="168812"/>
          </a:xfrm>
        </p:grpSpPr>
        <p:sp>
          <p:nvSpPr>
            <p:cNvPr id="9" name="矩形 8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 rot="10800000">
            <a:off x="0" y="6372860"/>
            <a:ext cx="12192000" cy="485140"/>
            <a:chOff x="0" y="0"/>
            <a:chExt cx="12192000" cy="168812"/>
          </a:xfrm>
        </p:grpSpPr>
        <p:sp>
          <p:nvSpPr>
            <p:cNvPr id="18" name="矩形 17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6" name="任意多边形 39"/>
          <p:cNvSpPr/>
          <p:nvPr/>
        </p:nvSpPr>
        <p:spPr>
          <a:xfrm>
            <a:off x="1517650" y="923925"/>
            <a:ext cx="1238250" cy="618490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27" name="任意多边形 39"/>
          <p:cNvSpPr/>
          <p:nvPr/>
        </p:nvSpPr>
        <p:spPr>
          <a:xfrm>
            <a:off x="10630456" y="886941"/>
            <a:ext cx="961174" cy="479804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3953" y="814637"/>
            <a:ext cx="2145196" cy="2800673"/>
          </a:xfrm>
          <a:prstGeom prst="rect">
            <a:avLst/>
          </a:prstGeom>
        </p:spPr>
      </p:pic>
      <p:pic>
        <p:nvPicPr>
          <p:cNvPr id="2" name="图片 1" descr="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3383" y="2875280"/>
            <a:ext cx="3485892" cy="295465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F82E846-C6CC-427F-9A3E-E5A7DC8567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6266" y="1823629"/>
            <a:ext cx="6913463" cy="21033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474 0.937444 L 0 0 E" pathEditMode="relative" ptsTypes="">
                                      <p:cBhvr>
                                        <p:cTn id="1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27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5F62F0-1BFD-4970-AC5A-3A0EC28FAD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3" r="6059"/>
          <a:stretch/>
        </p:blipFill>
        <p:spPr>
          <a:xfrm>
            <a:off x="0" y="0"/>
            <a:ext cx="12192000" cy="68769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9B92A1-388A-4D11-ABBF-DE1C814561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829" y="952902"/>
            <a:ext cx="3651553" cy="24647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922F60-D650-4FD0-A0C5-DCB8B19B7D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762" y="3783011"/>
            <a:ext cx="2688909" cy="26889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D2442E-770A-4CAF-99D2-A67B243DFC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80251" y="2624206"/>
            <a:ext cx="2192990" cy="2219332"/>
          </a:xfrm>
          <a:custGeom>
            <a:avLst/>
            <a:gdLst>
              <a:gd name="connsiteX0" fmla="*/ 0 w 6343650"/>
              <a:gd name="connsiteY0" fmla="*/ 0 h 6419850"/>
              <a:gd name="connsiteX1" fmla="*/ 6343650 w 6343650"/>
              <a:gd name="connsiteY1" fmla="*/ 0 h 6419850"/>
              <a:gd name="connsiteX2" fmla="*/ 6343650 w 6343650"/>
              <a:gd name="connsiteY2" fmla="*/ 5601676 h 6419850"/>
              <a:gd name="connsiteX3" fmla="*/ 6331585 w 6343650"/>
              <a:gd name="connsiteY3" fmla="*/ 5592445 h 6419850"/>
              <a:gd name="connsiteX4" fmla="*/ 5915025 w 6343650"/>
              <a:gd name="connsiteY4" fmla="*/ 5582285 h 6419850"/>
              <a:gd name="connsiteX5" fmla="*/ 5884545 w 6343650"/>
              <a:gd name="connsiteY5" fmla="*/ 5572125 h 6419850"/>
              <a:gd name="connsiteX6" fmla="*/ 5843905 w 6343650"/>
              <a:gd name="connsiteY6" fmla="*/ 5561965 h 6419850"/>
              <a:gd name="connsiteX7" fmla="*/ 5478145 w 6343650"/>
              <a:gd name="connsiteY7" fmla="*/ 5541645 h 6419850"/>
              <a:gd name="connsiteX8" fmla="*/ 5356225 w 6343650"/>
              <a:gd name="connsiteY8" fmla="*/ 5531485 h 6419850"/>
              <a:gd name="connsiteX9" fmla="*/ 5305425 w 6343650"/>
              <a:gd name="connsiteY9" fmla="*/ 5521325 h 6419850"/>
              <a:gd name="connsiteX10" fmla="*/ 5264785 w 6343650"/>
              <a:gd name="connsiteY10" fmla="*/ 5511165 h 6419850"/>
              <a:gd name="connsiteX11" fmla="*/ 5163185 w 6343650"/>
              <a:gd name="connsiteY11" fmla="*/ 5521325 h 6419850"/>
              <a:gd name="connsiteX12" fmla="*/ 5132705 w 6343650"/>
              <a:gd name="connsiteY12" fmla="*/ 5511165 h 6419850"/>
              <a:gd name="connsiteX13" fmla="*/ 5071745 w 6343650"/>
              <a:gd name="connsiteY13" fmla="*/ 5490845 h 6419850"/>
              <a:gd name="connsiteX14" fmla="*/ 4970145 w 6343650"/>
              <a:gd name="connsiteY14" fmla="*/ 5470525 h 6419850"/>
              <a:gd name="connsiteX15" fmla="*/ 4909185 w 6343650"/>
              <a:gd name="connsiteY15" fmla="*/ 5450205 h 6419850"/>
              <a:gd name="connsiteX16" fmla="*/ 4848225 w 6343650"/>
              <a:gd name="connsiteY16" fmla="*/ 5399405 h 6419850"/>
              <a:gd name="connsiteX17" fmla="*/ 4817745 w 6343650"/>
              <a:gd name="connsiteY17" fmla="*/ 5379085 h 6419850"/>
              <a:gd name="connsiteX18" fmla="*/ 4787265 w 6343650"/>
              <a:gd name="connsiteY18" fmla="*/ 5368925 h 6419850"/>
              <a:gd name="connsiteX19" fmla="*/ 4634865 w 6343650"/>
              <a:gd name="connsiteY19" fmla="*/ 5338445 h 6419850"/>
              <a:gd name="connsiteX20" fmla="*/ 4604385 w 6343650"/>
              <a:gd name="connsiteY20" fmla="*/ 5348605 h 6419850"/>
              <a:gd name="connsiteX21" fmla="*/ 4573905 w 6343650"/>
              <a:gd name="connsiteY21" fmla="*/ 5358765 h 6419850"/>
              <a:gd name="connsiteX22" fmla="*/ 4482465 w 6343650"/>
              <a:gd name="connsiteY22" fmla="*/ 5389245 h 6419850"/>
              <a:gd name="connsiteX23" fmla="*/ 4462145 w 6343650"/>
              <a:gd name="connsiteY23" fmla="*/ 5419725 h 6419850"/>
              <a:gd name="connsiteX24" fmla="*/ 4431665 w 6343650"/>
              <a:gd name="connsiteY24" fmla="*/ 5440045 h 6419850"/>
              <a:gd name="connsiteX25" fmla="*/ 4401185 w 6343650"/>
              <a:gd name="connsiteY25" fmla="*/ 5643245 h 6419850"/>
              <a:gd name="connsiteX26" fmla="*/ 4380865 w 6343650"/>
              <a:gd name="connsiteY26" fmla="*/ 5714365 h 6419850"/>
              <a:gd name="connsiteX27" fmla="*/ 4370705 w 6343650"/>
              <a:gd name="connsiteY27" fmla="*/ 5744845 h 6419850"/>
              <a:gd name="connsiteX28" fmla="*/ 4340225 w 6343650"/>
              <a:gd name="connsiteY28" fmla="*/ 5836285 h 6419850"/>
              <a:gd name="connsiteX29" fmla="*/ 4319905 w 6343650"/>
              <a:gd name="connsiteY29" fmla="*/ 5866765 h 6419850"/>
              <a:gd name="connsiteX30" fmla="*/ 4279265 w 6343650"/>
              <a:gd name="connsiteY30" fmla="*/ 5927725 h 6419850"/>
              <a:gd name="connsiteX31" fmla="*/ 4269105 w 6343650"/>
              <a:gd name="connsiteY31" fmla="*/ 5958205 h 6419850"/>
              <a:gd name="connsiteX32" fmla="*/ 4248785 w 6343650"/>
              <a:gd name="connsiteY32" fmla="*/ 6019165 h 6419850"/>
              <a:gd name="connsiteX33" fmla="*/ 4228465 w 6343650"/>
              <a:gd name="connsiteY33" fmla="*/ 6120765 h 6419850"/>
              <a:gd name="connsiteX34" fmla="*/ 4218305 w 6343650"/>
              <a:gd name="connsiteY34" fmla="*/ 6232525 h 6419850"/>
              <a:gd name="connsiteX35" fmla="*/ 4197985 w 6343650"/>
              <a:gd name="connsiteY35" fmla="*/ 6384925 h 6419850"/>
              <a:gd name="connsiteX36" fmla="*/ 4195802 w 6343650"/>
              <a:gd name="connsiteY36" fmla="*/ 6419850 h 6419850"/>
              <a:gd name="connsiteX37" fmla="*/ 0 w 6343650"/>
              <a:gd name="connsiteY37" fmla="*/ 6419850 h 641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343650" h="6419850">
                <a:moveTo>
                  <a:pt x="0" y="0"/>
                </a:moveTo>
                <a:lnTo>
                  <a:pt x="6343650" y="0"/>
                </a:lnTo>
                <a:lnTo>
                  <a:pt x="6343650" y="5601676"/>
                </a:lnTo>
                <a:lnTo>
                  <a:pt x="6331585" y="5592445"/>
                </a:lnTo>
                <a:cubicBezTo>
                  <a:pt x="6192732" y="5589058"/>
                  <a:pt x="6053776" y="5588592"/>
                  <a:pt x="5915025" y="5582285"/>
                </a:cubicBezTo>
                <a:cubicBezTo>
                  <a:pt x="5904326" y="5581799"/>
                  <a:pt x="5894843" y="5575067"/>
                  <a:pt x="5884545" y="5572125"/>
                </a:cubicBezTo>
                <a:cubicBezTo>
                  <a:pt x="5871119" y="5568289"/>
                  <a:pt x="5857452" y="5565352"/>
                  <a:pt x="5843905" y="5561965"/>
                </a:cubicBezTo>
                <a:cubicBezTo>
                  <a:pt x="5667185" y="5553550"/>
                  <a:pt x="5639024" y="5553562"/>
                  <a:pt x="5478145" y="5541645"/>
                </a:cubicBezTo>
                <a:cubicBezTo>
                  <a:pt x="5437476" y="5538632"/>
                  <a:pt x="5396727" y="5536250"/>
                  <a:pt x="5356225" y="5531485"/>
                </a:cubicBezTo>
                <a:cubicBezTo>
                  <a:pt x="5339075" y="5529467"/>
                  <a:pt x="5322282" y="5525071"/>
                  <a:pt x="5305425" y="5521325"/>
                </a:cubicBezTo>
                <a:cubicBezTo>
                  <a:pt x="5291794" y="5518296"/>
                  <a:pt x="5278749" y="5511165"/>
                  <a:pt x="5264785" y="5511165"/>
                </a:cubicBezTo>
                <a:cubicBezTo>
                  <a:pt x="5230749" y="5511165"/>
                  <a:pt x="5197052" y="5517938"/>
                  <a:pt x="5163185" y="5521325"/>
                </a:cubicBezTo>
                <a:lnTo>
                  <a:pt x="5132705" y="5511165"/>
                </a:lnTo>
                <a:lnTo>
                  <a:pt x="5071745" y="5490845"/>
                </a:lnTo>
                <a:cubicBezTo>
                  <a:pt x="5038980" y="5479923"/>
                  <a:pt x="5004012" y="5477298"/>
                  <a:pt x="4970145" y="5470525"/>
                </a:cubicBezTo>
                <a:cubicBezTo>
                  <a:pt x="4949142" y="5466324"/>
                  <a:pt x="4928758" y="5458904"/>
                  <a:pt x="4909185" y="5450205"/>
                </a:cubicBezTo>
                <a:cubicBezTo>
                  <a:pt x="4876752" y="5435791"/>
                  <a:pt x="4875569" y="5422192"/>
                  <a:pt x="4848225" y="5399405"/>
                </a:cubicBezTo>
                <a:cubicBezTo>
                  <a:pt x="4838844" y="5391588"/>
                  <a:pt x="4827905" y="5385858"/>
                  <a:pt x="4817745" y="5379085"/>
                </a:cubicBezTo>
                <a:cubicBezTo>
                  <a:pt x="4808834" y="5373144"/>
                  <a:pt x="4797425" y="5372312"/>
                  <a:pt x="4787265" y="5368925"/>
                </a:cubicBezTo>
                <a:cubicBezTo>
                  <a:pt x="4697211" y="5338907"/>
                  <a:pt x="4747593" y="5350970"/>
                  <a:pt x="4634865" y="5338445"/>
                </a:cubicBezTo>
                <a:lnTo>
                  <a:pt x="4604385" y="5348605"/>
                </a:lnTo>
                <a:lnTo>
                  <a:pt x="4573905" y="5358765"/>
                </a:lnTo>
                <a:lnTo>
                  <a:pt x="4482465" y="5389245"/>
                </a:lnTo>
                <a:cubicBezTo>
                  <a:pt x="4472110" y="5395717"/>
                  <a:pt x="4468918" y="5409565"/>
                  <a:pt x="4462145" y="5419725"/>
                </a:cubicBezTo>
                <a:cubicBezTo>
                  <a:pt x="4451985" y="5426498"/>
                  <a:pt x="4440299" y="5431411"/>
                  <a:pt x="4431665" y="5440045"/>
                </a:cubicBezTo>
                <a:cubicBezTo>
                  <a:pt x="4380989" y="5490721"/>
                  <a:pt x="4404341" y="5589592"/>
                  <a:pt x="4401185" y="5643245"/>
                </a:cubicBezTo>
                <a:cubicBezTo>
                  <a:pt x="4386609" y="5686972"/>
                  <a:pt x="4393622" y="5663335"/>
                  <a:pt x="4380865" y="5714365"/>
                </a:cubicBezTo>
                <a:cubicBezTo>
                  <a:pt x="4378268" y="5724755"/>
                  <a:pt x="4374092" y="5734685"/>
                  <a:pt x="4370705" y="5744845"/>
                </a:cubicBezTo>
                <a:lnTo>
                  <a:pt x="4340225" y="5836285"/>
                </a:lnTo>
                <a:cubicBezTo>
                  <a:pt x="4336364" y="5847869"/>
                  <a:pt x="4326678" y="5856605"/>
                  <a:pt x="4319905" y="5866765"/>
                </a:cubicBezTo>
                <a:lnTo>
                  <a:pt x="4279265" y="5927725"/>
                </a:lnTo>
                <a:cubicBezTo>
                  <a:pt x="4273324" y="5936636"/>
                  <a:pt x="4272492" y="5948045"/>
                  <a:pt x="4269105" y="5958205"/>
                </a:cubicBezTo>
                <a:cubicBezTo>
                  <a:pt x="4262332" y="5978525"/>
                  <a:pt x="4254940" y="5998649"/>
                  <a:pt x="4248785" y="6019165"/>
                </a:cubicBezTo>
                <a:cubicBezTo>
                  <a:pt x="4239670" y="6049550"/>
                  <a:pt x="4232009" y="6090645"/>
                  <a:pt x="4228465" y="6120765"/>
                </a:cubicBezTo>
                <a:cubicBezTo>
                  <a:pt x="4224094" y="6157916"/>
                  <a:pt x="4222436" y="6195347"/>
                  <a:pt x="4218305" y="6232525"/>
                </a:cubicBezTo>
                <a:cubicBezTo>
                  <a:pt x="4210291" y="6304653"/>
                  <a:pt x="4204266" y="6309551"/>
                  <a:pt x="4197985" y="6384925"/>
                </a:cubicBezTo>
                <a:lnTo>
                  <a:pt x="4195802" y="6419850"/>
                </a:lnTo>
                <a:lnTo>
                  <a:pt x="0" y="6419850"/>
                </a:lnTo>
                <a:close/>
              </a:path>
            </a:pathLst>
          </a:cu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1EF2F87-BAE7-4431-838F-637CA8562D8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17" r="16675" b="14692"/>
          <a:stretch/>
        </p:blipFill>
        <p:spPr>
          <a:xfrm>
            <a:off x="7960793" y="4983817"/>
            <a:ext cx="4501211" cy="1915579"/>
          </a:xfrm>
          <a:prstGeom prst="rect">
            <a:avLst/>
          </a:prstGeom>
        </p:spPr>
      </p:pic>
      <p:pic>
        <p:nvPicPr>
          <p:cNvPr id="8" name="Picture 7">
            <a:hlinkClick r:id="rId8" action="ppaction://hlinksldjump"/>
            <a:extLst>
              <a:ext uri="{FF2B5EF4-FFF2-40B4-BE49-F238E27FC236}">
                <a16:creationId xmlns:a16="http://schemas.microsoft.com/office/drawing/2014/main" id="{5B2B088A-5EEC-480D-B6DF-2A7B8ACCD69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1" t="29721" r="25555" b="29584"/>
          <a:stretch/>
        </p:blipFill>
        <p:spPr>
          <a:xfrm>
            <a:off x="8558713" y="2726780"/>
            <a:ext cx="2346956" cy="2063854"/>
          </a:xfrm>
          <a:prstGeom prst="rect">
            <a:avLst/>
          </a:prstGeom>
        </p:spPr>
      </p:pic>
      <p:sp>
        <p:nvSpPr>
          <p:cNvPr id="18" name="Oval 17">
            <a:hlinkClick r:id="rId10" action="ppaction://hlinksldjump"/>
            <a:extLst>
              <a:ext uri="{FF2B5EF4-FFF2-40B4-BE49-F238E27FC236}">
                <a16:creationId xmlns:a16="http://schemas.microsoft.com/office/drawing/2014/main" id="{D0549992-BC71-4E64-A750-D7E477262FF6}"/>
              </a:ext>
            </a:extLst>
          </p:cNvPr>
          <p:cNvSpPr/>
          <p:nvPr/>
        </p:nvSpPr>
        <p:spPr>
          <a:xfrm>
            <a:off x="9347646" y="3811021"/>
            <a:ext cx="633466" cy="638764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pic>
        <p:nvPicPr>
          <p:cNvPr id="21" name="Picture 20">
            <a:hlinkClick r:id="rId11" action="ppaction://hlinksldjump"/>
            <a:extLst>
              <a:ext uri="{FF2B5EF4-FFF2-40B4-BE49-F238E27FC236}">
                <a16:creationId xmlns:a16="http://schemas.microsoft.com/office/drawing/2014/main" id="{0F778C72-6703-411A-BF49-C6EB70EB357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1" t="29721" r="25555" b="29584"/>
          <a:stretch/>
        </p:blipFill>
        <p:spPr>
          <a:xfrm>
            <a:off x="3366392" y="3811979"/>
            <a:ext cx="2430714" cy="2135235"/>
          </a:xfrm>
          <a:prstGeom prst="rect">
            <a:avLst/>
          </a:prstGeom>
        </p:spPr>
      </p:pic>
      <p:sp>
        <p:nvSpPr>
          <p:cNvPr id="22" name="Oval 21">
            <a:hlinkClick r:id="rId10" action="ppaction://hlinksldjump"/>
            <a:extLst>
              <a:ext uri="{FF2B5EF4-FFF2-40B4-BE49-F238E27FC236}">
                <a16:creationId xmlns:a16="http://schemas.microsoft.com/office/drawing/2014/main" id="{08CDF487-9E5F-4CD3-B074-1FF2BAEF3A75}"/>
              </a:ext>
            </a:extLst>
          </p:cNvPr>
          <p:cNvSpPr/>
          <p:nvPr/>
        </p:nvSpPr>
        <p:spPr>
          <a:xfrm>
            <a:off x="4191045" y="4941452"/>
            <a:ext cx="656073" cy="6608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pic>
        <p:nvPicPr>
          <p:cNvPr id="23" name="Picture 22">
            <a:hlinkClick r:id="rId12" action="ppaction://hlinksldjump"/>
            <a:extLst>
              <a:ext uri="{FF2B5EF4-FFF2-40B4-BE49-F238E27FC236}">
                <a16:creationId xmlns:a16="http://schemas.microsoft.com/office/drawing/2014/main" id="{D0F06044-0364-44D7-A58A-AC1671C2592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1" t="29721" r="25555" b="29584"/>
          <a:stretch/>
        </p:blipFill>
        <p:spPr>
          <a:xfrm>
            <a:off x="4963588" y="1006182"/>
            <a:ext cx="2488625" cy="2157898"/>
          </a:xfrm>
          <a:prstGeom prst="rect">
            <a:avLst/>
          </a:prstGeom>
        </p:spPr>
      </p:pic>
      <p:sp>
        <p:nvSpPr>
          <p:cNvPr id="24" name="Oval 23">
            <a:hlinkClick r:id="rId10" action="ppaction://hlinksldjump"/>
            <a:extLst>
              <a:ext uri="{FF2B5EF4-FFF2-40B4-BE49-F238E27FC236}">
                <a16:creationId xmlns:a16="http://schemas.microsoft.com/office/drawing/2014/main" id="{4BB7540B-F6A8-467A-8F52-22BD9959107A}"/>
              </a:ext>
            </a:extLst>
          </p:cNvPr>
          <p:cNvSpPr/>
          <p:nvPr/>
        </p:nvSpPr>
        <p:spPr>
          <a:xfrm>
            <a:off x="5810273" y="2141014"/>
            <a:ext cx="671704" cy="66787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16006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2" grpId="0" animBg="1"/>
      <p:bldP spid="22" grpId="1" animBg="1"/>
      <p:bldP spid="24" grpId="0" animBg="1"/>
      <p:bldP spid="2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23EBC4-5A53-4D8A-A434-0A9C5C774F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42" t="7375" r="3932" b="5125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Picture 5">
            <a:hlinkClick r:id="rId4" action="ppaction://hlinksldjump"/>
            <a:extLst>
              <a:ext uri="{FF2B5EF4-FFF2-40B4-BE49-F238E27FC236}">
                <a16:creationId xmlns:a16="http://schemas.microsoft.com/office/drawing/2014/main" id="{4C8F5AC4-E532-4983-B921-5707B2AA5C6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5325" y="2519530"/>
            <a:ext cx="2474595" cy="22077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58BD2C-E4CE-42BB-8405-D022CAA2458F}"/>
              </a:ext>
            </a:extLst>
          </p:cNvPr>
          <p:cNvSpPr txBox="1"/>
          <p:nvPr/>
        </p:nvSpPr>
        <p:spPr>
          <a:xfrm>
            <a:off x="3037527" y="997565"/>
            <a:ext cx="692562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119610-48BF-4F6A-82FA-81E4B739D317}"/>
              </a:ext>
            </a:extLst>
          </p:cNvPr>
          <p:cNvSpPr txBox="1"/>
          <p:nvPr/>
        </p:nvSpPr>
        <p:spPr>
          <a:xfrm>
            <a:off x="4537579" y="3736778"/>
            <a:ext cx="54255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0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23EBC4-5A53-4D8A-A434-0A9C5C774F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42" t="7375" r="3932" b="5125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58BD2C-E4CE-42BB-8405-D022CAA2458F}"/>
              </a:ext>
            </a:extLst>
          </p:cNvPr>
          <p:cNvSpPr txBox="1"/>
          <p:nvPr/>
        </p:nvSpPr>
        <p:spPr>
          <a:xfrm>
            <a:off x="3057847" y="1739245"/>
            <a:ext cx="692562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đích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61BC7C96-D3F4-4E71-ABD9-E0673A01A3A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5325" y="2519530"/>
            <a:ext cx="2474595" cy="220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85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23EBC4-5A53-4D8A-A434-0A9C5C774F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42" t="7375" r="3932" b="5125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58BD2C-E4CE-42BB-8405-D022CAA2458F}"/>
              </a:ext>
            </a:extLst>
          </p:cNvPr>
          <p:cNvSpPr txBox="1"/>
          <p:nvPr/>
        </p:nvSpPr>
        <p:spPr>
          <a:xfrm>
            <a:off x="3037527" y="997565"/>
            <a:ext cx="692562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nơi sản xuất các chương trình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vi-VN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119610-48BF-4F6A-82FA-81E4B739D317}"/>
              </a:ext>
            </a:extLst>
          </p:cNvPr>
          <p:cNvSpPr txBox="1"/>
          <p:nvPr/>
        </p:nvSpPr>
        <p:spPr>
          <a:xfrm>
            <a:off x="3853749" y="3518623"/>
            <a:ext cx="54255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B1DA370B-A8FC-415E-BF75-82E6C2C3CE6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5325" y="2519530"/>
            <a:ext cx="2474595" cy="220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744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635" y="1270"/>
            <a:ext cx="12192000" cy="485140"/>
            <a:chOff x="0" y="0"/>
            <a:chExt cx="12192000" cy="168812"/>
          </a:xfrm>
        </p:grpSpPr>
        <p:sp>
          <p:nvSpPr>
            <p:cNvPr id="9" name="矩形 8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 rot="10800000">
            <a:off x="0" y="6372860"/>
            <a:ext cx="12192000" cy="485140"/>
            <a:chOff x="0" y="0"/>
            <a:chExt cx="12192000" cy="168812"/>
          </a:xfrm>
        </p:grpSpPr>
        <p:sp>
          <p:nvSpPr>
            <p:cNvPr id="18" name="矩形 17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6" name="任意多边形 39"/>
          <p:cNvSpPr/>
          <p:nvPr/>
        </p:nvSpPr>
        <p:spPr>
          <a:xfrm>
            <a:off x="1517650" y="923925"/>
            <a:ext cx="1238250" cy="618490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27" name="任意多边形 39"/>
          <p:cNvSpPr/>
          <p:nvPr/>
        </p:nvSpPr>
        <p:spPr>
          <a:xfrm>
            <a:off x="10630456" y="886941"/>
            <a:ext cx="961174" cy="479804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pic>
        <p:nvPicPr>
          <p:cNvPr id="2" name="图片 1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1929" y="-736283"/>
            <a:ext cx="3917415" cy="3320415"/>
          </a:xfrm>
          <a:prstGeom prst="rect">
            <a:avLst/>
          </a:prstGeom>
        </p:spPr>
      </p:pic>
      <p:pic>
        <p:nvPicPr>
          <p:cNvPr id="6" name="Ridan - Ulyss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0393" y="-1025769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0EB0A4-CCA6-4189-B54A-2579B88ECF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41209" y="3429000"/>
            <a:ext cx="4005446" cy="4005446"/>
          </a:xfrm>
          <a:prstGeom prst="rect">
            <a:avLst/>
          </a:prstGeom>
        </p:spPr>
      </p:pic>
      <p:sp>
        <p:nvSpPr>
          <p:cNvPr id="29" name="Google Shape;961;p9">
            <a:extLst>
              <a:ext uri="{FF2B5EF4-FFF2-40B4-BE49-F238E27FC236}">
                <a16:creationId xmlns:a16="http://schemas.microsoft.com/office/drawing/2014/main" id="{1C68AE2A-F2C7-4608-BAC4-D743258686FB}"/>
              </a:ext>
            </a:extLst>
          </p:cNvPr>
          <p:cNvSpPr/>
          <p:nvPr/>
        </p:nvSpPr>
        <p:spPr>
          <a:xfrm>
            <a:off x="1965770" y="512627"/>
            <a:ext cx="740628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SzPts val="3200"/>
              <a:buFont typeface="Arial"/>
              <a:buNone/>
              <a:defRPr/>
            </a:pPr>
            <a:r>
              <a:rPr lang="en-US" sz="3200" kern="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Thứ</a:t>
            </a:r>
            <a:r>
              <a:rPr lang="en-US" sz="3200" kern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lang="en-US" sz="3200" kern="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ngày</a:t>
            </a:r>
            <a:r>
              <a:rPr lang="en-US" sz="3200" kern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lang="en-US" sz="3200" kern="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tháng</a:t>
            </a:r>
            <a:r>
              <a:rPr lang="en-US" sz="3200" kern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lang="en-US" sz="3200" kern="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năm</a:t>
            </a:r>
            <a:r>
              <a:rPr lang="en-US" sz="3200" kern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2022</a:t>
            </a:r>
            <a:endParaRPr sz="3200" kern="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1000FFB-8144-4870-80EA-6FF667EA17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40857" y="1165158"/>
            <a:ext cx="3023878" cy="96325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493D9CF-AF6A-4CAD-94FB-3294ACAF2C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73283" y="1816468"/>
            <a:ext cx="8407113" cy="32250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95A92D-6F20-4B27-A775-3FB3AC66ED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85931" y="4320996"/>
            <a:ext cx="2664183" cy="11827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" name="图片 2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903" y="1510347"/>
            <a:ext cx="4442951" cy="376618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5525" y="2517775"/>
            <a:ext cx="744855" cy="902335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0036175" y="614680"/>
            <a:ext cx="1512570" cy="1823085"/>
            <a:chOff x="4378324" y="1762126"/>
            <a:chExt cx="1023937" cy="1233488"/>
          </a:xfrm>
        </p:grpSpPr>
        <p:sp>
          <p:nvSpPr>
            <p:cNvPr id="33" name="Freeform 722"/>
            <p:cNvSpPr/>
            <p:nvPr/>
          </p:nvSpPr>
          <p:spPr bwMode="auto">
            <a:xfrm>
              <a:off x="4854574" y="2789239"/>
              <a:ext cx="87312" cy="141288"/>
            </a:xfrm>
            <a:custGeom>
              <a:avLst/>
              <a:gdLst>
                <a:gd name="T0" fmla="*/ 5 w 32"/>
                <a:gd name="T1" fmla="*/ 18 h 52"/>
                <a:gd name="T2" fmla="*/ 1 w 32"/>
                <a:gd name="T3" fmla="*/ 9 h 52"/>
                <a:gd name="T4" fmla="*/ 1 w 32"/>
                <a:gd name="T5" fmla="*/ 3 h 52"/>
                <a:gd name="T6" fmla="*/ 6 w 32"/>
                <a:gd name="T7" fmla="*/ 0 h 52"/>
                <a:gd name="T8" fmla="*/ 17 w 32"/>
                <a:gd name="T9" fmla="*/ 3 h 52"/>
                <a:gd name="T10" fmla="*/ 13 w 32"/>
                <a:gd name="T11" fmla="*/ 12 h 52"/>
                <a:gd name="T12" fmla="*/ 3 w 32"/>
                <a:gd name="T13" fmla="*/ 37 h 52"/>
                <a:gd name="T14" fmla="*/ 9 w 32"/>
                <a:gd name="T15" fmla="*/ 47 h 52"/>
                <a:gd name="T16" fmla="*/ 18 w 32"/>
                <a:gd name="T17" fmla="*/ 52 h 52"/>
                <a:gd name="T18" fmla="*/ 29 w 32"/>
                <a:gd name="T19" fmla="*/ 46 h 52"/>
                <a:gd name="T20" fmla="*/ 32 w 32"/>
                <a:gd name="T21" fmla="*/ 40 h 52"/>
                <a:gd name="T22" fmla="*/ 30 w 32"/>
                <a:gd name="T23" fmla="*/ 33 h 52"/>
                <a:gd name="T24" fmla="*/ 22 w 32"/>
                <a:gd name="T25" fmla="*/ 22 h 52"/>
                <a:gd name="T26" fmla="*/ 17 w 32"/>
                <a:gd name="T27" fmla="*/ 16 h 52"/>
                <a:gd name="T28" fmla="*/ 12 w 32"/>
                <a:gd name="T29" fmla="*/ 14 h 52"/>
                <a:gd name="T30" fmla="*/ 12 w 32"/>
                <a:gd name="T31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52">
                  <a:moveTo>
                    <a:pt x="5" y="18"/>
                  </a:moveTo>
                  <a:cubicBezTo>
                    <a:pt x="3" y="16"/>
                    <a:pt x="1" y="12"/>
                    <a:pt x="1" y="9"/>
                  </a:cubicBezTo>
                  <a:cubicBezTo>
                    <a:pt x="0" y="8"/>
                    <a:pt x="0" y="5"/>
                    <a:pt x="1" y="3"/>
                  </a:cubicBezTo>
                  <a:cubicBezTo>
                    <a:pt x="2" y="1"/>
                    <a:pt x="4" y="1"/>
                    <a:pt x="6" y="0"/>
                  </a:cubicBezTo>
                  <a:cubicBezTo>
                    <a:pt x="9" y="0"/>
                    <a:pt x="15" y="0"/>
                    <a:pt x="17" y="3"/>
                  </a:cubicBezTo>
                  <a:cubicBezTo>
                    <a:pt x="18" y="7"/>
                    <a:pt x="15" y="10"/>
                    <a:pt x="13" y="12"/>
                  </a:cubicBezTo>
                  <a:cubicBezTo>
                    <a:pt x="6" y="19"/>
                    <a:pt x="1" y="28"/>
                    <a:pt x="3" y="37"/>
                  </a:cubicBezTo>
                  <a:cubicBezTo>
                    <a:pt x="4" y="41"/>
                    <a:pt x="6" y="44"/>
                    <a:pt x="9" y="47"/>
                  </a:cubicBezTo>
                  <a:cubicBezTo>
                    <a:pt x="11" y="50"/>
                    <a:pt x="14" y="51"/>
                    <a:pt x="18" y="52"/>
                  </a:cubicBezTo>
                  <a:cubicBezTo>
                    <a:pt x="21" y="52"/>
                    <a:pt x="27" y="49"/>
                    <a:pt x="29" y="46"/>
                  </a:cubicBezTo>
                  <a:cubicBezTo>
                    <a:pt x="30" y="44"/>
                    <a:pt x="32" y="42"/>
                    <a:pt x="32" y="40"/>
                  </a:cubicBezTo>
                  <a:cubicBezTo>
                    <a:pt x="32" y="37"/>
                    <a:pt x="31" y="35"/>
                    <a:pt x="30" y="33"/>
                  </a:cubicBezTo>
                  <a:cubicBezTo>
                    <a:pt x="28" y="29"/>
                    <a:pt x="26" y="25"/>
                    <a:pt x="22" y="22"/>
                  </a:cubicBezTo>
                  <a:cubicBezTo>
                    <a:pt x="21" y="20"/>
                    <a:pt x="19" y="18"/>
                    <a:pt x="17" y="16"/>
                  </a:cubicBezTo>
                  <a:cubicBezTo>
                    <a:pt x="15" y="15"/>
                    <a:pt x="13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Freeform 723"/>
            <p:cNvSpPr/>
            <p:nvPr/>
          </p:nvSpPr>
          <p:spPr bwMode="auto">
            <a:xfrm>
              <a:off x="4532311" y="2735264"/>
              <a:ext cx="128587" cy="149225"/>
            </a:xfrm>
            <a:custGeom>
              <a:avLst/>
              <a:gdLst>
                <a:gd name="T0" fmla="*/ 33 w 47"/>
                <a:gd name="T1" fmla="*/ 22 h 55"/>
                <a:gd name="T2" fmla="*/ 23 w 47"/>
                <a:gd name="T3" fmla="*/ 23 h 55"/>
                <a:gd name="T4" fmla="*/ 7 w 47"/>
                <a:gd name="T5" fmla="*/ 32 h 55"/>
                <a:gd name="T6" fmla="*/ 1 w 47"/>
                <a:gd name="T7" fmla="*/ 42 h 55"/>
                <a:gd name="T8" fmla="*/ 2 w 47"/>
                <a:gd name="T9" fmla="*/ 50 h 55"/>
                <a:gd name="T10" fmla="*/ 20 w 47"/>
                <a:gd name="T11" fmla="*/ 49 h 55"/>
                <a:gd name="T12" fmla="*/ 33 w 47"/>
                <a:gd name="T13" fmla="*/ 34 h 55"/>
                <a:gd name="T14" fmla="*/ 35 w 47"/>
                <a:gd name="T15" fmla="*/ 26 h 55"/>
                <a:gd name="T16" fmla="*/ 39 w 47"/>
                <a:gd name="T17" fmla="*/ 16 h 55"/>
                <a:gd name="T18" fmla="*/ 42 w 47"/>
                <a:gd name="T19" fmla="*/ 3 h 55"/>
                <a:gd name="T20" fmla="*/ 29 w 47"/>
                <a:gd name="T21" fmla="*/ 6 h 55"/>
                <a:gd name="T22" fmla="*/ 32 w 47"/>
                <a:gd name="T23" fmla="*/ 18 h 55"/>
                <a:gd name="T24" fmla="*/ 33 w 47"/>
                <a:gd name="T25" fmla="*/ 2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" h="55">
                  <a:moveTo>
                    <a:pt x="33" y="22"/>
                  </a:moveTo>
                  <a:cubicBezTo>
                    <a:pt x="33" y="19"/>
                    <a:pt x="24" y="23"/>
                    <a:pt x="23" y="23"/>
                  </a:cubicBezTo>
                  <a:cubicBezTo>
                    <a:pt x="17" y="25"/>
                    <a:pt x="11" y="28"/>
                    <a:pt x="7" y="32"/>
                  </a:cubicBezTo>
                  <a:cubicBezTo>
                    <a:pt x="5" y="34"/>
                    <a:pt x="2" y="38"/>
                    <a:pt x="1" y="42"/>
                  </a:cubicBezTo>
                  <a:cubicBezTo>
                    <a:pt x="0" y="44"/>
                    <a:pt x="1" y="48"/>
                    <a:pt x="2" y="50"/>
                  </a:cubicBezTo>
                  <a:cubicBezTo>
                    <a:pt x="6" y="55"/>
                    <a:pt x="15" y="52"/>
                    <a:pt x="20" y="49"/>
                  </a:cubicBezTo>
                  <a:cubicBezTo>
                    <a:pt x="25" y="46"/>
                    <a:pt x="30" y="40"/>
                    <a:pt x="33" y="34"/>
                  </a:cubicBezTo>
                  <a:cubicBezTo>
                    <a:pt x="35" y="31"/>
                    <a:pt x="35" y="29"/>
                    <a:pt x="35" y="26"/>
                  </a:cubicBezTo>
                  <a:cubicBezTo>
                    <a:pt x="36" y="22"/>
                    <a:pt x="38" y="19"/>
                    <a:pt x="39" y="16"/>
                  </a:cubicBezTo>
                  <a:cubicBezTo>
                    <a:pt x="41" y="12"/>
                    <a:pt x="47" y="7"/>
                    <a:pt x="42" y="3"/>
                  </a:cubicBezTo>
                  <a:cubicBezTo>
                    <a:pt x="38" y="0"/>
                    <a:pt x="29" y="0"/>
                    <a:pt x="29" y="6"/>
                  </a:cubicBezTo>
                  <a:cubicBezTo>
                    <a:pt x="28" y="11"/>
                    <a:pt x="30" y="15"/>
                    <a:pt x="32" y="18"/>
                  </a:cubicBezTo>
                  <a:cubicBezTo>
                    <a:pt x="32" y="20"/>
                    <a:pt x="33" y="21"/>
                    <a:pt x="33" y="22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Freeform 724"/>
            <p:cNvSpPr/>
            <p:nvPr/>
          </p:nvSpPr>
          <p:spPr bwMode="auto">
            <a:xfrm>
              <a:off x="4603749" y="2762251"/>
              <a:ext cx="303212" cy="233363"/>
            </a:xfrm>
            <a:custGeom>
              <a:avLst/>
              <a:gdLst>
                <a:gd name="T0" fmla="*/ 85 w 112"/>
                <a:gd name="T1" fmla="*/ 24 h 86"/>
                <a:gd name="T2" fmla="*/ 64 w 112"/>
                <a:gd name="T3" fmla="*/ 13 h 86"/>
                <a:gd name="T4" fmla="*/ 32 w 112"/>
                <a:gd name="T5" fmla="*/ 1 h 86"/>
                <a:gd name="T6" fmla="*/ 5 w 112"/>
                <a:gd name="T7" fmla="*/ 15 h 86"/>
                <a:gd name="T8" fmla="*/ 4 w 112"/>
                <a:gd name="T9" fmla="*/ 53 h 86"/>
                <a:gd name="T10" fmla="*/ 32 w 112"/>
                <a:gd name="T11" fmla="*/ 78 h 86"/>
                <a:gd name="T12" fmla="*/ 98 w 112"/>
                <a:gd name="T13" fmla="*/ 64 h 86"/>
                <a:gd name="T14" fmla="*/ 78 w 112"/>
                <a:gd name="T15" fmla="*/ 1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86">
                  <a:moveTo>
                    <a:pt x="85" y="24"/>
                  </a:moveTo>
                  <a:cubicBezTo>
                    <a:pt x="79" y="20"/>
                    <a:pt x="72" y="16"/>
                    <a:pt x="64" y="13"/>
                  </a:cubicBezTo>
                  <a:cubicBezTo>
                    <a:pt x="54" y="9"/>
                    <a:pt x="43" y="1"/>
                    <a:pt x="32" y="1"/>
                  </a:cubicBezTo>
                  <a:cubicBezTo>
                    <a:pt x="20" y="0"/>
                    <a:pt x="10" y="3"/>
                    <a:pt x="5" y="15"/>
                  </a:cubicBezTo>
                  <a:cubicBezTo>
                    <a:pt x="0" y="26"/>
                    <a:pt x="1" y="41"/>
                    <a:pt x="4" y="53"/>
                  </a:cubicBezTo>
                  <a:cubicBezTo>
                    <a:pt x="7" y="67"/>
                    <a:pt x="19" y="73"/>
                    <a:pt x="32" y="78"/>
                  </a:cubicBezTo>
                  <a:cubicBezTo>
                    <a:pt x="52" y="86"/>
                    <a:pt x="85" y="84"/>
                    <a:pt x="98" y="64"/>
                  </a:cubicBezTo>
                  <a:cubicBezTo>
                    <a:pt x="112" y="41"/>
                    <a:pt x="97" y="30"/>
                    <a:pt x="78" y="18"/>
                  </a:cubicBezTo>
                </a:path>
              </a:pathLst>
            </a:custGeom>
            <a:solidFill>
              <a:srgbClr val="C69C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725"/>
            <p:cNvSpPr>
              <a:spLocks noEditPoints="1"/>
            </p:cNvSpPr>
            <p:nvPr/>
          </p:nvSpPr>
          <p:spPr bwMode="auto">
            <a:xfrm>
              <a:off x="4611686" y="2770189"/>
              <a:ext cx="273050" cy="214313"/>
            </a:xfrm>
            <a:custGeom>
              <a:avLst/>
              <a:gdLst>
                <a:gd name="T0" fmla="*/ 51 w 101"/>
                <a:gd name="T1" fmla="*/ 79 h 79"/>
                <a:gd name="T2" fmla="*/ 32 w 101"/>
                <a:gd name="T3" fmla="*/ 76 h 79"/>
                <a:gd name="T4" fmla="*/ 1 w 101"/>
                <a:gd name="T5" fmla="*/ 37 h 79"/>
                <a:gd name="T6" fmla="*/ 2 w 101"/>
                <a:gd name="T7" fmla="*/ 26 h 79"/>
                <a:gd name="T8" fmla="*/ 7 w 101"/>
                <a:gd name="T9" fmla="*/ 7 h 79"/>
                <a:gd name="T10" fmla="*/ 8 w 101"/>
                <a:gd name="T11" fmla="*/ 6 h 79"/>
                <a:gd name="T12" fmla="*/ 8 w 101"/>
                <a:gd name="T13" fmla="*/ 4 h 79"/>
                <a:gd name="T14" fmla="*/ 11 w 101"/>
                <a:gd name="T15" fmla="*/ 0 h 79"/>
                <a:gd name="T16" fmla="*/ 12 w 101"/>
                <a:gd name="T17" fmla="*/ 0 h 79"/>
                <a:gd name="T18" fmla="*/ 74 w 101"/>
                <a:gd name="T19" fmla="*/ 12 h 79"/>
                <a:gd name="T20" fmla="*/ 101 w 101"/>
                <a:gd name="T21" fmla="*/ 37 h 79"/>
                <a:gd name="T22" fmla="*/ 89 w 101"/>
                <a:gd name="T23" fmla="*/ 63 h 79"/>
                <a:gd name="T24" fmla="*/ 51 w 101"/>
                <a:gd name="T25" fmla="*/ 79 h 79"/>
                <a:gd name="T26" fmla="*/ 14 w 101"/>
                <a:gd name="T27" fmla="*/ 10 h 79"/>
                <a:gd name="T28" fmla="*/ 9 w 101"/>
                <a:gd name="T29" fmla="*/ 27 h 79"/>
                <a:gd name="T30" fmla="*/ 8 w 101"/>
                <a:gd name="T31" fmla="*/ 37 h 79"/>
                <a:gd name="T32" fmla="*/ 34 w 101"/>
                <a:gd name="T33" fmla="*/ 69 h 79"/>
                <a:gd name="T34" fmla="*/ 51 w 101"/>
                <a:gd name="T35" fmla="*/ 71 h 79"/>
                <a:gd name="T36" fmla="*/ 83 w 101"/>
                <a:gd name="T37" fmla="*/ 58 h 79"/>
                <a:gd name="T38" fmla="*/ 93 w 101"/>
                <a:gd name="T39" fmla="*/ 37 h 79"/>
                <a:gd name="T40" fmla="*/ 72 w 101"/>
                <a:gd name="T41" fmla="*/ 19 h 79"/>
                <a:gd name="T42" fmla="*/ 15 w 101"/>
                <a:gd name="T43" fmla="*/ 8 h 79"/>
                <a:gd name="T44" fmla="*/ 14 w 101"/>
                <a:gd name="T45" fmla="*/ 1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1" h="79">
                  <a:moveTo>
                    <a:pt x="51" y="79"/>
                  </a:moveTo>
                  <a:cubicBezTo>
                    <a:pt x="44" y="79"/>
                    <a:pt x="38" y="78"/>
                    <a:pt x="32" y="76"/>
                  </a:cubicBezTo>
                  <a:cubicBezTo>
                    <a:pt x="11" y="71"/>
                    <a:pt x="0" y="56"/>
                    <a:pt x="1" y="37"/>
                  </a:cubicBezTo>
                  <a:cubicBezTo>
                    <a:pt x="1" y="33"/>
                    <a:pt x="1" y="30"/>
                    <a:pt x="2" y="26"/>
                  </a:cubicBezTo>
                  <a:cubicBezTo>
                    <a:pt x="3" y="20"/>
                    <a:pt x="5" y="13"/>
                    <a:pt x="7" y="7"/>
                  </a:cubicBezTo>
                  <a:cubicBezTo>
                    <a:pt x="8" y="7"/>
                    <a:pt x="8" y="6"/>
                    <a:pt x="8" y="6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7" y="2"/>
                    <a:pt x="9" y="0"/>
                    <a:pt x="11" y="0"/>
                  </a:cubicBezTo>
                  <a:cubicBezTo>
                    <a:pt x="11" y="0"/>
                    <a:pt x="12" y="0"/>
                    <a:pt x="12" y="0"/>
                  </a:cubicBezTo>
                  <a:cubicBezTo>
                    <a:pt x="33" y="0"/>
                    <a:pt x="55" y="7"/>
                    <a:pt x="74" y="12"/>
                  </a:cubicBezTo>
                  <a:cubicBezTo>
                    <a:pt x="90" y="16"/>
                    <a:pt x="101" y="24"/>
                    <a:pt x="101" y="37"/>
                  </a:cubicBezTo>
                  <a:cubicBezTo>
                    <a:pt x="101" y="45"/>
                    <a:pt x="97" y="54"/>
                    <a:pt x="89" y="63"/>
                  </a:cubicBezTo>
                  <a:cubicBezTo>
                    <a:pt x="80" y="74"/>
                    <a:pt x="65" y="79"/>
                    <a:pt x="51" y="79"/>
                  </a:cubicBezTo>
                  <a:close/>
                  <a:moveTo>
                    <a:pt x="14" y="10"/>
                  </a:moveTo>
                  <a:cubicBezTo>
                    <a:pt x="12" y="15"/>
                    <a:pt x="10" y="21"/>
                    <a:pt x="9" y="27"/>
                  </a:cubicBezTo>
                  <a:cubicBezTo>
                    <a:pt x="9" y="30"/>
                    <a:pt x="8" y="34"/>
                    <a:pt x="8" y="37"/>
                  </a:cubicBezTo>
                  <a:cubicBezTo>
                    <a:pt x="9" y="54"/>
                    <a:pt x="15" y="64"/>
                    <a:pt x="34" y="69"/>
                  </a:cubicBezTo>
                  <a:cubicBezTo>
                    <a:pt x="39" y="70"/>
                    <a:pt x="45" y="71"/>
                    <a:pt x="51" y="71"/>
                  </a:cubicBezTo>
                  <a:cubicBezTo>
                    <a:pt x="63" y="71"/>
                    <a:pt x="76" y="67"/>
                    <a:pt x="83" y="58"/>
                  </a:cubicBezTo>
                  <a:cubicBezTo>
                    <a:pt x="90" y="49"/>
                    <a:pt x="93" y="42"/>
                    <a:pt x="93" y="37"/>
                  </a:cubicBezTo>
                  <a:cubicBezTo>
                    <a:pt x="93" y="29"/>
                    <a:pt x="87" y="23"/>
                    <a:pt x="72" y="19"/>
                  </a:cubicBezTo>
                  <a:cubicBezTo>
                    <a:pt x="54" y="15"/>
                    <a:pt x="33" y="9"/>
                    <a:pt x="15" y="8"/>
                  </a:cubicBezTo>
                  <a:cubicBezTo>
                    <a:pt x="15" y="9"/>
                    <a:pt x="15" y="10"/>
                    <a:pt x="14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726"/>
            <p:cNvSpPr>
              <a:spLocks noEditPoints="1"/>
            </p:cNvSpPr>
            <p:nvPr/>
          </p:nvSpPr>
          <p:spPr bwMode="auto">
            <a:xfrm>
              <a:off x="4846636" y="2781301"/>
              <a:ext cx="71437" cy="68263"/>
            </a:xfrm>
            <a:custGeom>
              <a:avLst/>
              <a:gdLst>
                <a:gd name="T0" fmla="*/ 4 w 26"/>
                <a:gd name="T1" fmla="*/ 23 h 25"/>
                <a:gd name="T2" fmla="*/ 0 w 26"/>
                <a:gd name="T3" fmla="*/ 10 h 25"/>
                <a:gd name="T4" fmla="*/ 3 w 26"/>
                <a:gd name="T5" fmla="*/ 2 h 25"/>
                <a:gd name="T6" fmla="*/ 10 w 26"/>
                <a:gd name="T7" fmla="*/ 0 h 25"/>
                <a:gd name="T8" fmla="*/ 25 w 26"/>
                <a:gd name="T9" fmla="*/ 5 h 25"/>
                <a:gd name="T10" fmla="*/ 26 w 26"/>
                <a:gd name="T11" fmla="*/ 9 h 25"/>
                <a:gd name="T12" fmla="*/ 11 w 26"/>
                <a:gd name="T13" fmla="*/ 23 h 25"/>
                <a:gd name="T14" fmla="*/ 9 w 26"/>
                <a:gd name="T15" fmla="*/ 24 h 25"/>
                <a:gd name="T16" fmla="*/ 7 w 26"/>
                <a:gd name="T17" fmla="*/ 25 h 25"/>
                <a:gd name="T18" fmla="*/ 4 w 26"/>
                <a:gd name="T19" fmla="*/ 23 h 25"/>
                <a:gd name="T20" fmla="*/ 9 w 26"/>
                <a:gd name="T21" fmla="*/ 16 h 25"/>
                <a:gd name="T22" fmla="*/ 9 w 26"/>
                <a:gd name="T23" fmla="*/ 16 h 25"/>
                <a:gd name="T24" fmla="*/ 8 w 26"/>
                <a:gd name="T25" fmla="*/ 8 h 25"/>
                <a:gd name="T26" fmla="*/ 8 w 26"/>
                <a:gd name="T27" fmla="*/ 10 h 25"/>
                <a:gd name="T28" fmla="*/ 9 w 26"/>
                <a:gd name="T29" fmla="*/ 16 h 25"/>
                <a:gd name="T30" fmla="*/ 10 w 26"/>
                <a:gd name="T31" fmla="*/ 16 h 25"/>
                <a:gd name="T32" fmla="*/ 14 w 26"/>
                <a:gd name="T33" fmla="*/ 13 h 25"/>
                <a:gd name="T34" fmla="*/ 17 w 26"/>
                <a:gd name="T35" fmla="*/ 10 h 25"/>
                <a:gd name="T36" fmla="*/ 10 w 26"/>
                <a:gd name="T37" fmla="*/ 8 h 25"/>
                <a:gd name="T38" fmla="*/ 9 w 26"/>
                <a:gd name="T39" fmla="*/ 8 h 25"/>
                <a:gd name="T40" fmla="*/ 8 w 26"/>
                <a:gd name="T41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" h="25">
                  <a:moveTo>
                    <a:pt x="4" y="23"/>
                  </a:moveTo>
                  <a:cubicBezTo>
                    <a:pt x="2" y="20"/>
                    <a:pt x="0" y="15"/>
                    <a:pt x="0" y="10"/>
                  </a:cubicBezTo>
                  <a:cubicBezTo>
                    <a:pt x="0" y="7"/>
                    <a:pt x="1" y="4"/>
                    <a:pt x="3" y="2"/>
                  </a:cubicBezTo>
                  <a:cubicBezTo>
                    <a:pt x="5" y="1"/>
                    <a:pt x="8" y="0"/>
                    <a:pt x="10" y="0"/>
                  </a:cubicBezTo>
                  <a:cubicBezTo>
                    <a:pt x="15" y="1"/>
                    <a:pt x="21" y="2"/>
                    <a:pt x="25" y="5"/>
                  </a:cubicBezTo>
                  <a:cubicBezTo>
                    <a:pt x="26" y="6"/>
                    <a:pt x="26" y="8"/>
                    <a:pt x="26" y="9"/>
                  </a:cubicBezTo>
                  <a:cubicBezTo>
                    <a:pt x="24" y="16"/>
                    <a:pt x="17" y="21"/>
                    <a:pt x="11" y="23"/>
                  </a:cubicBezTo>
                  <a:cubicBezTo>
                    <a:pt x="11" y="24"/>
                    <a:pt x="10" y="24"/>
                    <a:pt x="9" y="24"/>
                  </a:cubicBezTo>
                  <a:cubicBezTo>
                    <a:pt x="9" y="24"/>
                    <a:pt x="8" y="25"/>
                    <a:pt x="7" y="25"/>
                  </a:cubicBezTo>
                  <a:cubicBezTo>
                    <a:pt x="6" y="25"/>
                    <a:pt x="5" y="24"/>
                    <a:pt x="4" y="23"/>
                  </a:cubicBezTo>
                  <a:close/>
                  <a:moveTo>
                    <a:pt x="9" y="16"/>
                  </a:moveTo>
                  <a:cubicBezTo>
                    <a:pt x="9" y="16"/>
                    <a:pt x="9" y="16"/>
                    <a:pt x="9" y="16"/>
                  </a:cubicBezTo>
                  <a:close/>
                  <a:moveTo>
                    <a:pt x="8" y="8"/>
                  </a:moveTo>
                  <a:cubicBezTo>
                    <a:pt x="8" y="8"/>
                    <a:pt x="8" y="9"/>
                    <a:pt x="8" y="10"/>
                  </a:cubicBezTo>
                  <a:cubicBezTo>
                    <a:pt x="8" y="12"/>
                    <a:pt x="8" y="14"/>
                    <a:pt x="9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5"/>
                    <a:pt x="13" y="14"/>
                    <a:pt x="14" y="13"/>
                  </a:cubicBezTo>
                  <a:cubicBezTo>
                    <a:pt x="15" y="12"/>
                    <a:pt x="16" y="11"/>
                    <a:pt x="17" y="10"/>
                  </a:cubicBezTo>
                  <a:cubicBezTo>
                    <a:pt x="15" y="9"/>
                    <a:pt x="12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8"/>
                    <a:pt x="8" y="8"/>
                    <a:pt x="8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Freeform 727"/>
            <p:cNvSpPr>
              <a:spLocks noEditPoints="1"/>
            </p:cNvSpPr>
            <p:nvPr/>
          </p:nvSpPr>
          <p:spPr bwMode="auto">
            <a:xfrm>
              <a:off x="4860924" y="2819401"/>
              <a:ext cx="88900" cy="115888"/>
            </a:xfrm>
            <a:custGeom>
              <a:avLst/>
              <a:gdLst>
                <a:gd name="T0" fmla="*/ 16 w 33"/>
                <a:gd name="T1" fmla="*/ 43 h 43"/>
                <a:gd name="T2" fmla="*/ 0 w 33"/>
                <a:gd name="T3" fmla="*/ 20 h 43"/>
                <a:gd name="T4" fmla="*/ 1 w 33"/>
                <a:gd name="T5" fmla="*/ 5 h 43"/>
                <a:gd name="T6" fmla="*/ 1 w 33"/>
                <a:gd name="T7" fmla="*/ 3 h 43"/>
                <a:gd name="T8" fmla="*/ 5 w 33"/>
                <a:gd name="T9" fmla="*/ 1 h 43"/>
                <a:gd name="T10" fmla="*/ 7 w 33"/>
                <a:gd name="T11" fmla="*/ 1 h 43"/>
                <a:gd name="T12" fmla="*/ 30 w 33"/>
                <a:gd name="T13" fmla="*/ 18 h 43"/>
                <a:gd name="T14" fmla="*/ 32 w 33"/>
                <a:gd name="T15" fmla="*/ 28 h 43"/>
                <a:gd name="T16" fmla="*/ 19 w 33"/>
                <a:gd name="T17" fmla="*/ 42 h 43"/>
                <a:gd name="T18" fmla="*/ 16 w 33"/>
                <a:gd name="T19" fmla="*/ 43 h 43"/>
                <a:gd name="T20" fmla="*/ 8 w 33"/>
                <a:gd name="T21" fmla="*/ 20 h 43"/>
                <a:gd name="T22" fmla="*/ 16 w 33"/>
                <a:gd name="T23" fmla="*/ 35 h 43"/>
                <a:gd name="T24" fmla="*/ 18 w 33"/>
                <a:gd name="T25" fmla="*/ 35 h 43"/>
                <a:gd name="T26" fmla="*/ 24 w 33"/>
                <a:gd name="T27" fmla="*/ 28 h 43"/>
                <a:gd name="T28" fmla="*/ 23 w 33"/>
                <a:gd name="T29" fmla="*/ 22 h 43"/>
                <a:gd name="T30" fmla="*/ 8 w 33"/>
                <a:gd name="T31" fmla="*/ 10 h 43"/>
                <a:gd name="T32" fmla="*/ 8 w 33"/>
                <a:gd name="T33" fmla="*/ 2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43">
                  <a:moveTo>
                    <a:pt x="16" y="43"/>
                  </a:moveTo>
                  <a:cubicBezTo>
                    <a:pt x="2" y="42"/>
                    <a:pt x="0" y="29"/>
                    <a:pt x="0" y="20"/>
                  </a:cubicBezTo>
                  <a:cubicBezTo>
                    <a:pt x="0" y="14"/>
                    <a:pt x="1" y="8"/>
                    <a:pt x="1" y="5"/>
                  </a:cubicBezTo>
                  <a:cubicBezTo>
                    <a:pt x="1" y="5"/>
                    <a:pt x="0" y="5"/>
                    <a:pt x="1" y="3"/>
                  </a:cubicBezTo>
                  <a:cubicBezTo>
                    <a:pt x="2" y="1"/>
                    <a:pt x="4" y="0"/>
                    <a:pt x="5" y="1"/>
                  </a:cubicBezTo>
                  <a:cubicBezTo>
                    <a:pt x="6" y="1"/>
                    <a:pt x="7" y="1"/>
                    <a:pt x="7" y="1"/>
                  </a:cubicBezTo>
                  <a:cubicBezTo>
                    <a:pt x="16" y="4"/>
                    <a:pt x="25" y="9"/>
                    <a:pt x="30" y="18"/>
                  </a:cubicBezTo>
                  <a:cubicBezTo>
                    <a:pt x="31" y="21"/>
                    <a:pt x="32" y="24"/>
                    <a:pt x="32" y="28"/>
                  </a:cubicBezTo>
                  <a:cubicBezTo>
                    <a:pt x="33" y="34"/>
                    <a:pt x="28" y="41"/>
                    <a:pt x="19" y="42"/>
                  </a:cubicBezTo>
                  <a:cubicBezTo>
                    <a:pt x="18" y="43"/>
                    <a:pt x="17" y="43"/>
                    <a:pt x="16" y="43"/>
                  </a:cubicBezTo>
                  <a:close/>
                  <a:moveTo>
                    <a:pt x="8" y="20"/>
                  </a:moveTo>
                  <a:cubicBezTo>
                    <a:pt x="8" y="29"/>
                    <a:pt x="9" y="35"/>
                    <a:pt x="16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3" y="34"/>
                    <a:pt x="24" y="31"/>
                    <a:pt x="24" y="28"/>
                  </a:cubicBezTo>
                  <a:cubicBezTo>
                    <a:pt x="24" y="26"/>
                    <a:pt x="24" y="24"/>
                    <a:pt x="23" y="22"/>
                  </a:cubicBezTo>
                  <a:cubicBezTo>
                    <a:pt x="20" y="16"/>
                    <a:pt x="14" y="12"/>
                    <a:pt x="8" y="10"/>
                  </a:cubicBezTo>
                  <a:cubicBezTo>
                    <a:pt x="8" y="13"/>
                    <a:pt x="8" y="16"/>
                    <a:pt x="8" y="2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728"/>
            <p:cNvSpPr>
              <a:spLocks noEditPoints="1"/>
            </p:cNvSpPr>
            <p:nvPr/>
          </p:nvSpPr>
          <p:spPr bwMode="auto">
            <a:xfrm>
              <a:off x="4527549" y="2727326"/>
              <a:ext cx="138112" cy="168275"/>
            </a:xfrm>
            <a:custGeom>
              <a:avLst/>
              <a:gdLst>
                <a:gd name="T0" fmla="*/ 3 w 51"/>
                <a:gd name="T1" fmla="*/ 57 h 62"/>
                <a:gd name="T2" fmla="*/ 0 w 51"/>
                <a:gd name="T3" fmla="*/ 48 h 62"/>
                <a:gd name="T4" fmla="*/ 29 w 51"/>
                <a:gd name="T5" fmla="*/ 19 h 62"/>
                <a:gd name="T6" fmla="*/ 25 w 51"/>
                <a:gd name="T7" fmla="*/ 10 h 62"/>
                <a:gd name="T8" fmla="*/ 27 w 51"/>
                <a:gd name="T9" fmla="*/ 5 h 62"/>
                <a:gd name="T10" fmla="*/ 36 w 51"/>
                <a:gd name="T11" fmla="*/ 0 h 62"/>
                <a:gd name="T12" fmla="*/ 51 w 51"/>
                <a:gd name="T13" fmla="*/ 8 h 62"/>
                <a:gd name="T14" fmla="*/ 51 w 51"/>
                <a:gd name="T15" fmla="*/ 11 h 62"/>
                <a:gd name="T16" fmla="*/ 44 w 51"/>
                <a:gd name="T17" fmla="*/ 24 h 62"/>
                <a:gd name="T18" fmla="*/ 44 w 51"/>
                <a:gd name="T19" fmla="*/ 24 h 62"/>
                <a:gd name="T20" fmla="*/ 41 w 51"/>
                <a:gd name="T21" fmla="*/ 25 h 62"/>
                <a:gd name="T22" fmla="*/ 41 w 51"/>
                <a:gd name="T23" fmla="*/ 26 h 62"/>
                <a:gd name="T24" fmla="*/ 32 w 51"/>
                <a:gd name="T25" fmla="*/ 52 h 62"/>
                <a:gd name="T26" fmla="*/ 14 w 51"/>
                <a:gd name="T27" fmla="*/ 62 h 62"/>
                <a:gd name="T28" fmla="*/ 14 w 51"/>
                <a:gd name="T29" fmla="*/ 62 h 62"/>
                <a:gd name="T30" fmla="*/ 3 w 51"/>
                <a:gd name="T31" fmla="*/ 57 h 62"/>
                <a:gd name="T32" fmla="*/ 17 w 51"/>
                <a:gd name="T33" fmla="*/ 34 h 62"/>
                <a:gd name="T34" fmla="*/ 8 w 51"/>
                <a:gd name="T35" fmla="*/ 48 h 62"/>
                <a:gd name="T36" fmla="*/ 9 w 51"/>
                <a:gd name="T37" fmla="*/ 52 h 62"/>
                <a:gd name="T38" fmla="*/ 14 w 51"/>
                <a:gd name="T39" fmla="*/ 54 h 62"/>
                <a:gd name="T40" fmla="*/ 26 w 51"/>
                <a:gd name="T41" fmla="*/ 47 h 62"/>
                <a:gd name="T42" fmla="*/ 33 w 51"/>
                <a:gd name="T43" fmla="*/ 26 h 62"/>
                <a:gd name="T44" fmla="*/ 32 w 51"/>
                <a:gd name="T45" fmla="*/ 26 h 62"/>
                <a:gd name="T46" fmla="*/ 32 w 51"/>
                <a:gd name="T47" fmla="*/ 26 h 62"/>
                <a:gd name="T48" fmla="*/ 17 w 51"/>
                <a:gd name="T49" fmla="*/ 34 h 62"/>
                <a:gd name="T50" fmla="*/ 36 w 51"/>
                <a:gd name="T51" fmla="*/ 8 h 62"/>
                <a:gd name="T52" fmla="*/ 33 w 51"/>
                <a:gd name="T53" fmla="*/ 9 h 62"/>
                <a:gd name="T54" fmla="*/ 33 w 51"/>
                <a:gd name="T55" fmla="*/ 10 h 62"/>
                <a:gd name="T56" fmla="*/ 38 w 51"/>
                <a:gd name="T57" fmla="*/ 18 h 62"/>
                <a:gd name="T58" fmla="*/ 43 w 51"/>
                <a:gd name="T59" fmla="*/ 11 h 62"/>
                <a:gd name="T60" fmla="*/ 36 w 51"/>
                <a:gd name="T61" fmla="*/ 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1" h="62">
                  <a:moveTo>
                    <a:pt x="3" y="57"/>
                  </a:moveTo>
                  <a:cubicBezTo>
                    <a:pt x="1" y="54"/>
                    <a:pt x="0" y="51"/>
                    <a:pt x="0" y="48"/>
                  </a:cubicBezTo>
                  <a:cubicBezTo>
                    <a:pt x="1" y="34"/>
                    <a:pt x="16" y="22"/>
                    <a:pt x="29" y="19"/>
                  </a:cubicBezTo>
                  <a:cubicBezTo>
                    <a:pt x="27" y="16"/>
                    <a:pt x="25" y="13"/>
                    <a:pt x="25" y="10"/>
                  </a:cubicBezTo>
                  <a:cubicBezTo>
                    <a:pt x="25" y="8"/>
                    <a:pt x="26" y="6"/>
                    <a:pt x="27" y="5"/>
                  </a:cubicBezTo>
                  <a:cubicBezTo>
                    <a:pt x="29" y="1"/>
                    <a:pt x="33" y="0"/>
                    <a:pt x="36" y="0"/>
                  </a:cubicBezTo>
                  <a:cubicBezTo>
                    <a:pt x="42" y="0"/>
                    <a:pt x="48" y="3"/>
                    <a:pt x="51" y="8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49" y="17"/>
                    <a:pt x="46" y="20"/>
                    <a:pt x="44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3" y="24"/>
                    <a:pt x="42" y="25"/>
                    <a:pt x="41" y="25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8" y="33"/>
                    <a:pt x="40" y="42"/>
                    <a:pt x="32" y="52"/>
                  </a:cubicBezTo>
                  <a:cubicBezTo>
                    <a:pt x="28" y="56"/>
                    <a:pt x="22" y="62"/>
                    <a:pt x="14" y="62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0" y="62"/>
                    <a:pt x="6" y="60"/>
                    <a:pt x="3" y="57"/>
                  </a:cubicBezTo>
                  <a:close/>
                  <a:moveTo>
                    <a:pt x="17" y="34"/>
                  </a:moveTo>
                  <a:cubicBezTo>
                    <a:pt x="11" y="38"/>
                    <a:pt x="8" y="44"/>
                    <a:pt x="8" y="48"/>
                  </a:cubicBezTo>
                  <a:cubicBezTo>
                    <a:pt x="8" y="49"/>
                    <a:pt x="8" y="50"/>
                    <a:pt x="9" y="52"/>
                  </a:cubicBezTo>
                  <a:cubicBezTo>
                    <a:pt x="11" y="54"/>
                    <a:pt x="12" y="54"/>
                    <a:pt x="14" y="54"/>
                  </a:cubicBezTo>
                  <a:cubicBezTo>
                    <a:pt x="17" y="54"/>
                    <a:pt x="23" y="50"/>
                    <a:pt x="26" y="47"/>
                  </a:cubicBezTo>
                  <a:cubicBezTo>
                    <a:pt x="32" y="41"/>
                    <a:pt x="30" y="35"/>
                    <a:pt x="33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29" y="26"/>
                    <a:pt x="22" y="29"/>
                    <a:pt x="17" y="34"/>
                  </a:cubicBezTo>
                  <a:close/>
                  <a:moveTo>
                    <a:pt x="36" y="8"/>
                  </a:moveTo>
                  <a:cubicBezTo>
                    <a:pt x="34" y="8"/>
                    <a:pt x="34" y="8"/>
                    <a:pt x="33" y="9"/>
                  </a:cubicBezTo>
                  <a:cubicBezTo>
                    <a:pt x="33" y="9"/>
                    <a:pt x="33" y="9"/>
                    <a:pt x="33" y="10"/>
                  </a:cubicBezTo>
                  <a:cubicBezTo>
                    <a:pt x="33" y="11"/>
                    <a:pt x="35" y="15"/>
                    <a:pt x="38" y="18"/>
                  </a:cubicBezTo>
                  <a:cubicBezTo>
                    <a:pt x="40" y="15"/>
                    <a:pt x="42" y="13"/>
                    <a:pt x="43" y="11"/>
                  </a:cubicBezTo>
                  <a:cubicBezTo>
                    <a:pt x="41" y="9"/>
                    <a:pt x="38" y="8"/>
                    <a:pt x="36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729"/>
            <p:cNvSpPr/>
            <p:nvPr/>
          </p:nvSpPr>
          <p:spPr bwMode="auto">
            <a:xfrm>
              <a:off x="4646611" y="2611439"/>
              <a:ext cx="60325" cy="165100"/>
            </a:xfrm>
            <a:custGeom>
              <a:avLst/>
              <a:gdLst>
                <a:gd name="T0" fmla="*/ 3 w 22"/>
                <a:gd name="T1" fmla="*/ 61 h 61"/>
                <a:gd name="T2" fmla="*/ 0 w 22"/>
                <a:gd name="T3" fmla="*/ 57 h 61"/>
                <a:gd name="T4" fmla="*/ 14 w 22"/>
                <a:gd name="T5" fmla="*/ 2 h 61"/>
                <a:gd name="T6" fmla="*/ 14 w 22"/>
                <a:gd name="T7" fmla="*/ 2 h 61"/>
                <a:gd name="T8" fmla="*/ 19 w 22"/>
                <a:gd name="T9" fmla="*/ 1 h 61"/>
                <a:gd name="T10" fmla="*/ 21 w 22"/>
                <a:gd name="T11" fmla="*/ 6 h 61"/>
                <a:gd name="T12" fmla="*/ 8 w 22"/>
                <a:gd name="T13" fmla="*/ 58 h 61"/>
                <a:gd name="T14" fmla="*/ 4 w 22"/>
                <a:gd name="T15" fmla="*/ 61 h 61"/>
                <a:gd name="T16" fmla="*/ 3 w 22"/>
                <a:gd name="T1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61">
                  <a:moveTo>
                    <a:pt x="3" y="61"/>
                  </a:moveTo>
                  <a:cubicBezTo>
                    <a:pt x="1" y="61"/>
                    <a:pt x="0" y="59"/>
                    <a:pt x="0" y="57"/>
                  </a:cubicBezTo>
                  <a:cubicBezTo>
                    <a:pt x="2" y="41"/>
                    <a:pt x="5" y="18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21" y="2"/>
                    <a:pt x="22" y="4"/>
                    <a:pt x="21" y="6"/>
                  </a:cubicBezTo>
                  <a:cubicBezTo>
                    <a:pt x="13" y="19"/>
                    <a:pt x="10" y="42"/>
                    <a:pt x="8" y="58"/>
                  </a:cubicBezTo>
                  <a:cubicBezTo>
                    <a:pt x="8" y="60"/>
                    <a:pt x="6" y="61"/>
                    <a:pt x="4" y="61"/>
                  </a:cubicBezTo>
                  <a:lnTo>
                    <a:pt x="3" y="61"/>
                  </a:ln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Freeform 730"/>
            <p:cNvSpPr/>
            <p:nvPr/>
          </p:nvSpPr>
          <p:spPr bwMode="auto">
            <a:xfrm>
              <a:off x="4868861" y="2657476"/>
              <a:ext cx="46037" cy="131763"/>
            </a:xfrm>
            <a:custGeom>
              <a:avLst/>
              <a:gdLst>
                <a:gd name="T0" fmla="*/ 4 w 17"/>
                <a:gd name="T1" fmla="*/ 49 h 49"/>
                <a:gd name="T2" fmla="*/ 0 w 17"/>
                <a:gd name="T3" fmla="*/ 45 h 49"/>
                <a:gd name="T4" fmla="*/ 5 w 17"/>
                <a:gd name="T5" fmla="*/ 24 h 49"/>
                <a:gd name="T6" fmla="*/ 9 w 17"/>
                <a:gd name="T7" fmla="*/ 6 h 49"/>
                <a:gd name="T8" fmla="*/ 9 w 17"/>
                <a:gd name="T9" fmla="*/ 6 h 49"/>
                <a:gd name="T10" fmla="*/ 11 w 17"/>
                <a:gd name="T11" fmla="*/ 0 h 49"/>
                <a:gd name="T12" fmla="*/ 16 w 17"/>
                <a:gd name="T13" fmla="*/ 3 h 49"/>
                <a:gd name="T14" fmla="*/ 17 w 17"/>
                <a:gd name="T15" fmla="*/ 6 h 49"/>
                <a:gd name="T16" fmla="*/ 12 w 17"/>
                <a:gd name="T17" fmla="*/ 26 h 49"/>
                <a:gd name="T18" fmla="*/ 8 w 17"/>
                <a:gd name="T19" fmla="*/ 46 h 49"/>
                <a:gd name="T20" fmla="*/ 4 w 17"/>
                <a:gd name="T2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49">
                  <a:moveTo>
                    <a:pt x="4" y="49"/>
                  </a:moveTo>
                  <a:cubicBezTo>
                    <a:pt x="2" y="49"/>
                    <a:pt x="0" y="47"/>
                    <a:pt x="0" y="45"/>
                  </a:cubicBezTo>
                  <a:cubicBezTo>
                    <a:pt x="1" y="39"/>
                    <a:pt x="4" y="30"/>
                    <a:pt x="5" y="24"/>
                  </a:cubicBezTo>
                  <a:cubicBezTo>
                    <a:pt x="6" y="20"/>
                    <a:pt x="9" y="9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4"/>
                    <a:pt x="9" y="1"/>
                    <a:pt x="11" y="0"/>
                  </a:cubicBezTo>
                  <a:cubicBezTo>
                    <a:pt x="13" y="0"/>
                    <a:pt x="15" y="1"/>
                    <a:pt x="16" y="3"/>
                  </a:cubicBezTo>
                  <a:cubicBezTo>
                    <a:pt x="17" y="4"/>
                    <a:pt x="17" y="5"/>
                    <a:pt x="17" y="6"/>
                  </a:cubicBezTo>
                  <a:cubicBezTo>
                    <a:pt x="16" y="12"/>
                    <a:pt x="13" y="22"/>
                    <a:pt x="12" y="26"/>
                  </a:cubicBezTo>
                  <a:cubicBezTo>
                    <a:pt x="11" y="33"/>
                    <a:pt x="8" y="42"/>
                    <a:pt x="8" y="46"/>
                  </a:cubicBezTo>
                  <a:cubicBezTo>
                    <a:pt x="8" y="48"/>
                    <a:pt x="6" y="49"/>
                    <a:pt x="4" y="4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Freeform 731"/>
            <p:cNvSpPr/>
            <p:nvPr/>
          </p:nvSpPr>
          <p:spPr bwMode="auto">
            <a:xfrm>
              <a:off x="4651374" y="28146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Freeform 732"/>
            <p:cNvSpPr/>
            <p:nvPr/>
          </p:nvSpPr>
          <p:spPr bwMode="auto">
            <a:xfrm>
              <a:off x="4700586" y="282575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2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Freeform 733"/>
            <p:cNvSpPr/>
            <p:nvPr/>
          </p:nvSpPr>
          <p:spPr bwMode="auto">
            <a:xfrm>
              <a:off x="4749799" y="2835276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734"/>
            <p:cNvSpPr/>
            <p:nvPr/>
          </p:nvSpPr>
          <p:spPr bwMode="auto">
            <a:xfrm>
              <a:off x="4800599" y="28463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3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735"/>
            <p:cNvSpPr/>
            <p:nvPr/>
          </p:nvSpPr>
          <p:spPr bwMode="auto">
            <a:xfrm>
              <a:off x="4673599" y="28527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736"/>
            <p:cNvSpPr/>
            <p:nvPr/>
          </p:nvSpPr>
          <p:spPr bwMode="auto">
            <a:xfrm>
              <a:off x="4633911" y="2841626"/>
              <a:ext cx="34925" cy="28575"/>
            </a:xfrm>
            <a:custGeom>
              <a:avLst/>
              <a:gdLst>
                <a:gd name="T0" fmla="*/ 3 w 13"/>
                <a:gd name="T1" fmla="*/ 0 h 11"/>
                <a:gd name="T2" fmla="*/ 12 w 13"/>
                <a:gd name="T3" fmla="*/ 2 h 11"/>
                <a:gd name="T4" fmla="*/ 3 w 13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11">
                  <a:moveTo>
                    <a:pt x="3" y="0"/>
                  </a:moveTo>
                  <a:cubicBezTo>
                    <a:pt x="0" y="8"/>
                    <a:pt x="13" y="11"/>
                    <a:pt x="12" y="2"/>
                  </a:cubicBezTo>
                  <a:cubicBezTo>
                    <a:pt x="10" y="3"/>
                    <a:pt x="5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737"/>
            <p:cNvSpPr/>
            <p:nvPr/>
          </p:nvSpPr>
          <p:spPr bwMode="auto">
            <a:xfrm>
              <a:off x="4719636" y="2862264"/>
              <a:ext cx="41275" cy="36513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738"/>
            <p:cNvSpPr/>
            <p:nvPr/>
          </p:nvSpPr>
          <p:spPr bwMode="auto">
            <a:xfrm>
              <a:off x="4770436" y="2870201"/>
              <a:ext cx="41275" cy="36513"/>
            </a:xfrm>
            <a:custGeom>
              <a:avLst/>
              <a:gdLst>
                <a:gd name="T0" fmla="*/ 3 w 15"/>
                <a:gd name="T1" fmla="*/ 0 h 13"/>
                <a:gd name="T2" fmla="*/ 14 w 15"/>
                <a:gd name="T3" fmla="*/ 3 h 13"/>
                <a:gd name="T4" fmla="*/ 3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3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1" y="4"/>
                    <a:pt x="6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739"/>
            <p:cNvSpPr/>
            <p:nvPr/>
          </p:nvSpPr>
          <p:spPr bwMode="auto">
            <a:xfrm>
              <a:off x="4814886" y="2876551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740"/>
            <p:cNvSpPr/>
            <p:nvPr/>
          </p:nvSpPr>
          <p:spPr bwMode="auto">
            <a:xfrm>
              <a:off x="4643436" y="28844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741"/>
            <p:cNvSpPr/>
            <p:nvPr/>
          </p:nvSpPr>
          <p:spPr bwMode="auto">
            <a:xfrm>
              <a:off x="4692649" y="289560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742"/>
            <p:cNvSpPr/>
            <p:nvPr/>
          </p:nvSpPr>
          <p:spPr bwMode="auto">
            <a:xfrm>
              <a:off x="4741861" y="2906714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743"/>
            <p:cNvSpPr/>
            <p:nvPr/>
          </p:nvSpPr>
          <p:spPr bwMode="auto">
            <a:xfrm>
              <a:off x="4789486" y="2916239"/>
              <a:ext cx="44450" cy="33338"/>
            </a:xfrm>
            <a:custGeom>
              <a:avLst/>
              <a:gdLst>
                <a:gd name="T0" fmla="*/ 4 w 16"/>
                <a:gd name="T1" fmla="*/ 0 h 12"/>
                <a:gd name="T2" fmla="*/ 15 w 16"/>
                <a:gd name="T3" fmla="*/ 2 h 12"/>
                <a:gd name="T4" fmla="*/ 4 w 16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4" y="0"/>
                  </a:moveTo>
                  <a:cubicBezTo>
                    <a:pt x="0" y="9"/>
                    <a:pt x="16" y="12"/>
                    <a:pt x="15" y="2"/>
                  </a:cubicBezTo>
                  <a:cubicBezTo>
                    <a:pt x="12" y="3"/>
                    <a:pt x="7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744"/>
            <p:cNvSpPr/>
            <p:nvPr/>
          </p:nvSpPr>
          <p:spPr bwMode="auto">
            <a:xfrm>
              <a:off x="4665661" y="29225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745"/>
            <p:cNvSpPr/>
            <p:nvPr/>
          </p:nvSpPr>
          <p:spPr bwMode="auto">
            <a:xfrm>
              <a:off x="4711699" y="29352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746"/>
            <p:cNvSpPr/>
            <p:nvPr/>
          </p:nvSpPr>
          <p:spPr bwMode="auto">
            <a:xfrm>
              <a:off x="4378324" y="1771651"/>
              <a:ext cx="1023937" cy="920750"/>
            </a:xfrm>
            <a:custGeom>
              <a:avLst/>
              <a:gdLst>
                <a:gd name="T0" fmla="*/ 188 w 378"/>
                <a:gd name="T1" fmla="*/ 0 h 340"/>
                <a:gd name="T2" fmla="*/ 55 w 378"/>
                <a:gd name="T3" fmla="*/ 54 h 340"/>
                <a:gd name="T4" fmla="*/ 11 w 378"/>
                <a:gd name="T5" fmla="*/ 113 h 340"/>
                <a:gd name="T6" fmla="*/ 6 w 378"/>
                <a:gd name="T7" fmla="*/ 179 h 340"/>
                <a:gd name="T8" fmla="*/ 23 w 378"/>
                <a:gd name="T9" fmla="*/ 233 h 340"/>
                <a:gd name="T10" fmla="*/ 51 w 378"/>
                <a:gd name="T11" fmla="*/ 278 h 340"/>
                <a:gd name="T12" fmla="*/ 155 w 378"/>
                <a:gd name="T13" fmla="*/ 338 h 340"/>
                <a:gd name="T14" fmla="*/ 199 w 378"/>
                <a:gd name="T15" fmla="*/ 337 h 340"/>
                <a:gd name="T16" fmla="*/ 211 w 378"/>
                <a:gd name="T17" fmla="*/ 337 h 340"/>
                <a:gd name="T18" fmla="*/ 225 w 378"/>
                <a:gd name="T19" fmla="*/ 337 h 340"/>
                <a:gd name="T20" fmla="*/ 282 w 378"/>
                <a:gd name="T21" fmla="*/ 307 h 340"/>
                <a:gd name="T22" fmla="*/ 365 w 378"/>
                <a:gd name="T23" fmla="*/ 207 h 340"/>
                <a:gd name="T24" fmla="*/ 351 w 378"/>
                <a:gd name="T25" fmla="*/ 84 h 340"/>
                <a:gd name="T26" fmla="*/ 265 w 378"/>
                <a:gd name="T27" fmla="*/ 15 h 340"/>
                <a:gd name="T28" fmla="*/ 220 w 378"/>
                <a:gd name="T29" fmla="*/ 2 h 340"/>
                <a:gd name="T30" fmla="*/ 197 w 378"/>
                <a:gd name="T31" fmla="*/ 1 h 340"/>
                <a:gd name="T32" fmla="*/ 184 w 378"/>
                <a:gd name="T33" fmla="*/ 1 h 340"/>
                <a:gd name="T34" fmla="*/ 185 w 378"/>
                <a:gd name="T35" fmla="*/ 3 h 340"/>
                <a:gd name="T36" fmla="*/ 188 w 378"/>
                <a:gd name="T37" fmla="*/ 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8" h="340">
                  <a:moveTo>
                    <a:pt x="188" y="0"/>
                  </a:moveTo>
                  <a:cubicBezTo>
                    <a:pt x="137" y="0"/>
                    <a:pt x="91" y="19"/>
                    <a:pt x="55" y="54"/>
                  </a:cubicBezTo>
                  <a:cubicBezTo>
                    <a:pt x="36" y="72"/>
                    <a:pt x="23" y="90"/>
                    <a:pt x="11" y="113"/>
                  </a:cubicBezTo>
                  <a:cubicBezTo>
                    <a:pt x="0" y="133"/>
                    <a:pt x="2" y="158"/>
                    <a:pt x="6" y="179"/>
                  </a:cubicBezTo>
                  <a:cubicBezTo>
                    <a:pt x="9" y="198"/>
                    <a:pt x="14" y="216"/>
                    <a:pt x="23" y="233"/>
                  </a:cubicBezTo>
                  <a:cubicBezTo>
                    <a:pt x="31" y="248"/>
                    <a:pt x="41" y="264"/>
                    <a:pt x="51" y="278"/>
                  </a:cubicBezTo>
                  <a:cubicBezTo>
                    <a:pt x="73" y="312"/>
                    <a:pt x="116" y="333"/>
                    <a:pt x="155" y="338"/>
                  </a:cubicBezTo>
                  <a:cubicBezTo>
                    <a:pt x="168" y="340"/>
                    <a:pt x="185" y="338"/>
                    <a:pt x="199" y="337"/>
                  </a:cubicBezTo>
                  <a:cubicBezTo>
                    <a:pt x="203" y="336"/>
                    <a:pt x="207" y="337"/>
                    <a:pt x="211" y="337"/>
                  </a:cubicBezTo>
                  <a:cubicBezTo>
                    <a:pt x="215" y="337"/>
                    <a:pt x="220" y="337"/>
                    <a:pt x="225" y="337"/>
                  </a:cubicBezTo>
                  <a:cubicBezTo>
                    <a:pt x="247" y="334"/>
                    <a:pt x="262" y="318"/>
                    <a:pt x="282" y="307"/>
                  </a:cubicBezTo>
                  <a:cubicBezTo>
                    <a:pt x="319" y="286"/>
                    <a:pt x="352" y="248"/>
                    <a:pt x="365" y="207"/>
                  </a:cubicBezTo>
                  <a:cubicBezTo>
                    <a:pt x="378" y="167"/>
                    <a:pt x="375" y="118"/>
                    <a:pt x="351" y="84"/>
                  </a:cubicBezTo>
                  <a:cubicBezTo>
                    <a:pt x="330" y="54"/>
                    <a:pt x="297" y="29"/>
                    <a:pt x="265" y="15"/>
                  </a:cubicBezTo>
                  <a:cubicBezTo>
                    <a:pt x="250" y="9"/>
                    <a:pt x="234" y="5"/>
                    <a:pt x="220" y="2"/>
                  </a:cubicBezTo>
                  <a:cubicBezTo>
                    <a:pt x="212" y="1"/>
                    <a:pt x="205" y="1"/>
                    <a:pt x="197" y="1"/>
                  </a:cubicBezTo>
                  <a:cubicBezTo>
                    <a:pt x="193" y="1"/>
                    <a:pt x="188" y="1"/>
                    <a:pt x="184" y="1"/>
                  </a:cubicBezTo>
                  <a:cubicBezTo>
                    <a:pt x="184" y="2"/>
                    <a:pt x="184" y="3"/>
                    <a:pt x="185" y="3"/>
                  </a:cubicBezTo>
                  <a:cubicBezTo>
                    <a:pt x="188" y="0"/>
                    <a:pt x="188" y="0"/>
                    <a:pt x="18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747"/>
            <p:cNvSpPr/>
            <p:nvPr/>
          </p:nvSpPr>
          <p:spPr bwMode="auto">
            <a:xfrm>
              <a:off x="4397374" y="1790701"/>
              <a:ext cx="979487" cy="877888"/>
            </a:xfrm>
            <a:custGeom>
              <a:avLst/>
              <a:gdLst>
                <a:gd name="T0" fmla="*/ 182 w 362"/>
                <a:gd name="T1" fmla="*/ 0 h 324"/>
                <a:gd name="T2" fmla="*/ 53 w 362"/>
                <a:gd name="T3" fmla="*/ 53 h 324"/>
                <a:gd name="T4" fmla="*/ 10 w 362"/>
                <a:gd name="T5" fmla="*/ 110 h 324"/>
                <a:gd name="T6" fmla="*/ 5 w 362"/>
                <a:gd name="T7" fmla="*/ 174 h 324"/>
                <a:gd name="T8" fmla="*/ 21 w 362"/>
                <a:gd name="T9" fmla="*/ 227 h 324"/>
                <a:gd name="T10" fmla="*/ 47 w 362"/>
                <a:gd name="T11" fmla="*/ 270 h 324"/>
                <a:gd name="T12" fmla="*/ 143 w 362"/>
                <a:gd name="T13" fmla="*/ 322 h 324"/>
                <a:gd name="T14" fmla="*/ 180 w 362"/>
                <a:gd name="T15" fmla="*/ 319 h 324"/>
                <a:gd name="T16" fmla="*/ 208 w 362"/>
                <a:gd name="T17" fmla="*/ 317 h 324"/>
                <a:gd name="T18" fmla="*/ 268 w 362"/>
                <a:gd name="T19" fmla="*/ 296 h 324"/>
                <a:gd name="T20" fmla="*/ 350 w 362"/>
                <a:gd name="T21" fmla="*/ 198 h 324"/>
                <a:gd name="T22" fmla="*/ 337 w 362"/>
                <a:gd name="T23" fmla="*/ 79 h 324"/>
                <a:gd name="T24" fmla="*/ 255 w 362"/>
                <a:gd name="T25" fmla="*/ 13 h 324"/>
                <a:gd name="T26" fmla="*/ 212 w 362"/>
                <a:gd name="T27" fmla="*/ 1 h 324"/>
                <a:gd name="T28" fmla="*/ 190 w 362"/>
                <a:gd name="T29" fmla="*/ 0 h 324"/>
                <a:gd name="T30" fmla="*/ 177 w 362"/>
                <a:gd name="T31" fmla="*/ 0 h 324"/>
                <a:gd name="T32" fmla="*/ 178 w 362"/>
                <a:gd name="T33" fmla="*/ 2 h 324"/>
                <a:gd name="T34" fmla="*/ 182 w 362"/>
                <a:gd name="T35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2" h="324">
                  <a:moveTo>
                    <a:pt x="182" y="0"/>
                  </a:moveTo>
                  <a:cubicBezTo>
                    <a:pt x="133" y="0"/>
                    <a:pt x="88" y="18"/>
                    <a:pt x="53" y="53"/>
                  </a:cubicBezTo>
                  <a:cubicBezTo>
                    <a:pt x="35" y="71"/>
                    <a:pt x="22" y="88"/>
                    <a:pt x="10" y="110"/>
                  </a:cubicBezTo>
                  <a:cubicBezTo>
                    <a:pt x="0" y="130"/>
                    <a:pt x="1" y="154"/>
                    <a:pt x="5" y="174"/>
                  </a:cubicBezTo>
                  <a:cubicBezTo>
                    <a:pt x="8" y="192"/>
                    <a:pt x="12" y="210"/>
                    <a:pt x="21" y="227"/>
                  </a:cubicBezTo>
                  <a:cubicBezTo>
                    <a:pt x="28" y="241"/>
                    <a:pt x="38" y="256"/>
                    <a:pt x="47" y="270"/>
                  </a:cubicBezTo>
                  <a:cubicBezTo>
                    <a:pt x="68" y="302"/>
                    <a:pt x="106" y="317"/>
                    <a:pt x="143" y="322"/>
                  </a:cubicBezTo>
                  <a:cubicBezTo>
                    <a:pt x="156" y="324"/>
                    <a:pt x="168" y="320"/>
                    <a:pt x="180" y="319"/>
                  </a:cubicBezTo>
                  <a:cubicBezTo>
                    <a:pt x="190" y="318"/>
                    <a:pt x="199" y="318"/>
                    <a:pt x="208" y="317"/>
                  </a:cubicBezTo>
                  <a:cubicBezTo>
                    <a:pt x="230" y="314"/>
                    <a:pt x="250" y="307"/>
                    <a:pt x="268" y="296"/>
                  </a:cubicBezTo>
                  <a:cubicBezTo>
                    <a:pt x="304" y="275"/>
                    <a:pt x="337" y="238"/>
                    <a:pt x="350" y="198"/>
                  </a:cubicBezTo>
                  <a:cubicBezTo>
                    <a:pt x="362" y="159"/>
                    <a:pt x="360" y="112"/>
                    <a:pt x="337" y="79"/>
                  </a:cubicBezTo>
                  <a:cubicBezTo>
                    <a:pt x="317" y="50"/>
                    <a:pt x="286" y="26"/>
                    <a:pt x="255" y="13"/>
                  </a:cubicBezTo>
                  <a:cubicBezTo>
                    <a:pt x="241" y="8"/>
                    <a:pt x="226" y="4"/>
                    <a:pt x="212" y="1"/>
                  </a:cubicBezTo>
                  <a:cubicBezTo>
                    <a:pt x="204" y="0"/>
                    <a:pt x="197" y="0"/>
                    <a:pt x="190" y="0"/>
                  </a:cubicBezTo>
                  <a:cubicBezTo>
                    <a:pt x="186" y="0"/>
                    <a:pt x="182" y="1"/>
                    <a:pt x="177" y="0"/>
                  </a:cubicBezTo>
                  <a:cubicBezTo>
                    <a:pt x="178" y="1"/>
                    <a:pt x="178" y="2"/>
                    <a:pt x="178" y="2"/>
                  </a:cubicBezTo>
                  <a:cubicBezTo>
                    <a:pt x="182" y="0"/>
                    <a:pt x="182" y="0"/>
                    <a:pt x="182" y="0"/>
                  </a:cubicBezTo>
                </a:path>
              </a:pathLst>
            </a:custGeom>
            <a:solidFill>
              <a:srgbClr val="FCE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Freeform 748"/>
            <p:cNvSpPr/>
            <p:nvPr/>
          </p:nvSpPr>
          <p:spPr bwMode="auto">
            <a:xfrm>
              <a:off x="4538661" y="1763714"/>
              <a:ext cx="452437" cy="901700"/>
            </a:xfrm>
            <a:custGeom>
              <a:avLst/>
              <a:gdLst>
                <a:gd name="T0" fmla="*/ 112 w 167"/>
                <a:gd name="T1" fmla="*/ 4 h 333"/>
                <a:gd name="T2" fmla="*/ 80 w 167"/>
                <a:gd name="T3" fmla="*/ 42 h 333"/>
                <a:gd name="T4" fmla="*/ 43 w 167"/>
                <a:gd name="T5" fmla="*/ 89 h 333"/>
                <a:gd name="T6" fmla="*/ 16 w 167"/>
                <a:gd name="T7" fmla="*/ 143 h 333"/>
                <a:gd name="T8" fmla="*/ 8 w 167"/>
                <a:gd name="T9" fmla="*/ 226 h 333"/>
                <a:gd name="T10" fmla="*/ 21 w 167"/>
                <a:gd name="T11" fmla="*/ 264 h 333"/>
                <a:gd name="T12" fmla="*/ 31 w 167"/>
                <a:gd name="T13" fmla="*/ 300 h 333"/>
                <a:gd name="T14" fmla="*/ 54 w 167"/>
                <a:gd name="T15" fmla="*/ 326 h 333"/>
                <a:gd name="T16" fmla="*/ 82 w 167"/>
                <a:gd name="T17" fmla="*/ 320 h 333"/>
                <a:gd name="T18" fmla="*/ 86 w 167"/>
                <a:gd name="T19" fmla="*/ 284 h 333"/>
                <a:gd name="T20" fmla="*/ 93 w 167"/>
                <a:gd name="T21" fmla="*/ 241 h 333"/>
                <a:gd name="T22" fmla="*/ 108 w 167"/>
                <a:gd name="T23" fmla="*/ 169 h 333"/>
                <a:gd name="T24" fmla="*/ 121 w 167"/>
                <a:gd name="T25" fmla="*/ 133 h 333"/>
                <a:gd name="T26" fmla="*/ 132 w 167"/>
                <a:gd name="T27" fmla="*/ 99 h 333"/>
                <a:gd name="T28" fmla="*/ 142 w 167"/>
                <a:gd name="T29" fmla="*/ 57 h 333"/>
                <a:gd name="T30" fmla="*/ 162 w 167"/>
                <a:gd name="T31" fmla="*/ 11 h 333"/>
                <a:gd name="T32" fmla="*/ 160 w 167"/>
                <a:gd name="T33" fmla="*/ 5 h 333"/>
                <a:gd name="T34" fmla="*/ 141 w 167"/>
                <a:gd name="T35" fmla="*/ 1 h 333"/>
                <a:gd name="T36" fmla="*/ 104 w 167"/>
                <a:gd name="T37" fmla="*/ 9 h 333"/>
                <a:gd name="T38" fmla="*/ 112 w 167"/>
                <a:gd name="T39" fmla="*/ 4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7" h="333">
                  <a:moveTo>
                    <a:pt x="112" y="4"/>
                  </a:moveTo>
                  <a:cubicBezTo>
                    <a:pt x="99" y="13"/>
                    <a:pt x="90" y="30"/>
                    <a:pt x="80" y="42"/>
                  </a:cubicBezTo>
                  <a:cubicBezTo>
                    <a:pt x="67" y="57"/>
                    <a:pt x="55" y="73"/>
                    <a:pt x="43" y="89"/>
                  </a:cubicBezTo>
                  <a:cubicBezTo>
                    <a:pt x="32" y="106"/>
                    <a:pt x="23" y="124"/>
                    <a:pt x="16" y="143"/>
                  </a:cubicBezTo>
                  <a:cubicBezTo>
                    <a:pt x="5" y="172"/>
                    <a:pt x="0" y="197"/>
                    <a:pt x="8" y="226"/>
                  </a:cubicBezTo>
                  <a:cubicBezTo>
                    <a:pt x="12" y="239"/>
                    <a:pt x="16" y="252"/>
                    <a:pt x="21" y="264"/>
                  </a:cubicBezTo>
                  <a:cubicBezTo>
                    <a:pt x="25" y="276"/>
                    <a:pt x="27" y="289"/>
                    <a:pt x="31" y="300"/>
                  </a:cubicBezTo>
                  <a:cubicBezTo>
                    <a:pt x="36" y="311"/>
                    <a:pt x="43" y="321"/>
                    <a:pt x="54" y="326"/>
                  </a:cubicBezTo>
                  <a:cubicBezTo>
                    <a:pt x="63" y="330"/>
                    <a:pt x="80" y="333"/>
                    <a:pt x="82" y="320"/>
                  </a:cubicBezTo>
                  <a:cubicBezTo>
                    <a:pt x="84" y="308"/>
                    <a:pt x="84" y="296"/>
                    <a:pt x="86" y="284"/>
                  </a:cubicBezTo>
                  <a:cubicBezTo>
                    <a:pt x="89" y="270"/>
                    <a:pt x="89" y="255"/>
                    <a:pt x="93" y="241"/>
                  </a:cubicBezTo>
                  <a:cubicBezTo>
                    <a:pt x="99" y="217"/>
                    <a:pt x="101" y="193"/>
                    <a:pt x="108" y="169"/>
                  </a:cubicBezTo>
                  <a:cubicBezTo>
                    <a:pt x="111" y="156"/>
                    <a:pt x="116" y="145"/>
                    <a:pt x="121" y="133"/>
                  </a:cubicBezTo>
                  <a:cubicBezTo>
                    <a:pt x="126" y="122"/>
                    <a:pt x="129" y="110"/>
                    <a:pt x="132" y="99"/>
                  </a:cubicBezTo>
                  <a:cubicBezTo>
                    <a:pt x="136" y="83"/>
                    <a:pt x="137" y="72"/>
                    <a:pt x="142" y="57"/>
                  </a:cubicBezTo>
                  <a:cubicBezTo>
                    <a:pt x="147" y="45"/>
                    <a:pt x="159" y="23"/>
                    <a:pt x="162" y="11"/>
                  </a:cubicBezTo>
                  <a:cubicBezTo>
                    <a:pt x="164" y="4"/>
                    <a:pt x="167" y="8"/>
                    <a:pt x="160" y="5"/>
                  </a:cubicBezTo>
                  <a:cubicBezTo>
                    <a:pt x="155" y="3"/>
                    <a:pt x="147" y="1"/>
                    <a:pt x="141" y="1"/>
                  </a:cubicBezTo>
                  <a:cubicBezTo>
                    <a:pt x="134" y="0"/>
                    <a:pt x="107" y="3"/>
                    <a:pt x="104" y="9"/>
                  </a:cubicBezTo>
                  <a:cubicBezTo>
                    <a:pt x="112" y="4"/>
                    <a:pt x="112" y="4"/>
                    <a:pt x="112" y="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Freeform 749"/>
            <p:cNvSpPr/>
            <p:nvPr/>
          </p:nvSpPr>
          <p:spPr bwMode="auto">
            <a:xfrm>
              <a:off x="4830761" y="1863726"/>
              <a:ext cx="538162" cy="836613"/>
            </a:xfrm>
            <a:custGeom>
              <a:avLst/>
              <a:gdLst>
                <a:gd name="T0" fmla="*/ 5 w 199"/>
                <a:gd name="T1" fmla="*/ 304 h 309"/>
                <a:gd name="T2" fmla="*/ 23 w 199"/>
                <a:gd name="T3" fmla="*/ 287 h 309"/>
                <a:gd name="T4" fmla="*/ 45 w 199"/>
                <a:gd name="T5" fmla="*/ 270 h 309"/>
                <a:gd name="T6" fmla="*/ 82 w 199"/>
                <a:gd name="T7" fmla="*/ 242 h 309"/>
                <a:gd name="T8" fmla="*/ 130 w 199"/>
                <a:gd name="T9" fmla="*/ 176 h 309"/>
                <a:gd name="T10" fmla="*/ 143 w 199"/>
                <a:gd name="T11" fmla="*/ 110 h 309"/>
                <a:gd name="T12" fmla="*/ 131 w 199"/>
                <a:gd name="T13" fmla="*/ 46 h 309"/>
                <a:gd name="T14" fmla="*/ 116 w 199"/>
                <a:gd name="T15" fmla="*/ 4 h 309"/>
                <a:gd name="T16" fmla="*/ 144 w 199"/>
                <a:gd name="T17" fmla="*/ 22 h 309"/>
                <a:gd name="T18" fmla="*/ 169 w 199"/>
                <a:gd name="T19" fmla="*/ 60 h 309"/>
                <a:gd name="T20" fmla="*/ 191 w 199"/>
                <a:gd name="T21" fmla="*/ 101 h 309"/>
                <a:gd name="T22" fmla="*/ 198 w 199"/>
                <a:gd name="T23" fmla="*/ 149 h 309"/>
                <a:gd name="T24" fmla="*/ 156 w 199"/>
                <a:gd name="T25" fmla="*/ 236 h 309"/>
                <a:gd name="T26" fmla="*/ 98 w 199"/>
                <a:gd name="T27" fmla="*/ 284 h 309"/>
                <a:gd name="T28" fmla="*/ 46 w 199"/>
                <a:gd name="T29" fmla="*/ 303 h 309"/>
                <a:gd name="T30" fmla="*/ 23 w 199"/>
                <a:gd name="T31" fmla="*/ 308 h 309"/>
                <a:gd name="T32" fmla="*/ 7 w 199"/>
                <a:gd name="T33" fmla="*/ 299 h 309"/>
                <a:gd name="T34" fmla="*/ 5 w 199"/>
                <a:gd name="T35" fmla="*/ 304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9" h="309">
                  <a:moveTo>
                    <a:pt x="5" y="304"/>
                  </a:moveTo>
                  <a:cubicBezTo>
                    <a:pt x="6" y="299"/>
                    <a:pt x="18" y="291"/>
                    <a:pt x="23" y="287"/>
                  </a:cubicBezTo>
                  <a:cubicBezTo>
                    <a:pt x="30" y="280"/>
                    <a:pt x="38" y="276"/>
                    <a:pt x="45" y="270"/>
                  </a:cubicBezTo>
                  <a:cubicBezTo>
                    <a:pt x="57" y="261"/>
                    <a:pt x="72" y="252"/>
                    <a:pt x="82" y="242"/>
                  </a:cubicBezTo>
                  <a:cubicBezTo>
                    <a:pt x="101" y="221"/>
                    <a:pt x="119" y="202"/>
                    <a:pt x="130" y="176"/>
                  </a:cubicBezTo>
                  <a:cubicBezTo>
                    <a:pt x="139" y="157"/>
                    <a:pt x="142" y="131"/>
                    <a:pt x="143" y="110"/>
                  </a:cubicBezTo>
                  <a:cubicBezTo>
                    <a:pt x="145" y="89"/>
                    <a:pt x="134" y="66"/>
                    <a:pt x="131" y="46"/>
                  </a:cubicBezTo>
                  <a:cubicBezTo>
                    <a:pt x="128" y="31"/>
                    <a:pt x="118" y="18"/>
                    <a:pt x="116" y="4"/>
                  </a:cubicBezTo>
                  <a:cubicBezTo>
                    <a:pt x="124" y="0"/>
                    <a:pt x="137" y="18"/>
                    <a:pt x="144" y="22"/>
                  </a:cubicBezTo>
                  <a:cubicBezTo>
                    <a:pt x="155" y="31"/>
                    <a:pt x="162" y="47"/>
                    <a:pt x="169" y="60"/>
                  </a:cubicBezTo>
                  <a:cubicBezTo>
                    <a:pt x="177" y="73"/>
                    <a:pt x="183" y="87"/>
                    <a:pt x="191" y="101"/>
                  </a:cubicBezTo>
                  <a:cubicBezTo>
                    <a:pt x="199" y="114"/>
                    <a:pt x="199" y="134"/>
                    <a:pt x="198" y="149"/>
                  </a:cubicBezTo>
                  <a:cubicBezTo>
                    <a:pt x="195" y="180"/>
                    <a:pt x="176" y="212"/>
                    <a:pt x="156" y="236"/>
                  </a:cubicBezTo>
                  <a:cubicBezTo>
                    <a:pt x="140" y="256"/>
                    <a:pt x="120" y="272"/>
                    <a:pt x="98" y="284"/>
                  </a:cubicBezTo>
                  <a:cubicBezTo>
                    <a:pt x="80" y="293"/>
                    <a:pt x="65" y="300"/>
                    <a:pt x="46" y="303"/>
                  </a:cubicBezTo>
                  <a:cubicBezTo>
                    <a:pt x="38" y="304"/>
                    <a:pt x="31" y="307"/>
                    <a:pt x="23" y="308"/>
                  </a:cubicBezTo>
                  <a:cubicBezTo>
                    <a:pt x="19" y="309"/>
                    <a:pt x="0" y="306"/>
                    <a:pt x="7" y="299"/>
                  </a:cubicBezTo>
                  <a:cubicBezTo>
                    <a:pt x="5" y="304"/>
                    <a:pt x="5" y="304"/>
                    <a:pt x="5" y="30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" name="Freeform 750"/>
            <p:cNvSpPr/>
            <p:nvPr/>
          </p:nvSpPr>
          <p:spPr bwMode="auto">
            <a:xfrm>
              <a:off x="4979986" y="1790701"/>
              <a:ext cx="296862" cy="173038"/>
            </a:xfrm>
            <a:custGeom>
              <a:avLst/>
              <a:gdLst>
                <a:gd name="T0" fmla="*/ 5 w 110"/>
                <a:gd name="T1" fmla="*/ 0 h 64"/>
                <a:gd name="T2" fmla="*/ 0 w 110"/>
                <a:gd name="T3" fmla="*/ 2 h 64"/>
                <a:gd name="T4" fmla="*/ 40 w 110"/>
                <a:gd name="T5" fmla="*/ 13 h 64"/>
                <a:gd name="T6" fmla="*/ 110 w 110"/>
                <a:gd name="T7" fmla="*/ 64 h 64"/>
                <a:gd name="T8" fmla="*/ 100 w 110"/>
                <a:gd name="T9" fmla="*/ 52 h 64"/>
                <a:gd name="T10" fmla="*/ 33 w 110"/>
                <a:gd name="T11" fmla="*/ 9 h 64"/>
                <a:gd name="T12" fmla="*/ 5 w 110"/>
                <a:gd name="T1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64">
                  <a:moveTo>
                    <a:pt x="5" y="0"/>
                  </a:moveTo>
                  <a:cubicBezTo>
                    <a:pt x="3" y="0"/>
                    <a:pt x="1" y="1"/>
                    <a:pt x="0" y="2"/>
                  </a:cubicBezTo>
                  <a:cubicBezTo>
                    <a:pt x="13" y="4"/>
                    <a:pt x="27" y="8"/>
                    <a:pt x="40" y="13"/>
                  </a:cubicBezTo>
                  <a:cubicBezTo>
                    <a:pt x="65" y="24"/>
                    <a:pt x="91" y="42"/>
                    <a:pt x="110" y="64"/>
                  </a:cubicBezTo>
                  <a:cubicBezTo>
                    <a:pt x="106" y="59"/>
                    <a:pt x="103" y="54"/>
                    <a:pt x="100" y="52"/>
                  </a:cubicBezTo>
                  <a:cubicBezTo>
                    <a:pt x="81" y="31"/>
                    <a:pt x="58" y="18"/>
                    <a:pt x="33" y="9"/>
                  </a:cubicBezTo>
                  <a:cubicBezTo>
                    <a:pt x="27" y="7"/>
                    <a:pt x="14" y="0"/>
                    <a:pt x="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" name="Freeform 751"/>
            <p:cNvSpPr/>
            <p:nvPr/>
          </p:nvSpPr>
          <p:spPr bwMode="auto">
            <a:xfrm>
              <a:off x="4973636" y="1797051"/>
              <a:ext cx="344487" cy="257175"/>
            </a:xfrm>
            <a:custGeom>
              <a:avLst/>
              <a:gdLst>
                <a:gd name="T0" fmla="*/ 2 w 127"/>
                <a:gd name="T1" fmla="*/ 0 h 95"/>
                <a:gd name="T2" fmla="*/ 1 w 127"/>
                <a:gd name="T3" fmla="*/ 0 h 95"/>
                <a:gd name="T4" fmla="*/ 0 w 127"/>
                <a:gd name="T5" fmla="*/ 3 h 95"/>
                <a:gd name="T6" fmla="*/ 10 w 127"/>
                <a:gd name="T7" fmla="*/ 4 h 95"/>
                <a:gd name="T8" fmla="*/ 8 w 127"/>
                <a:gd name="T9" fmla="*/ 25 h 95"/>
                <a:gd name="T10" fmla="*/ 36 w 127"/>
                <a:gd name="T11" fmla="*/ 60 h 95"/>
                <a:gd name="T12" fmla="*/ 83 w 127"/>
                <a:gd name="T13" fmla="*/ 93 h 95"/>
                <a:gd name="T14" fmla="*/ 78 w 127"/>
                <a:gd name="T15" fmla="*/ 71 h 95"/>
                <a:gd name="T16" fmla="*/ 63 w 127"/>
                <a:gd name="T17" fmla="*/ 29 h 95"/>
                <a:gd name="T18" fmla="*/ 65 w 127"/>
                <a:gd name="T19" fmla="*/ 28 h 95"/>
                <a:gd name="T20" fmla="*/ 91 w 127"/>
                <a:gd name="T21" fmla="*/ 47 h 95"/>
                <a:gd name="T22" fmla="*/ 116 w 127"/>
                <a:gd name="T23" fmla="*/ 85 h 95"/>
                <a:gd name="T24" fmla="*/ 122 w 127"/>
                <a:gd name="T25" fmla="*/ 95 h 95"/>
                <a:gd name="T26" fmla="*/ 112 w 127"/>
                <a:gd name="T27" fmla="*/ 62 h 95"/>
                <a:gd name="T28" fmla="*/ 42 w 127"/>
                <a:gd name="T29" fmla="*/ 11 h 95"/>
                <a:gd name="T30" fmla="*/ 2 w 127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7" h="95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5" y="5"/>
                    <a:pt x="6" y="20"/>
                    <a:pt x="8" y="25"/>
                  </a:cubicBezTo>
                  <a:cubicBezTo>
                    <a:pt x="13" y="37"/>
                    <a:pt x="27" y="51"/>
                    <a:pt x="36" y="60"/>
                  </a:cubicBezTo>
                  <a:cubicBezTo>
                    <a:pt x="46" y="68"/>
                    <a:pt x="65" y="84"/>
                    <a:pt x="83" y="93"/>
                  </a:cubicBezTo>
                  <a:cubicBezTo>
                    <a:pt x="81" y="86"/>
                    <a:pt x="79" y="78"/>
                    <a:pt x="78" y="71"/>
                  </a:cubicBezTo>
                  <a:cubicBezTo>
                    <a:pt x="75" y="56"/>
                    <a:pt x="65" y="43"/>
                    <a:pt x="63" y="29"/>
                  </a:cubicBezTo>
                  <a:cubicBezTo>
                    <a:pt x="64" y="28"/>
                    <a:pt x="64" y="28"/>
                    <a:pt x="65" y="28"/>
                  </a:cubicBezTo>
                  <a:cubicBezTo>
                    <a:pt x="73" y="28"/>
                    <a:pt x="85" y="43"/>
                    <a:pt x="91" y="47"/>
                  </a:cubicBezTo>
                  <a:cubicBezTo>
                    <a:pt x="102" y="56"/>
                    <a:pt x="109" y="72"/>
                    <a:pt x="116" y="85"/>
                  </a:cubicBezTo>
                  <a:cubicBezTo>
                    <a:pt x="118" y="88"/>
                    <a:pt x="120" y="91"/>
                    <a:pt x="122" y="95"/>
                  </a:cubicBezTo>
                  <a:cubicBezTo>
                    <a:pt x="127" y="87"/>
                    <a:pt x="120" y="73"/>
                    <a:pt x="112" y="62"/>
                  </a:cubicBezTo>
                  <a:cubicBezTo>
                    <a:pt x="93" y="40"/>
                    <a:pt x="67" y="22"/>
                    <a:pt x="42" y="11"/>
                  </a:cubicBezTo>
                  <a:cubicBezTo>
                    <a:pt x="29" y="6"/>
                    <a:pt x="15" y="2"/>
                    <a:pt x="2" y="0"/>
                  </a:cubicBezTo>
                </a:path>
              </a:pathLst>
            </a:custGeom>
            <a:solidFill>
              <a:srgbClr val="FEF7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3" name="Freeform 752"/>
            <p:cNvSpPr/>
            <p:nvPr/>
          </p:nvSpPr>
          <p:spPr bwMode="auto">
            <a:xfrm>
              <a:off x="4972049" y="1797051"/>
              <a:ext cx="4762" cy="7938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1 w 2"/>
                <a:gd name="T5" fmla="*/ 3 h 3"/>
                <a:gd name="T6" fmla="*/ 2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2" y="1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4" name="Freeform 753"/>
            <p:cNvSpPr/>
            <p:nvPr/>
          </p:nvSpPr>
          <p:spPr bwMode="auto">
            <a:xfrm>
              <a:off x="5145086" y="1871664"/>
              <a:ext cx="158750" cy="198438"/>
            </a:xfrm>
            <a:custGeom>
              <a:avLst/>
              <a:gdLst>
                <a:gd name="T0" fmla="*/ 2 w 59"/>
                <a:gd name="T1" fmla="*/ 0 h 73"/>
                <a:gd name="T2" fmla="*/ 0 w 59"/>
                <a:gd name="T3" fmla="*/ 1 h 73"/>
                <a:gd name="T4" fmla="*/ 15 w 59"/>
                <a:gd name="T5" fmla="*/ 43 h 73"/>
                <a:gd name="T6" fmla="*/ 20 w 59"/>
                <a:gd name="T7" fmla="*/ 65 h 73"/>
                <a:gd name="T8" fmla="*/ 45 w 59"/>
                <a:gd name="T9" fmla="*/ 73 h 73"/>
                <a:gd name="T10" fmla="*/ 50 w 59"/>
                <a:gd name="T11" fmla="*/ 72 h 73"/>
                <a:gd name="T12" fmla="*/ 59 w 59"/>
                <a:gd name="T13" fmla="*/ 67 h 73"/>
                <a:gd name="T14" fmla="*/ 53 w 59"/>
                <a:gd name="T15" fmla="*/ 57 h 73"/>
                <a:gd name="T16" fmla="*/ 28 w 59"/>
                <a:gd name="T17" fmla="*/ 19 h 73"/>
                <a:gd name="T18" fmla="*/ 2 w 59"/>
                <a:gd name="T1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73">
                  <a:moveTo>
                    <a:pt x="2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2" y="15"/>
                    <a:pt x="12" y="28"/>
                    <a:pt x="15" y="43"/>
                  </a:cubicBezTo>
                  <a:cubicBezTo>
                    <a:pt x="16" y="50"/>
                    <a:pt x="18" y="58"/>
                    <a:pt x="20" y="65"/>
                  </a:cubicBezTo>
                  <a:cubicBezTo>
                    <a:pt x="29" y="70"/>
                    <a:pt x="37" y="73"/>
                    <a:pt x="45" y="73"/>
                  </a:cubicBezTo>
                  <a:cubicBezTo>
                    <a:pt x="47" y="73"/>
                    <a:pt x="49" y="72"/>
                    <a:pt x="50" y="72"/>
                  </a:cubicBezTo>
                  <a:cubicBezTo>
                    <a:pt x="54" y="71"/>
                    <a:pt x="57" y="69"/>
                    <a:pt x="59" y="67"/>
                  </a:cubicBezTo>
                  <a:cubicBezTo>
                    <a:pt x="57" y="63"/>
                    <a:pt x="55" y="60"/>
                    <a:pt x="53" y="57"/>
                  </a:cubicBezTo>
                  <a:cubicBezTo>
                    <a:pt x="46" y="44"/>
                    <a:pt x="39" y="28"/>
                    <a:pt x="28" y="19"/>
                  </a:cubicBezTo>
                  <a:cubicBezTo>
                    <a:pt x="22" y="15"/>
                    <a:pt x="10" y="0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5" name="Freeform 754"/>
            <p:cNvSpPr>
              <a:spLocks noEditPoints="1"/>
            </p:cNvSpPr>
            <p:nvPr/>
          </p:nvSpPr>
          <p:spPr bwMode="auto">
            <a:xfrm>
              <a:off x="4408487" y="1762126"/>
              <a:ext cx="958850" cy="944563"/>
            </a:xfrm>
            <a:custGeom>
              <a:avLst/>
              <a:gdLst>
                <a:gd name="T0" fmla="*/ 91 w 354"/>
                <a:gd name="T1" fmla="*/ 328 h 349"/>
                <a:gd name="T2" fmla="*/ 0 w 354"/>
                <a:gd name="T3" fmla="*/ 173 h 349"/>
                <a:gd name="T4" fmla="*/ 25 w 354"/>
                <a:gd name="T5" fmla="*/ 82 h 349"/>
                <a:gd name="T6" fmla="*/ 175 w 354"/>
                <a:gd name="T7" fmla="*/ 0 h 349"/>
                <a:gd name="T8" fmla="*/ 264 w 354"/>
                <a:gd name="T9" fmla="*/ 24 h 349"/>
                <a:gd name="T10" fmla="*/ 354 w 354"/>
                <a:gd name="T11" fmla="*/ 171 h 349"/>
                <a:gd name="T12" fmla="*/ 330 w 354"/>
                <a:gd name="T13" fmla="*/ 252 h 349"/>
                <a:gd name="T14" fmla="*/ 172 w 354"/>
                <a:gd name="T15" fmla="*/ 349 h 349"/>
                <a:gd name="T16" fmla="*/ 91 w 354"/>
                <a:gd name="T17" fmla="*/ 328 h 349"/>
                <a:gd name="T18" fmla="*/ 32 w 354"/>
                <a:gd name="T19" fmla="*/ 86 h 349"/>
                <a:gd name="T20" fmla="*/ 8 w 354"/>
                <a:gd name="T21" fmla="*/ 173 h 349"/>
                <a:gd name="T22" fmla="*/ 95 w 354"/>
                <a:gd name="T23" fmla="*/ 321 h 349"/>
                <a:gd name="T24" fmla="*/ 172 w 354"/>
                <a:gd name="T25" fmla="*/ 342 h 349"/>
                <a:gd name="T26" fmla="*/ 324 w 354"/>
                <a:gd name="T27" fmla="*/ 248 h 349"/>
                <a:gd name="T28" fmla="*/ 346 w 354"/>
                <a:gd name="T29" fmla="*/ 171 h 349"/>
                <a:gd name="T30" fmla="*/ 260 w 354"/>
                <a:gd name="T31" fmla="*/ 30 h 349"/>
                <a:gd name="T32" fmla="*/ 175 w 354"/>
                <a:gd name="T33" fmla="*/ 8 h 349"/>
                <a:gd name="T34" fmla="*/ 32 w 354"/>
                <a:gd name="T35" fmla="*/ 86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4" h="349">
                  <a:moveTo>
                    <a:pt x="91" y="328"/>
                  </a:moveTo>
                  <a:cubicBezTo>
                    <a:pt x="30" y="292"/>
                    <a:pt x="0" y="232"/>
                    <a:pt x="0" y="173"/>
                  </a:cubicBezTo>
                  <a:cubicBezTo>
                    <a:pt x="0" y="141"/>
                    <a:pt x="8" y="109"/>
                    <a:pt x="25" y="82"/>
                  </a:cubicBezTo>
                  <a:cubicBezTo>
                    <a:pt x="58" y="29"/>
                    <a:pt x="116" y="0"/>
                    <a:pt x="175" y="0"/>
                  </a:cubicBezTo>
                  <a:cubicBezTo>
                    <a:pt x="206" y="0"/>
                    <a:pt x="236" y="8"/>
                    <a:pt x="264" y="24"/>
                  </a:cubicBezTo>
                  <a:cubicBezTo>
                    <a:pt x="321" y="56"/>
                    <a:pt x="354" y="113"/>
                    <a:pt x="354" y="171"/>
                  </a:cubicBezTo>
                  <a:cubicBezTo>
                    <a:pt x="354" y="199"/>
                    <a:pt x="346" y="227"/>
                    <a:pt x="330" y="252"/>
                  </a:cubicBezTo>
                  <a:cubicBezTo>
                    <a:pt x="290" y="316"/>
                    <a:pt x="231" y="349"/>
                    <a:pt x="172" y="349"/>
                  </a:cubicBezTo>
                  <a:cubicBezTo>
                    <a:pt x="144" y="349"/>
                    <a:pt x="117" y="342"/>
                    <a:pt x="91" y="328"/>
                  </a:cubicBezTo>
                  <a:close/>
                  <a:moveTo>
                    <a:pt x="32" y="86"/>
                  </a:moveTo>
                  <a:cubicBezTo>
                    <a:pt x="16" y="112"/>
                    <a:pt x="8" y="142"/>
                    <a:pt x="8" y="173"/>
                  </a:cubicBezTo>
                  <a:cubicBezTo>
                    <a:pt x="8" y="230"/>
                    <a:pt x="36" y="287"/>
                    <a:pt x="95" y="321"/>
                  </a:cubicBezTo>
                  <a:cubicBezTo>
                    <a:pt x="120" y="335"/>
                    <a:pt x="146" y="342"/>
                    <a:pt x="172" y="342"/>
                  </a:cubicBezTo>
                  <a:cubicBezTo>
                    <a:pt x="228" y="342"/>
                    <a:pt x="285" y="310"/>
                    <a:pt x="324" y="248"/>
                  </a:cubicBezTo>
                  <a:cubicBezTo>
                    <a:pt x="339" y="224"/>
                    <a:pt x="346" y="197"/>
                    <a:pt x="346" y="171"/>
                  </a:cubicBezTo>
                  <a:cubicBezTo>
                    <a:pt x="346" y="116"/>
                    <a:pt x="315" y="62"/>
                    <a:pt x="260" y="30"/>
                  </a:cubicBezTo>
                  <a:cubicBezTo>
                    <a:pt x="234" y="15"/>
                    <a:pt x="204" y="8"/>
                    <a:pt x="175" y="8"/>
                  </a:cubicBezTo>
                  <a:cubicBezTo>
                    <a:pt x="118" y="8"/>
                    <a:pt x="63" y="36"/>
                    <a:pt x="32" y="86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Freeform 755"/>
            <p:cNvSpPr>
              <a:spLocks noEditPoints="1"/>
            </p:cNvSpPr>
            <p:nvPr/>
          </p:nvSpPr>
          <p:spPr bwMode="auto">
            <a:xfrm>
              <a:off x="4559299" y="1778001"/>
              <a:ext cx="282575" cy="860425"/>
            </a:xfrm>
            <a:custGeom>
              <a:avLst/>
              <a:gdLst>
                <a:gd name="T0" fmla="*/ 34 w 104"/>
                <a:gd name="T1" fmla="*/ 310 h 318"/>
                <a:gd name="T2" fmla="*/ 42 w 104"/>
                <a:gd name="T3" fmla="*/ 314 h 318"/>
                <a:gd name="T4" fmla="*/ 38 w 104"/>
                <a:gd name="T5" fmla="*/ 317 h 318"/>
                <a:gd name="T6" fmla="*/ 27 w 104"/>
                <a:gd name="T7" fmla="*/ 293 h 318"/>
                <a:gd name="T8" fmla="*/ 33 w 104"/>
                <a:gd name="T9" fmla="*/ 304 h 318"/>
                <a:gd name="T10" fmla="*/ 23 w 104"/>
                <a:gd name="T11" fmla="*/ 290 h 318"/>
                <a:gd name="T12" fmla="*/ 23 w 104"/>
                <a:gd name="T13" fmla="*/ 281 h 318"/>
                <a:gd name="T14" fmla="*/ 25 w 104"/>
                <a:gd name="T15" fmla="*/ 291 h 318"/>
                <a:gd name="T16" fmla="*/ 13 w 104"/>
                <a:gd name="T17" fmla="*/ 268 h 318"/>
                <a:gd name="T18" fmla="*/ 17 w 104"/>
                <a:gd name="T19" fmla="*/ 266 h 318"/>
                <a:gd name="T20" fmla="*/ 18 w 104"/>
                <a:gd name="T21" fmla="*/ 277 h 318"/>
                <a:gd name="T22" fmla="*/ 8 w 104"/>
                <a:gd name="T23" fmla="*/ 253 h 318"/>
                <a:gd name="T24" fmla="*/ 15 w 104"/>
                <a:gd name="T25" fmla="*/ 259 h 318"/>
                <a:gd name="T26" fmla="*/ 10 w 104"/>
                <a:gd name="T27" fmla="*/ 260 h 318"/>
                <a:gd name="T28" fmla="*/ 4 w 104"/>
                <a:gd name="T29" fmla="*/ 238 h 318"/>
                <a:gd name="T30" fmla="*/ 11 w 104"/>
                <a:gd name="T31" fmla="*/ 244 h 318"/>
                <a:gd name="T32" fmla="*/ 6 w 104"/>
                <a:gd name="T33" fmla="*/ 245 h 318"/>
                <a:gd name="T34" fmla="*/ 4 w 104"/>
                <a:gd name="T35" fmla="*/ 219 h 318"/>
                <a:gd name="T36" fmla="*/ 5 w 104"/>
                <a:gd name="T37" fmla="*/ 232 h 318"/>
                <a:gd name="T38" fmla="*/ 1 w 104"/>
                <a:gd name="T39" fmla="*/ 214 h 318"/>
                <a:gd name="T40" fmla="*/ 5 w 104"/>
                <a:gd name="T41" fmla="*/ 206 h 318"/>
                <a:gd name="T42" fmla="*/ 3 w 104"/>
                <a:gd name="T43" fmla="*/ 216 h 318"/>
                <a:gd name="T44" fmla="*/ 0 w 104"/>
                <a:gd name="T45" fmla="*/ 196 h 318"/>
                <a:gd name="T46" fmla="*/ 5 w 104"/>
                <a:gd name="T47" fmla="*/ 191 h 318"/>
                <a:gd name="T48" fmla="*/ 2 w 104"/>
                <a:gd name="T49" fmla="*/ 201 h 318"/>
                <a:gd name="T50" fmla="*/ 0 w 104"/>
                <a:gd name="T51" fmla="*/ 183 h 318"/>
                <a:gd name="T52" fmla="*/ 6 w 104"/>
                <a:gd name="T53" fmla="*/ 175 h 318"/>
                <a:gd name="T54" fmla="*/ 2 w 104"/>
                <a:gd name="T55" fmla="*/ 185 h 318"/>
                <a:gd name="T56" fmla="*/ 3 w 104"/>
                <a:gd name="T57" fmla="*/ 159 h 318"/>
                <a:gd name="T58" fmla="*/ 7 w 104"/>
                <a:gd name="T59" fmla="*/ 168 h 318"/>
                <a:gd name="T60" fmla="*/ 5 w 104"/>
                <a:gd name="T61" fmla="*/ 152 h 318"/>
                <a:gd name="T62" fmla="*/ 11 w 104"/>
                <a:gd name="T63" fmla="*/ 145 h 318"/>
                <a:gd name="T64" fmla="*/ 10 w 104"/>
                <a:gd name="T65" fmla="*/ 139 h 318"/>
                <a:gd name="T66" fmla="*/ 14 w 104"/>
                <a:gd name="T67" fmla="*/ 127 h 318"/>
                <a:gd name="T68" fmla="*/ 11 w 104"/>
                <a:gd name="T69" fmla="*/ 139 h 318"/>
                <a:gd name="T70" fmla="*/ 14 w 104"/>
                <a:gd name="T71" fmla="*/ 121 h 318"/>
                <a:gd name="T72" fmla="*/ 21 w 104"/>
                <a:gd name="T73" fmla="*/ 116 h 318"/>
                <a:gd name="T74" fmla="*/ 15 w 104"/>
                <a:gd name="T75" fmla="*/ 124 h 318"/>
                <a:gd name="T76" fmla="*/ 23 w 104"/>
                <a:gd name="T77" fmla="*/ 100 h 318"/>
                <a:gd name="T78" fmla="*/ 27 w 104"/>
                <a:gd name="T79" fmla="*/ 102 h 318"/>
                <a:gd name="T80" fmla="*/ 21 w 104"/>
                <a:gd name="T81" fmla="*/ 110 h 318"/>
                <a:gd name="T82" fmla="*/ 30 w 104"/>
                <a:gd name="T83" fmla="*/ 86 h 318"/>
                <a:gd name="T84" fmla="*/ 31 w 104"/>
                <a:gd name="T85" fmla="*/ 95 h 318"/>
                <a:gd name="T86" fmla="*/ 35 w 104"/>
                <a:gd name="T87" fmla="*/ 82 h 318"/>
                <a:gd name="T88" fmla="*/ 42 w 104"/>
                <a:gd name="T89" fmla="*/ 71 h 318"/>
                <a:gd name="T90" fmla="*/ 36 w 104"/>
                <a:gd name="T91" fmla="*/ 82 h 318"/>
                <a:gd name="T92" fmla="*/ 43 w 104"/>
                <a:gd name="T93" fmla="*/ 65 h 318"/>
                <a:gd name="T94" fmla="*/ 51 w 104"/>
                <a:gd name="T95" fmla="*/ 62 h 318"/>
                <a:gd name="T96" fmla="*/ 43 w 104"/>
                <a:gd name="T97" fmla="*/ 69 h 318"/>
                <a:gd name="T98" fmla="*/ 56 w 104"/>
                <a:gd name="T99" fmla="*/ 46 h 318"/>
                <a:gd name="T100" fmla="*/ 55 w 104"/>
                <a:gd name="T101" fmla="*/ 55 h 318"/>
                <a:gd name="T102" fmla="*/ 62 w 104"/>
                <a:gd name="T103" fmla="*/ 43 h 318"/>
                <a:gd name="T104" fmla="*/ 70 w 104"/>
                <a:gd name="T105" fmla="*/ 34 h 318"/>
                <a:gd name="T106" fmla="*/ 63 w 104"/>
                <a:gd name="T107" fmla="*/ 44 h 318"/>
                <a:gd name="T108" fmla="*/ 72 w 104"/>
                <a:gd name="T109" fmla="*/ 28 h 318"/>
                <a:gd name="T110" fmla="*/ 80 w 104"/>
                <a:gd name="T111" fmla="*/ 26 h 318"/>
                <a:gd name="T112" fmla="*/ 72 w 104"/>
                <a:gd name="T113" fmla="*/ 32 h 318"/>
                <a:gd name="T114" fmla="*/ 88 w 104"/>
                <a:gd name="T115" fmla="*/ 11 h 318"/>
                <a:gd name="T116" fmla="*/ 86 w 104"/>
                <a:gd name="T117" fmla="*/ 20 h 318"/>
                <a:gd name="T118" fmla="*/ 94 w 104"/>
                <a:gd name="T119" fmla="*/ 9 h 318"/>
                <a:gd name="T120" fmla="*/ 100 w 104"/>
                <a:gd name="T121" fmla="*/ 1 h 318"/>
                <a:gd name="T122" fmla="*/ 97 w 104"/>
                <a:gd name="T123" fmla="*/ 9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318">
                  <a:moveTo>
                    <a:pt x="38" y="317"/>
                  </a:moveTo>
                  <a:cubicBezTo>
                    <a:pt x="37" y="315"/>
                    <a:pt x="35" y="312"/>
                    <a:pt x="34" y="310"/>
                  </a:cubicBezTo>
                  <a:cubicBezTo>
                    <a:pt x="34" y="310"/>
                    <a:pt x="34" y="310"/>
                    <a:pt x="34" y="310"/>
                  </a:cubicBezTo>
                  <a:cubicBezTo>
                    <a:pt x="33" y="309"/>
                    <a:pt x="34" y="308"/>
                    <a:pt x="35" y="307"/>
                  </a:cubicBezTo>
                  <a:cubicBezTo>
                    <a:pt x="36" y="306"/>
                    <a:pt x="37" y="307"/>
                    <a:pt x="38" y="308"/>
                  </a:cubicBezTo>
                  <a:cubicBezTo>
                    <a:pt x="39" y="310"/>
                    <a:pt x="41" y="312"/>
                    <a:pt x="42" y="314"/>
                  </a:cubicBezTo>
                  <a:cubicBezTo>
                    <a:pt x="43" y="315"/>
                    <a:pt x="42" y="317"/>
                    <a:pt x="41" y="318"/>
                  </a:cubicBezTo>
                  <a:cubicBezTo>
                    <a:pt x="41" y="318"/>
                    <a:pt x="40" y="318"/>
                    <a:pt x="40" y="318"/>
                  </a:cubicBezTo>
                  <a:cubicBezTo>
                    <a:pt x="39" y="318"/>
                    <a:pt x="39" y="318"/>
                    <a:pt x="38" y="317"/>
                  </a:cubicBezTo>
                  <a:close/>
                  <a:moveTo>
                    <a:pt x="30" y="303"/>
                  </a:moveTo>
                  <a:cubicBezTo>
                    <a:pt x="29" y="301"/>
                    <a:pt x="27" y="299"/>
                    <a:pt x="26" y="297"/>
                  </a:cubicBezTo>
                  <a:cubicBezTo>
                    <a:pt x="25" y="295"/>
                    <a:pt x="26" y="294"/>
                    <a:pt x="27" y="293"/>
                  </a:cubicBezTo>
                  <a:cubicBezTo>
                    <a:pt x="28" y="293"/>
                    <a:pt x="30" y="293"/>
                    <a:pt x="30" y="294"/>
                  </a:cubicBezTo>
                  <a:cubicBezTo>
                    <a:pt x="31" y="297"/>
                    <a:pt x="33" y="299"/>
                    <a:pt x="34" y="301"/>
                  </a:cubicBezTo>
                  <a:cubicBezTo>
                    <a:pt x="35" y="302"/>
                    <a:pt x="34" y="304"/>
                    <a:pt x="33" y="304"/>
                  </a:cubicBezTo>
                  <a:cubicBezTo>
                    <a:pt x="33" y="305"/>
                    <a:pt x="32" y="305"/>
                    <a:pt x="32" y="305"/>
                  </a:cubicBezTo>
                  <a:cubicBezTo>
                    <a:pt x="31" y="305"/>
                    <a:pt x="30" y="304"/>
                    <a:pt x="30" y="303"/>
                  </a:cubicBezTo>
                  <a:close/>
                  <a:moveTo>
                    <a:pt x="23" y="290"/>
                  </a:moveTo>
                  <a:cubicBezTo>
                    <a:pt x="21" y="287"/>
                    <a:pt x="20" y="285"/>
                    <a:pt x="19" y="282"/>
                  </a:cubicBezTo>
                  <a:cubicBezTo>
                    <a:pt x="19" y="281"/>
                    <a:pt x="19" y="280"/>
                    <a:pt x="20" y="279"/>
                  </a:cubicBezTo>
                  <a:cubicBezTo>
                    <a:pt x="21" y="279"/>
                    <a:pt x="23" y="279"/>
                    <a:pt x="23" y="281"/>
                  </a:cubicBezTo>
                  <a:cubicBezTo>
                    <a:pt x="24" y="283"/>
                    <a:pt x="26" y="285"/>
                    <a:pt x="27" y="287"/>
                  </a:cubicBezTo>
                  <a:cubicBezTo>
                    <a:pt x="27" y="289"/>
                    <a:pt x="27" y="290"/>
                    <a:pt x="26" y="291"/>
                  </a:cubicBezTo>
                  <a:cubicBezTo>
                    <a:pt x="25" y="291"/>
                    <a:pt x="25" y="291"/>
                    <a:pt x="25" y="291"/>
                  </a:cubicBezTo>
                  <a:cubicBezTo>
                    <a:pt x="24" y="291"/>
                    <a:pt x="23" y="290"/>
                    <a:pt x="23" y="290"/>
                  </a:cubicBezTo>
                  <a:close/>
                  <a:moveTo>
                    <a:pt x="16" y="275"/>
                  </a:moveTo>
                  <a:cubicBezTo>
                    <a:pt x="15" y="273"/>
                    <a:pt x="14" y="270"/>
                    <a:pt x="13" y="268"/>
                  </a:cubicBezTo>
                  <a:cubicBezTo>
                    <a:pt x="13" y="268"/>
                    <a:pt x="13" y="268"/>
                    <a:pt x="13" y="268"/>
                  </a:cubicBezTo>
                  <a:cubicBezTo>
                    <a:pt x="13" y="267"/>
                    <a:pt x="13" y="265"/>
                    <a:pt x="14" y="265"/>
                  </a:cubicBezTo>
                  <a:cubicBezTo>
                    <a:pt x="16" y="264"/>
                    <a:pt x="17" y="265"/>
                    <a:pt x="17" y="266"/>
                  </a:cubicBezTo>
                  <a:cubicBezTo>
                    <a:pt x="18" y="269"/>
                    <a:pt x="19" y="271"/>
                    <a:pt x="20" y="273"/>
                  </a:cubicBezTo>
                  <a:cubicBezTo>
                    <a:pt x="21" y="275"/>
                    <a:pt x="20" y="276"/>
                    <a:pt x="19" y="276"/>
                  </a:cubicBezTo>
                  <a:cubicBezTo>
                    <a:pt x="18" y="277"/>
                    <a:pt x="18" y="277"/>
                    <a:pt x="18" y="277"/>
                  </a:cubicBezTo>
                  <a:cubicBezTo>
                    <a:pt x="17" y="277"/>
                    <a:pt x="16" y="276"/>
                    <a:pt x="16" y="275"/>
                  </a:cubicBezTo>
                  <a:close/>
                  <a:moveTo>
                    <a:pt x="10" y="260"/>
                  </a:moveTo>
                  <a:cubicBezTo>
                    <a:pt x="10" y="258"/>
                    <a:pt x="9" y="255"/>
                    <a:pt x="8" y="253"/>
                  </a:cubicBezTo>
                  <a:cubicBezTo>
                    <a:pt x="8" y="252"/>
                    <a:pt x="8" y="250"/>
                    <a:pt x="10" y="250"/>
                  </a:cubicBezTo>
                  <a:cubicBezTo>
                    <a:pt x="11" y="250"/>
                    <a:pt x="12" y="250"/>
                    <a:pt x="13" y="252"/>
                  </a:cubicBezTo>
                  <a:cubicBezTo>
                    <a:pt x="13" y="254"/>
                    <a:pt x="14" y="256"/>
                    <a:pt x="15" y="259"/>
                  </a:cubicBezTo>
                  <a:cubicBezTo>
                    <a:pt x="15" y="260"/>
                    <a:pt x="15" y="262"/>
                    <a:pt x="13" y="262"/>
                  </a:cubicBezTo>
                  <a:cubicBezTo>
                    <a:pt x="13" y="262"/>
                    <a:pt x="13" y="262"/>
                    <a:pt x="13" y="262"/>
                  </a:cubicBezTo>
                  <a:cubicBezTo>
                    <a:pt x="12" y="262"/>
                    <a:pt x="11" y="261"/>
                    <a:pt x="10" y="260"/>
                  </a:cubicBezTo>
                  <a:close/>
                  <a:moveTo>
                    <a:pt x="6" y="245"/>
                  </a:moveTo>
                  <a:cubicBezTo>
                    <a:pt x="5" y="243"/>
                    <a:pt x="5" y="240"/>
                    <a:pt x="4" y="238"/>
                  </a:cubicBezTo>
                  <a:cubicBezTo>
                    <a:pt x="4" y="238"/>
                    <a:pt x="4" y="238"/>
                    <a:pt x="4" y="238"/>
                  </a:cubicBezTo>
                  <a:cubicBezTo>
                    <a:pt x="4" y="236"/>
                    <a:pt x="5" y="235"/>
                    <a:pt x="6" y="235"/>
                  </a:cubicBezTo>
                  <a:cubicBezTo>
                    <a:pt x="7" y="235"/>
                    <a:pt x="9" y="235"/>
                    <a:pt x="9" y="237"/>
                  </a:cubicBezTo>
                  <a:cubicBezTo>
                    <a:pt x="9" y="239"/>
                    <a:pt x="10" y="242"/>
                    <a:pt x="11" y="244"/>
                  </a:cubicBezTo>
                  <a:cubicBezTo>
                    <a:pt x="11" y="245"/>
                    <a:pt x="10" y="247"/>
                    <a:pt x="9" y="247"/>
                  </a:cubicBezTo>
                  <a:cubicBezTo>
                    <a:pt x="8" y="247"/>
                    <a:pt x="8" y="247"/>
                    <a:pt x="8" y="247"/>
                  </a:cubicBezTo>
                  <a:cubicBezTo>
                    <a:pt x="7" y="247"/>
                    <a:pt x="6" y="246"/>
                    <a:pt x="6" y="245"/>
                  </a:cubicBezTo>
                  <a:close/>
                  <a:moveTo>
                    <a:pt x="3" y="230"/>
                  </a:moveTo>
                  <a:cubicBezTo>
                    <a:pt x="2" y="227"/>
                    <a:pt x="2" y="225"/>
                    <a:pt x="2" y="222"/>
                  </a:cubicBezTo>
                  <a:cubicBezTo>
                    <a:pt x="1" y="221"/>
                    <a:pt x="2" y="220"/>
                    <a:pt x="4" y="219"/>
                  </a:cubicBezTo>
                  <a:cubicBezTo>
                    <a:pt x="5" y="219"/>
                    <a:pt x="6" y="220"/>
                    <a:pt x="6" y="221"/>
                  </a:cubicBezTo>
                  <a:cubicBezTo>
                    <a:pt x="6" y="224"/>
                    <a:pt x="7" y="227"/>
                    <a:pt x="7" y="229"/>
                  </a:cubicBezTo>
                  <a:cubicBezTo>
                    <a:pt x="8" y="230"/>
                    <a:pt x="7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4" y="232"/>
                    <a:pt x="3" y="231"/>
                    <a:pt x="3" y="230"/>
                  </a:cubicBezTo>
                  <a:close/>
                  <a:moveTo>
                    <a:pt x="1" y="214"/>
                  </a:moveTo>
                  <a:cubicBezTo>
                    <a:pt x="0" y="212"/>
                    <a:pt x="0" y="209"/>
                    <a:pt x="0" y="206"/>
                  </a:cubicBezTo>
                  <a:cubicBezTo>
                    <a:pt x="0" y="205"/>
                    <a:pt x="1" y="204"/>
                    <a:pt x="2" y="204"/>
                  </a:cubicBezTo>
                  <a:cubicBezTo>
                    <a:pt x="4" y="204"/>
                    <a:pt x="5" y="205"/>
                    <a:pt x="5" y="206"/>
                  </a:cubicBezTo>
                  <a:cubicBezTo>
                    <a:pt x="5" y="209"/>
                    <a:pt x="5" y="211"/>
                    <a:pt x="5" y="214"/>
                  </a:cubicBezTo>
                  <a:cubicBezTo>
                    <a:pt x="5" y="215"/>
                    <a:pt x="5" y="216"/>
                    <a:pt x="3" y="216"/>
                  </a:cubicBezTo>
                  <a:cubicBezTo>
                    <a:pt x="3" y="216"/>
                    <a:pt x="3" y="216"/>
                    <a:pt x="3" y="216"/>
                  </a:cubicBezTo>
                  <a:cubicBezTo>
                    <a:pt x="2" y="216"/>
                    <a:pt x="1" y="215"/>
                    <a:pt x="1" y="214"/>
                  </a:cubicBezTo>
                  <a:close/>
                  <a:moveTo>
                    <a:pt x="0" y="198"/>
                  </a:moveTo>
                  <a:cubicBezTo>
                    <a:pt x="0" y="198"/>
                    <a:pt x="0" y="197"/>
                    <a:pt x="0" y="196"/>
                  </a:cubicBezTo>
                  <a:cubicBezTo>
                    <a:pt x="0" y="194"/>
                    <a:pt x="0" y="192"/>
                    <a:pt x="0" y="191"/>
                  </a:cubicBezTo>
                  <a:cubicBezTo>
                    <a:pt x="0" y="189"/>
                    <a:pt x="1" y="188"/>
                    <a:pt x="2" y="188"/>
                  </a:cubicBezTo>
                  <a:cubicBezTo>
                    <a:pt x="4" y="188"/>
                    <a:pt x="5" y="189"/>
                    <a:pt x="5" y="191"/>
                  </a:cubicBezTo>
                  <a:cubicBezTo>
                    <a:pt x="5" y="193"/>
                    <a:pt x="5" y="194"/>
                    <a:pt x="5" y="196"/>
                  </a:cubicBezTo>
                  <a:cubicBezTo>
                    <a:pt x="5" y="197"/>
                    <a:pt x="5" y="198"/>
                    <a:pt x="5" y="198"/>
                  </a:cubicBezTo>
                  <a:cubicBezTo>
                    <a:pt x="5" y="200"/>
                    <a:pt x="3" y="201"/>
                    <a:pt x="2" y="201"/>
                  </a:cubicBezTo>
                  <a:cubicBezTo>
                    <a:pt x="1" y="201"/>
                    <a:pt x="0" y="200"/>
                    <a:pt x="0" y="198"/>
                  </a:cubicBezTo>
                  <a:close/>
                  <a:moveTo>
                    <a:pt x="2" y="185"/>
                  </a:moveTo>
                  <a:cubicBezTo>
                    <a:pt x="1" y="185"/>
                    <a:pt x="0" y="184"/>
                    <a:pt x="0" y="183"/>
                  </a:cubicBezTo>
                  <a:cubicBezTo>
                    <a:pt x="0" y="180"/>
                    <a:pt x="1" y="177"/>
                    <a:pt x="1" y="175"/>
                  </a:cubicBezTo>
                  <a:cubicBezTo>
                    <a:pt x="1" y="174"/>
                    <a:pt x="2" y="173"/>
                    <a:pt x="4" y="173"/>
                  </a:cubicBezTo>
                  <a:cubicBezTo>
                    <a:pt x="5" y="173"/>
                    <a:pt x="6" y="174"/>
                    <a:pt x="6" y="175"/>
                  </a:cubicBezTo>
                  <a:cubicBezTo>
                    <a:pt x="5" y="178"/>
                    <a:pt x="5" y="180"/>
                    <a:pt x="5" y="183"/>
                  </a:cubicBezTo>
                  <a:cubicBezTo>
                    <a:pt x="5" y="184"/>
                    <a:pt x="4" y="185"/>
                    <a:pt x="3" y="185"/>
                  </a:cubicBezTo>
                  <a:lnTo>
                    <a:pt x="2" y="185"/>
                  </a:lnTo>
                  <a:close/>
                  <a:moveTo>
                    <a:pt x="4" y="170"/>
                  </a:moveTo>
                  <a:cubicBezTo>
                    <a:pt x="3" y="169"/>
                    <a:pt x="2" y="168"/>
                    <a:pt x="2" y="167"/>
                  </a:cubicBezTo>
                  <a:cubicBezTo>
                    <a:pt x="2" y="164"/>
                    <a:pt x="3" y="162"/>
                    <a:pt x="3" y="159"/>
                  </a:cubicBezTo>
                  <a:cubicBezTo>
                    <a:pt x="3" y="158"/>
                    <a:pt x="5" y="157"/>
                    <a:pt x="6" y="157"/>
                  </a:cubicBezTo>
                  <a:cubicBezTo>
                    <a:pt x="7" y="158"/>
                    <a:pt x="8" y="159"/>
                    <a:pt x="8" y="160"/>
                  </a:cubicBezTo>
                  <a:cubicBezTo>
                    <a:pt x="7" y="163"/>
                    <a:pt x="7" y="165"/>
                    <a:pt x="7" y="168"/>
                  </a:cubicBezTo>
                  <a:cubicBezTo>
                    <a:pt x="6" y="169"/>
                    <a:pt x="5" y="170"/>
                    <a:pt x="4" y="170"/>
                  </a:cubicBezTo>
                  <a:close/>
                  <a:moveTo>
                    <a:pt x="7" y="154"/>
                  </a:moveTo>
                  <a:cubicBezTo>
                    <a:pt x="5" y="154"/>
                    <a:pt x="5" y="153"/>
                    <a:pt x="5" y="152"/>
                  </a:cubicBezTo>
                  <a:cubicBezTo>
                    <a:pt x="5" y="149"/>
                    <a:pt x="6" y="146"/>
                    <a:pt x="7" y="144"/>
                  </a:cubicBezTo>
                  <a:cubicBezTo>
                    <a:pt x="7" y="143"/>
                    <a:pt x="8" y="142"/>
                    <a:pt x="10" y="142"/>
                  </a:cubicBezTo>
                  <a:cubicBezTo>
                    <a:pt x="11" y="142"/>
                    <a:pt x="12" y="144"/>
                    <a:pt x="11" y="145"/>
                  </a:cubicBezTo>
                  <a:cubicBezTo>
                    <a:pt x="11" y="147"/>
                    <a:pt x="10" y="150"/>
                    <a:pt x="9" y="153"/>
                  </a:cubicBezTo>
                  <a:cubicBezTo>
                    <a:pt x="9" y="154"/>
                    <a:pt x="8" y="154"/>
                    <a:pt x="7" y="154"/>
                  </a:cubicBezTo>
                  <a:close/>
                  <a:moveTo>
                    <a:pt x="10" y="139"/>
                  </a:moveTo>
                  <a:cubicBezTo>
                    <a:pt x="9" y="139"/>
                    <a:pt x="8" y="137"/>
                    <a:pt x="9" y="136"/>
                  </a:cubicBezTo>
                  <a:cubicBezTo>
                    <a:pt x="10" y="134"/>
                    <a:pt x="10" y="131"/>
                    <a:pt x="11" y="129"/>
                  </a:cubicBezTo>
                  <a:cubicBezTo>
                    <a:pt x="12" y="128"/>
                    <a:pt x="13" y="127"/>
                    <a:pt x="14" y="127"/>
                  </a:cubicBezTo>
                  <a:cubicBezTo>
                    <a:pt x="15" y="128"/>
                    <a:pt x="16" y="129"/>
                    <a:pt x="16" y="130"/>
                  </a:cubicBezTo>
                  <a:cubicBezTo>
                    <a:pt x="15" y="133"/>
                    <a:pt x="14" y="135"/>
                    <a:pt x="13" y="138"/>
                  </a:cubicBezTo>
                  <a:cubicBezTo>
                    <a:pt x="13" y="139"/>
                    <a:pt x="12" y="139"/>
                    <a:pt x="11" y="139"/>
                  </a:cubicBezTo>
                  <a:lnTo>
                    <a:pt x="10" y="139"/>
                  </a:lnTo>
                  <a:close/>
                  <a:moveTo>
                    <a:pt x="15" y="124"/>
                  </a:moveTo>
                  <a:cubicBezTo>
                    <a:pt x="14" y="124"/>
                    <a:pt x="13" y="123"/>
                    <a:pt x="14" y="121"/>
                  </a:cubicBezTo>
                  <a:cubicBezTo>
                    <a:pt x="15" y="119"/>
                    <a:pt x="16" y="116"/>
                    <a:pt x="17" y="114"/>
                  </a:cubicBezTo>
                  <a:cubicBezTo>
                    <a:pt x="17" y="113"/>
                    <a:pt x="19" y="112"/>
                    <a:pt x="20" y="113"/>
                  </a:cubicBezTo>
                  <a:cubicBezTo>
                    <a:pt x="21" y="113"/>
                    <a:pt x="21" y="115"/>
                    <a:pt x="21" y="116"/>
                  </a:cubicBezTo>
                  <a:cubicBezTo>
                    <a:pt x="20" y="118"/>
                    <a:pt x="19" y="121"/>
                    <a:pt x="18" y="123"/>
                  </a:cubicBezTo>
                  <a:cubicBezTo>
                    <a:pt x="18" y="124"/>
                    <a:pt x="17" y="124"/>
                    <a:pt x="16" y="124"/>
                  </a:cubicBezTo>
                  <a:lnTo>
                    <a:pt x="15" y="124"/>
                  </a:lnTo>
                  <a:close/>
                  <a:moveTo>
                    <a:pt x="21" y="110"/>
                  </a:moveTo>
                  <a:cubicBezTo>
                    <a:pt x="20" y="109"/>
                    <a:pt x="19" y="108"/>
                    <a:pt x="20" y="107"/>
                  </a:cubicBezTo>
                  <a:cubicBezTo>
                    <a:pt x="21" y="104"/>
                    <a:pt x="22" y="102"/>
                    <a:pt x="23" y="100"/>
                  </a:cubicBezTo>
                  <a:cubicBezTo>
                    <a:pt x="23" y="100"/>
                    <a:pt x="23" y="100"/>
                    <a:pt x="23" y="100"/>
                  </a:cubicBezTo>
                  <a:cubicBezTo>
                    <a:pt x="24" y="98"/>
                    <a:pt x="25" y="98"/>
                    <a:pt x="26" y="99"/>
                  </a:cubicBezTo>
                  <a:cubicBezTo>
                    <a:pt x="27" y="99"/>
                    <a:pt x="28" y="100"/>
                    <a:pt x="27" y="102"/>
                  </a:cubicBezTo>
                  <a:cubicBezTo>
                    <a:pt x="26" y="104"/>
                    <a:pt x="25" y="106"/>
                    <a:pt x="24" y="109"/>
                  </a:cubicBezTo>
                  <a:cubicBezTo>
                    <a:pt x="24" y="110"/>
                    <a:pt x="23" y="110"/>
                    <a:pt x="22" y="110"/>
                  </a:cubicBezTo>
                  <a:lnTo>
                    <a:pt x="21" y="110"/>
                  </a:lnTo>
                  <a:close/>
                  <a:moveTo>
                    <a:pt x="28" y="96"/>
                  </a:moveTo>
                  <a:cubicBezTo>
                    <a:pt x="26" y="95"/>
                    <a:pt x="26" y="94"/>
                    <a:pt x="27" y="93"/>
                  </a:cubicBezTo>
                  <a:cubicBezTo>
                    <a:pt x="28" y="90"/>
                    <a:pt x="29" y="88"/>
                    <a:pt x="30" y="86"/>
                  </a:cubicBezTo>
                  <a:cubicBezTo>
                    <a:pt x="31" y="85"/>
                    <a:pt x="32" y="84"/>
                    <a:pt x="34" y="85"/>
                  </a:cubicBezTo>
                  <a:cubicBezTo>
                    <a:pt x="35" y="85"/>
                    <a:pt x="35" y="87"/>
                    <a:pt x="34" y="88"/>
                  </a:cubicBezTo>
                  <a:cubicBezTo>
                    <a:pt x="33" y="90"/>
                    <a:pt x="32" y="92"/>
                    <a:pt x="31" y="95"/>
                  </a:cubicBezTo>
                  <a:cubicBezTo>
                    <a:pt x="30" y="96"/>
                    <a:pt x="30" y="96"/>
                    <a:pt x="29" y="96"/>
                  </a:cubicBezTo>
                  <a:lnTo>
                    <a:pt x="28" y="96"/>
                  </a:lnTo>
                  <a:close/>
                  <a:moveTo>
                    <a:pt x="35" y="82"/>
                  </a:moveTo>
                  <a:cubicBezTo>
                    <a:pt x="34" y="81"/>
                    <a:pt x="34" y="80"/>
                    <a:pt x="34" y="79"/>
                  </a:cubicBezTo>
                  <a:cubicBezTo>
                    <a:pt x="36" y="77"/>
                    <a:pt x="37" y="74"/>
                    <a:pt x="38" y="72"/>
                  </a:cubicBezTo>
                  <a:cubicBezTo>
                    <a:pt x="39" y="71"/>
                    <a:pt x="40" y="71"/>
                    <a:pt x="42" y="71"/>
                  </a:cubicBezTo>
                  <a:cubicBezTo>
                    <a:pt x="43" y="72"/>
                    <a:pt x="43" y="73"/>
                    <a:pt x="42" y="75"/>
                  </a:cubicBezTo>
                  <a:cubicBezTo>
                    <a:pt x="41" y="77"/>
                    <a:pt x="40" y="79"/>
                    <a:pt x="38" y="81"/>
                  </a:cubicBezTo>
                  <a:cubicBezTo>
                    <a:pt x="38" y="82"/>
                    <a:pt x="37" y="82"/>
                    <a:pt x="36" y="82"/>
                  </a:cubicBezTo>
                  <a:cubicBezTo>
                    <a:pt x="36" y="82"/>
                    <a:pt x="35" y="82"/>
                    <a:pt x="35" y="82"/>
                  </a:cubicBezTo>
                  <a:close/>
                  <a:moveTo>
                    <a:pt x="43" y="69"/>
                  </a:moveTo>
                  <a:cubicBezTo>
                    <a:pt x="42" y="68"/>
                    <a:pt x="42" y="67"/>
                    <a:pt x="43" y="65"/>
                  </a:cubicBezTo>
                  <a:cubicBezTo>
                    <a:pt x="44" y="63"/>
                    <a:pt x="46" y="61"/>
                    <a:pt x="47" y="59"/>
                  </a:cubicBezTo>
                  <a:cubicBezTo>
                    <a:pt x="48" y="58"/>
                    <a:pt x="49" y="58"/>
                    <a:pt x="50" y="58"/>
                  </a:cubicBezTo>
                  <a:cubicBezTo>
                    <a:pt x="51" y="59"/>
                    <a:pt x="52" y="61"/>
                    <a:pt x="51" y="62"/>
                  </a:cubicBezTo>
                  <a:cubicBezTo>
                    <a:pt x="49" y="64"/>
                    <a:pt x="48" y="66"/>
                    <a:pt x="47" y="68"/>
                  </a:cubicBezTo>
                  <a:cubicBezTo>
                    <a:pt x="46" y="69"/>
                    <a:pt x="45" y="69"/>
                    <a:pt x="45" y="69"/>
                  </a:cubicBezTo>
                  <a:cubicBezTo>
                    <a:pt x="44" y="69"/>
                    <a:pt x="44" y="69"/>
                    <a:pt x="43" y="69"/>
                  </a:cubicBezTo>
                  <a:close/>
                  <a:moveTo>
                    <a:pt x="52" y="56"/>
                  </a:moveTo>
                  <a:cubicBezTo>
                    <a:pt x="51" y="55"/>
                    <a:pt x="51" y="54"/>
                    <a:pt x="52" y="53"/>
                  </a:cubicBezTo>
                  <a:cubicBezTo>
                    <a:pt x="53" y="50"/>
                    <a:pt x="55" y="48"/>
                    <a:pt x="56" y="46"/>
                  </a:cubicBezTo>
                  <a:cubicBezTo>
                    <a:pt x="57" y="45"/>
                    <a:pt x="59" y="45"/>
                    <a:pt x="60" y="46"/>
                  </a:cubicBezTo>
                  <a:cubicBezTo>
                    <a:pt x="61" y="47"/>
                    <a:pt x="61" y="48"/>
                    <a:pt x="60" y="49"/>
                  </a:cubicBezTo>
                  <a:cubicBezTo>
                    <a:pt x="59" y="51"/>
                    <a:pt x="57" y="53"/>
                    <a:pt x="55" y="55"/>
                  </a:cubicBezTo>
                  <a:cubicBezTo>
                    <a:pt x="55" y="56"/>
                    <a:pt x="54" y="56"/>
                    <a:pt x="54" y="56"/>
                  </a:cubicBezTo>
                  <a:cubicBezTo>
                    <a:pt x="53" y="56"/>
                    <a:pt x="53" y="56"/>
                    <a:pt x="52" y="56"/>
                  </a:cubicBezTo>
                  <a:close/>
                  <a:moveTo>
                    <a:pt x="62" y="43"/>
                  </a:moveTo>
                  <a:cubicBezTo>
                    <a:pt x="61" y="43"/>
                    <a:pt x="60" y="41"/>
                    <a:pt x="61" y="40"/>
                  </a:cubicBezTo>
                  <a:cubicBezTo>
                    <a:pt x="63" y="38"/>
                    <a:pt x="65" y="36"/>
                    <a:pt x="66" y="34"/>
                  </a:cubicBezTo>
                  <a:cubicBezTo>
                    <a:pt x="67" y="33"/>
                    <a:pt x="69" y="33"/>
                    <a:pt x="70" y="34"/>
                  </a:cubicBezTo>
                  <a:cubicBezTo>
                    <a:pt x="71" y="35"/>
                    <a:pt x="71" y="36"/>
                    <a:pt x="70" y="37"/>
                  </a:cubicBezTo>
                  <a:cubicBezTo>
                    <a:pt x="68" y="39"/>
                    <a:pt x="67" y="41"/>
                    <a:pt x="65" y="43"/>
                  </a:cubicBezTo>
                  <a:cubicBezTo>
                    <a:pt x="64" y="44"/>
                    <a:pt x="64" y="44"/>
                    <a:pt x="63" y="44"/>
                  </a:cubicBezTo>
                  <a:cubicBezTo>
                    <a:pt x="63" y="44"/>
                    <a:pt x="62" y="44"/>
                    <a:pt x="62" y="43"/>
                  </a:cubicBezTo>
                  <a:close/>
                  <a:moveTo>
                    <a:pt x="72" y="32"/>
                  </a:moveTo>
                  <a:cubicBezTo>
                    <a:pt x="71" y="31"/>
                    <a:pt x="71" y="29"/>
                    <a:pt x="72" y="28"/>
                  </a:cubicBezTo>
                  <a:cubicBezTo>
                    <a:pt x="73" y="26"/>
                    <a:pt x="75" y="24"/>
                    <a:pt x="77" y="22"/>
                  </a:cubicBezTo>
                  <a:cubicBezTo>
                    <a:pt x="78" y="22"/>
                    <a:pt x="79" y="21"/>
                    <a:pt x="80" y="22"/>
                  </a:cubicBezTo>
                  <a:cubicBezTo>
                    <a:pt x="81" y="23"/>
                    <a:pt x="81" y="25"/>
                    <a:pt x="80" y="26"/>
                  </a:cubicBezTo>
                  <a:cubicBezTo>
                    <a:pt x="79" y="27"/>
                    <a:pt x="77" y="29"/>
                    <a:pt x="75" y="31"/>
                  </a:cubicBezTo>
                  <a:cubicBezTo>
                    <a:pt x="75" y="32"/>
                    <a:pt x="74" y="32"/>
                    <a:pt x="73" y="32"/>
                  </a:cubicBezTo>
                  <a:cubicBezTo>
                    <a:pt x="73" y="32"/>
                    <a:pt x="72" y="32"/>
                    <a:pt x="72" y="32"/>
                  </a:cubicBezTo>
                  <a:close/>
                  <a:moveTo>
                    <a:pt x="82" y="20"/>
                  </a:moveTo>
                  <a:cubicBezTo>
                    <a:pt x="81" y="19"/>
                    <a:pt x="81" y="18"/>
                    <a:pt x="82" y="17"/>
                  </a:cubicBezTo>
                  <a:cubicBezTo>
                    <a:pt x="84" y="15"/>
                    <a:pt x="86" y="13"/>
                    <a:pt x="88" y="11"/>
                  </a:cubicBezTo>
                  <a:cubicBezTo>
                    <a:pt x="89" y="10"/>
                    <a:pt x="90" y="10"/>
                    <a:pt x="91" y="11"/>
                  </a:cubicBezTo>
                  <a:cubicBezTo>
                    <a:pt x="92" y="12"/>
                    <a:pt x="92" y="14"/>
                    <a:pt x="91" y="15"/>
                  </a:cubicBezTo>
                  <a:cubicBezTo>
                    <a:pt x="89" y="16"/>
                    <a:pt x="88" y="18"/>
                    <a:pt x="86" y="20"/>
                  </a:cubicBezTo>
                  <a:cubicBezTo>
                    <a:pt x="85" y="20"/>
                    <a:pt x="85" y="21"/>
                    <a:pt x="84" y="21"/>
                  </a:cubicBezTo>
                  <a:cubicBezTo>
                    <a:pt x="83" y="21"/>
                    <a:pt x="83" y="20"/>
                    <a:pt x="82" y="20"/>
                  </a:cubicBezTo>
                  <a:close/>
                  <a:moveTo>
                    <a:pt x="94" y="9"/>
                  </a:moveTo>
                  <a:cubicBezTo>
                    <a:pt x="93" y="8"/>
                    <a:pt x="93" y="7"/>
                    <a:pt x="94" y="6"/>
                  </a:cubicBezTo>
                  <a:cubicBezTo>
                    <a:pt x="97" y="2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1" y="0"/>
                    <a:pt x="102" y="0"/>
                    <a:pt x="103" y="1"/>
                  </a:cubicBezTo>
                  <a:cubicBezTo>
                    <a:pt x="104" y="2"/>
                    <a:pt x="104" y="3"/>
                    <a:pt x="103" y="4"/>
                  </a:cubicBezTo>
                  <a:cubicBezTo>
                    <a:pt x="103" y="4"/>
                    <a:pt x="101" y="6"/>
                    <a:pt x="97" y="9"/>
                  </a:cubicBezTo>
                  <a:cubicBezTo>
                    <a:pt x="96" y="10"/>
                    <a:pt x="96" y="10"/>
                    <a:pt x="95" y="10"/>
                  </a:cubicBezTo>
                  <a:cubicBezTo>
                    <a:pt x="95" y="10"/>
                    <a:pt x="94" y="10"/>
                    <a:pt x="94" y="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" name="Freeform 756"/>
            <p:cNvSpPr>
              <a:spLocks noEditPoints="1"/>
            </p:cNvSpPr>
            <p:nvPr/>
          </p:nvSpPr>
          <p:spPr bwMode="auto">
            <a:xfrm>
              <a:off x="4819649" y="1854201"/>
              <a:ext cx="387350" cy="841375"/>
            </a:xfrm>
            <a:custGeom>
              <a:avLst/>
              <a:gdLst>
                <a:gd name="T0" fmla="*/ 12 w 143"/>
                <a:gd name="T1" fmla="*/ 304 h 311"/>
                <a:gd name="T2" fmla="*/ 1 w 143"/>
                <a:gd name="T3" fmla="*/ 310 h 311"/>
                <a:gd name="T4" fmla="*/ 26 w 143"/>
                <a:gd name="T5" fmla="*/ 297 h 311"/>
                <a:gd name="T6" fmla="*/ 15 w 143"/>
                <a:gd name="T7" fmla="*/ 303 h 311"/>
                <a:gd name="T8" fmla="*/ 39 w 143"/>
                <a:gd name="T9" fmla="*/ 289 h 311"/>
                <a:gd name="T10" fmla="*/ 29 w 143"/>
                <a:gd name="T11" fmla="*/ 295 h 311"/>
                <a:gd name="T12" fmla="*/ 52 w 143"/>
                <a:gd name="T13" fmla="*/ 280 h 311"/>
                <a:gd name="T14" fmla="*/ 42 w 143"/>
                <a:gd name="T15" fmla="*/ 287 h 311"/>
                <a:gd name="T16" fmla="*/ 61 w 143"/>
                <a:gd name="T17" fmla="*/ 270 h 311"/>
                <a:gd name="T18" fmla="*/ 57 w 143"/>
                <a:gd name="T19" fmla="*/ 279 h 311"/>
                <a:gd name="T20" fmla="*/ 73 w 143"/>
                <a:gd name="T21" fmla="*/ 260 h 311"/>
                <a:gd name="T22" fmla="*/ 69 w 143"/>
                <a:gd name="T23" fmla="*/ 269 h 311"/>
                <a:gd name="T24" fmla="*/ 84 w 143"/>
                <a:gd name="T25" fmla="*/ 249 h 311"/>
                <a:gd name="T26" fmla="*/ 80 w 143"/>
                <a:gd name="T27" fmla="*/ 259 h 311"/>
                <a:gd name="T28" fmla="*/ 84 w 143"/>
                <a:gd name="T29" fmla="*/ 249 h 311"/>
                <a:gd name="T30" fmla="*/ 94 w 143"/>
                <a:gd name="T31" fmla="*/ 238 h 311"/>
                <a:gd name="T32" fmla="*/ 91 w 143"/>
                <a:gd name="T33" fmla="*/ 247 h 311"/>
                <a:gd name="T34" fmla="*/ 103 w 143"/>
                <a:gd name="T35" fmla="*/ 225 h 311"/>
                <a:gd name="T36" fmla="*/ 101 w 143"/>
                <a:gd name="T37" fmla="*/ 235 h 311"/>
                <a:gd name="T38" fmla="*/ 112 w 143"/>
                <a:gd name="T39" fmla="*/ 212 h 311"/>
                <a:gd name="T40" fmla="*/ 110 w 143"/>
                <a:gd name="T41" fmla="*/ 223 h 311"/>
                <a:gd name="T42" fmla="*/ 119 w 143"/>
                <a:gd name="T43" fmla="*/ 199 h 311"/>
                <a:gd name="T44" fmla="*/ 117 w 143"/>
                <a:gd name="T45" fmla="*/ 209 h 311"/>
                <a:gd name="T46" fmla="*/ 125 w 143"/>
                <a:gd name="T47" fmla="*/ 185 h 311"/>
                <a:gd name="T48" fmla="*/ 124 w 143"/>
                <a:gd name="T49" fmla="*/ 195 h 311"/>
                <a:gd name="T50" fmla="*/ 130 w 143"/>
                <a:gd name="T51" fmla="*/ 170 h 311"/>
                <a:gd name="T52" fmla="*/ 130 w 143"/>
                <a:gd name="T53" fmla="*/ 180 h 311"/>
                <a:gd name="T54" fmla="*/ 134 w 143"/>
                <a:gd name="T55" fmla="*/ 155 h 311"/>
                <a:gd name="T56" fmla="*/ 136 w 143"/>
                <a:gd name="T57" fmla="*/ 164 h 311"/>
                <a:gd name="T58" fmla="*/ 136 w 143"/>
                <a:gd name="T59" fmla="*/ 140 h 311"/>
                <a:gd name="T60" fmla="*/ 137 w 143"/>
                <a:gd name="T61" fmla="*/ 150 h 311"/>
                <a:gd name="T62" fmla="*/ 138 w 143"/>
                <a:gd name="T63" fmla="*/ 125 h 311"/>
                <a:gd name="T64" fmla="*/ 140 w 143"/>
                <a:gd name="T65" fmla="*/ 135 h 311"/>
                <a:gd name="T66" fmla="*/ 139 w 143"/>
                <a:gd name="T67" fmla="*/ 109 h 311"/>
                <a:gd name="T68" fmla="*/ 141 w 143"/>
                <a:gd name="T69" fmla="*/ 119 h 311"/>
                <a:gd name="T70" fmla="*/ 141 w 143"/>
                <a:gd name="T71" fmla="*/ 91 h 311"/>
                <a:gd name="T72" fmla="*/ 141 w 143"/>
                <a:gd name="T73" fmla="*/ 104 h 311"/>
                <a:gd name="T74" fmla="*/ 139 w 143"/>
                <a:gd name="T75" fmla="*/ 76 h 311"/>
                <a:gd name="T76" fmla="*/ 140 w 143"/>
                <a:gd name="T77" fmla="*/ 88 h 311"/>
                <a:gd name="T78" fmla="*/ 135 w 143"/>
                <a:gd name="T79" fmla="*/ 63 h 311"/>
                <a:gd name="T80" fmla="*/ 139 w 143"/>
                <a:gd name="T81" fmla="*/ 72 h 311"/>
                <a:gd name="T82" fmla="*/ 132 w 143"/>
                <a:gd name="T83" fmla="*/ 48 h 311"/>
                <a:gd name="T84" fmla="*/ 138 w 143"/>
                <a:gd name="T85" fmla="*/ 54 h 311"/>
                <a:gd name="T86" fmla="*/ 131 w 143"/>
                <a:gd name="T87" fmla="*/ 40 h 311"/>
                <a:gd name="T88" fmla="*/ 133 w 143"/>
                <a:gd name="T89" fmla="*/ 31 h 311"/>
                <a:gd name="T90" fmla="*/ 131 w 143"/>
                <a:gd name="T91" fmla="*/ 40 h 311"/>
                <a:gd name="T92" fmla="*/ 129 w 143"/>
                <a:gd name="T93" fmla="*/ 16 h 311"/>
                <a:gd name="T94" fmla="*/ 126 w 143"/>
                <a:gd name="T95" fmla="*/ 25 h 311"/>
                <a:gd name="T96" fmla="*/ 120 w 143"/>
                <a:gd name="T97" fmla="*/ 0 h 311"/>
                <a:gd name="T98" fmla="*/ 124 w 143"/>
                <a:gd name="T99" fmla="*/ 12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3" h="311">
                  <a:moveTo>
                    <a:pt x="1" y="310"/>
                  </a:moveTo>
                  <a:cubicBezTo>
                    <a:pt x="0" y="308"/>
                    <a:pt x="1" y="307"/>
                    <a:pt x="2" y="306"/>
                  </a:cubicBezTo>
                  <a:cubicBezTo>
                    <a:pt x="5" y="305"/>
                    <a:pt x="7" y="304"/>
                    <a:pt x="9" y="303"/>
                  </a:cubicBezTo>
                  <a:cubicBezTo>
                    <a:pt x="10" y="302"/>
                    <a:pt x="12" y="303"/>
                    <a:pt x="12" y="304"/>
                  </a:cubicBezTo>
                  <a:cubicBezTo>
                    <a:pt x="13" y="305"/>
                    <a:pt x="12" y="307"/>
                    <a:pt x="11" y="307"/>
                  </a:cubicBezTo>
                  <a:cubicBezTo>
                    <a:pt x="9" y="308"/>
                    <a:pt x="7" y="310"/>
                    <a:pt x="4" y="311"/>
                  </a:cubicBezTo>
                  <a:cubicBezTo>
                    <a:pt x="3" y="311"/>
                    <a:pt x="3" y="311"/>
                    <a:pt x="3" y="311"/>
                  </a:cubicBezTo>
                  <a:cubicBezTo>
                    <a:pt x="2" y="311"/>
                    <a:pt x="1" y="310"/>
                    <a:pt x="1" y="310"/>
                  </a:cubicBezTo>
                  <a:close/>
                  <a:moveTo>
                    <a:pt x="15" y="303"/>
                  </a:moveTo>
                  <a:cubicBezTo>
                    <a:pt x="14" y="302"/>
                    <a:pt x="15" y="300"/>
                    <a:pt x="16" y="300"/>
                  </a:cubicBezTo>
                  <a:cubicBezTo>
                    <a:pt x="18" y="298"/>
                    <a:pt x="21" y="297"/>
                    <a:pt x="23" y="296"/>
                  </a:cubicBezTo>
                  <a:cubicBezTo>
                    <a:pt x="24" y="295"/>
                    <a:pt x="25" y="296"/>
                    <a:pt x="26" y="297"/>
                  </a:cubicBezTo>
                  <a:cubicBezTo>
                    <a:pt x="27" y="298"/>
                    <a:pt x="26" y="299"/>
                    <a:pt x="25" y="300"/>
                  </a:cubicBezTo>
                  <a:cubicBezTo>
                    <a:pt x="23" y="301"/>
                    <a:pt x="21" y="302"/>
                    <a:pt x="18" y="304"/>
                  </a:cubicBezTo>
                  <a:cubicBezTo>
                    <a:pt x="18" y="304"/>
                    <a:pt x="17" y="304"/>
                    <a:pt x="17" y="304"/>
                  </a:cubicBezTo>
                  <a:cubicBezTo>
                    <a:pt x="16" y="304"/>
                    <a:pt x="15" y="304"/>
                    <a:pt x="15" y="303"/>
                  </a:cubicBezTo>
                  <a:close/>
                  <a:moveTo>
                    <a:pt x="29" y="295"/>
                  </a:moveTo>
                  <a:cubicBezTo>
                    <a:pt x="28" y="294"/>
                    <a:pt x="28" y="293"/>
                    <a:pt x="30" y="292"/>
                  </a:cubicBezTo>
                  <a:cubicBezTo>
                    <a:pt x="32" y="291"/>
                    <a:pt x="34" y="289"/>
                    <a:pt x="36" y="288"/>
                  </a:cubicBezTo>
                  <a:cubicBezTo>
                    <a:pt x="37" y="287"/>
                    <a:pt x="39" y="288"/>
                    <a:pt x="39" y="289"/>
                  </a:cubicBezTo>
                  <a:cubicBezTo>
                    <a:pt x="40" y="290"/>
                    <a:pt x="40" y="291"/>
                    <a:pt x="39" y="292"/>
                  </a:cubicBezTo>
                  <a:cubicBezTo>
                    <a:pt x="36" y="293"/>
                    <a:pt x="34" y="295"/>
                    <a:pt x="32" y="296"/>
                  </a:cubicBezTo>
                  <a:cubicBezTo>
                    <a:pt x="32" y="296"/>
                    <a:pt x="31" y="296"/>
                    <a:pt x="31" y="296"/>
                  </a:cubicBezTo>
                  <a:cubicBezTo>
                    <a:pt x="30" y="296"/>
                    <a:pt x="29" y="296"/>
                    <a:pt x="29" y="295"/>
                  </a:cubicBezTo>
                  <a:close/>
                  <a:moveTo>
                    <a:pt x="42" y="287"/>
                  </a:moveTo>
                  <a:cubicBezTo>
                    <a:pt x="41" y="286"/>
                    <a:pt x="42" y="285"/>
                    <a:pt x="43" y="284"/>
                  </a:cubicBezTo>
                  <a:cubicBezTo>
                    <a:pt x="45" y="282"/>
                    <a:pt x="47" y="281"/>
                    <a:pt x="49" y="280"/>
                  </a:cubicBezTo>
                  <a:cubicBezTo>
                    <a:pt x="50" y="279"/>
                    <a:pt x="52" y="279"/>
                    <a:pt x="52" y="280"/>
                  </a:cubicBezTo>
                  <a:cubicBezTo>
                    <a:pt x="53" y="281"/>
                    <a:pt x="53" y="283"/>
                    <a:pt x="52" y="283"/>
                  </a:cubicBezTo>
                  <a:cubicBezTo>
                    <a:pt x="50" y="285"/>
                    <a:pt x="47" y="286"/>
                    <a:pt x="45" y="288"/>
                  </a:cubicBezTo>
                  <a:cubicBezTo>
                    <a:pt x="45" y="288"/>
                    <a:pt x="44" y="288"/>
                    <a:pt x="44" y="288"/>
                  </a:cubicBezTo>
                  <a:cubicBezTo>
                    <a:pt x="43" y="288"/>
                    <a:pt x="42" y="288"/>
                    <a:pt x="42" y="287"/>
                  </a:cubicBezTo>
                  <a:close/>
                  <a:moveTo>
                    <a:pt x="55" y="278"/>
                  </a:moveTo>
                  <a:cubicBezTo>
                    <a:pt x="54" y="277"/>
                    <a:pt x="54" y="276"/>
                    <a:pt x="55" y="275"/>
                  </a:cubicBezTo>
                  <a:cubicBezTo>
                    <a:pt x="57" y="273"/>
                    <a:pt x="59" y="272"/>
                    <a:pt x="61" y="270"/>
                  </a:cubicBezTo>
                  <a:cubicBezTo>
                    <a:pt x="61" y="270"/>
                    <a:pt x="61" y="270"/>
                    <a:pt x="61" y="270"/>
                  </a:cubicBezTo>
                  <a:cubicBezTo>
                    <a:pt x="62" y="269"/>
                    <a:pt x="64" y="270"/>
                    <a:pt x="65" y="271"/>
                  </a:cubicBezTo>
                  <a:cubicBezTo>
                    <a:pt x="65" y="272"/>
                    <a:pt x="65" y="273"/>
                    <a:pt x="64" y="274"/>
                  </a:cubicBezTo>
                  <a:cubicBezTo>
                    <a:pt x="62" y="276"/>
                    <a:pt x="60" y="277"/>
                    <a:pt x="58" y="279"/>
                  </a:cubicBezTo>
                  <a:cubicBezTo>
                    <a:pt x="58" y="279"/>
                    <a:pt x="57" y="279"/>
                    <a:pt x="57" y="279"/>
                  </a:cubicBezTo>
                  <a:cubicBezTo>
                    <a:pt x="56" y="279"/>
                    <a:pt x="55" y="279"/>
                    <a:pt x="55" y="278"/>
                  </a:cubicBezTo>
                  <a:close/>
                  <a:moveTo>
                    <a:pt x="67" y="269"/>
                  </a:moveTo>
                  <a:cubicBezTo>
                    <a:pt x="66" y="268"/>
                    <a:pt x="66" y="266"/>
                    <a:pt x="67" y="265"/>
                  </a:cubicBezTo>
                  <a:cubicBezTo>
                    <a:pt x="69" y="264"/>
                    <a:pt x="71" y="262"/>
                    <a:pt x="73" y="260"/>
                  </a:cubicBezTo>
                  <a:cubicBezTo>
                    <a:pt x="74" y="259"/>
                    <a:pt x="76" y="259"/>
                    <a:pt x="76" y="260"/>
                  </a:cubicBezTo>
                  <a:cubicBezTo>
                    <a:pt x="77" y="261"/>
                    <a:pt x="77" y="263"/>
                    <a:pt x="76" y="264"/>
                  </a:cubicBezTo>
                  <a:cubicBezTo>
                    <a:pt x="74" y="265"/>
                    <a:pt x="72" y="267"/>
                    <a:pt x="70" y="269"/>
                  </a:cubicBezTo>
                  <a:cubicBezTo>
                    <a:pt x="70" y="269"/>
                    <a:pt x="69" y="269"/>
                    <a:pt x="69" y="269"/>
                  </a:cubicBezTo>
                  <a:cubicBezTo>
                    <a:pt x="68" y="269"/>
                    <a:pt x="68" y="269"/>
                    <a:pt x="67" y="269"/>
                  </a:cubicBezTo>
                  <a:close/>
                  <a:moveTo>
                    <a:pt x="79" y="258"/>
                  </a:moveTo>
                  <a:cubicBezTo>
                    <a:pt x="78" y="257"/>
                    <a:pt x="78" y="256"/>
                    <a:pt x="79" y="255"/>
                  </a:cubicBezTo>
                  <a:cubicBezTo>
                    <a:pt x="81" y="253"/>
                    <a:pt x="82" y="251"/>
                    <a:pt x="84" y="249"/>
                  </a:cubicBezTo>
                  <a:cubicBezTo>
                    <a:pt x="85" y="248"/>
                    <a:pt x="86" y="248"/>
                    <a:pt x="87" y="249"/>
                  </a:cubicBezTo>
                  <a:cubicBezTo>
                    <a:pt x="88" y="250"/>
                    <a:pt x="88" y="252"/>
                    <a:pt x="87" y="253"/>
                  </a:cubicBezTo>
                  <a:cubicBezTo>
                    <a:pt x="86" y="254"/>
                    <a:pt x="84" y="256"/>
                    <a:pt x="82" y="258"/>
                  </a:cubicBezTo>
                  <a:cubicBezTo>
                    <a:pt x="82" y="259"/>
                    <a:pt x="81" y="259"/>
                    <a:pt x="80" y="259"/>
                  </a:cubicBezTo>
                  <a:cubicBezTo>
                    <a:pt x="80" y="259"/>
                    <a:pt x="79" y="259"/>
                    <a:pt x="79" y="258"/>
                  </a:cubicBezTo>
                  <a:close/>
                  <a:moveTo>
                    <a:pt x="84" y="249"/>
                  </a:moveTo>
                  <a:cubicBezTo>
                    <a:pt x="84" y="249"/>
                    <a:pt x="84" y="249"/>
                    <a:pt x="84" y="249"/>
                  </a:cubicBezTo>
                  <a:cubicBezTo>
                    <a:pt x="84" y="249"/>
                    <a:pt x="84" y="249"/>
                    <a:pt x="84" y="249"/>
                  </a:cubicBezTo>
                  <a:close/>
                  <a:moveTo>
                    <a:pt x="89" y="247"/>
                  </a:moveTo>
                  <a:cubicBezTo>
                    <a:pt x="88" y="246"/>
                    <a:pt x="88" y="245"/>
                    <a:pt x="89" y="244"/>
                  </a:cubicBezTo>
                  <a:cubicBezTo>
                    <a:pt x="91" y="242"/>
                    <a:pt x="93" y="240"/>
                    <a:pt x="94" y="238"/>
                  </a:cubicBezTo>
                  <a:cubicBezTo>
                    <a:pt x="94" y="238"/>
                    <a:pt x="94" y="238"/>
                    <a:pt x="94" y="238"/>
                  </a:cubicBezTo>
                  <a:cubicBezTo>
                    <a:pt x="95" y="237"/>
                    <a:pt x="97" y="237"/>
                    <a:pt x="98" y="237"/>
                  </a:cubicBezTo>
                  <a:cubicBezTo>
                    <a:pt x="98" y="238"/>
                    <a:pt x="99" y="240"/>
                    <a:pt x="98" y="241"/>
                  </a:cubicBezTo>
                  <a:cubicBezTo>
                    <a:pt x="96" y="243"/>
                    <a:pt x="95" y="245"/>
                    <a:pt x="93" y="247"/>
                  </a:cubicBezTo>
                  <a:cubicBezTo>
                    <a:pt x="92" y="247"/>
                    <a:pt x="92" y="247"/>
                    <a:pt x="91" y="247"/>
                  </a:cubicBezTo>
                  <a:cubicBezTo>
                    <a:pt x="90" y="247"/>
                    <a:pt x="90" y="247"/>
                    <a:pt x="89" y="247"/>
                  </a:cubicBezTo>
                  <a:close/>
                  <a:moveTo>
                    <a:pt x="99" y="235"/>
                  </a:moveTo>
                  <a:cubicBezTo>
                    <a:pt x="98" y="234"/>
                    <a:pt x="98" y="233"/>
                    <a:pt x="99" y="232"/>
                  </a:cubicBezTo>
                  <a:cubicBezTo>
                    <a:pt x="101" y="230"/>
                    <a:pt x="102" y="227"/>
                    <a:pt x="103" y="225"/>
                  </a:cubicBezTo>
                  <a:cubicBezTo>
                    <a:pt x="104" y="224"/>
                    <a:pt x="106" y="224"/>
                    <a:pt x="107" y="225"/>
                  </a:cubicBezTo>
                  <a:cubicBezTo>
                    <a:pt x="108" y="226"/>
                    <a:pt x="108" y="227"/>
                    <a:pt x="107" y="228"/>
                  </a:cubicBezTo>
                  <a:cubicBezTo>
                    <a:pt x="106" y="230"/>
                    <a:pt x="104" y="232"/>
                    <a:pt x="103" y="234"/>
                  </a:cubicBezTo>
                  <a:cubicBezTo>
                    <a:pt x="102" y="235"/>
                    <a:pt x="102" y="235"/>
                    <a:pt x="101" y="235"/>
                  </a:cubicBezTo>
                  <a:cubicBezTo>
                    <a:pt x="100" y="235"/>
                    <a:pt x="100" y="235"/>
                    <a:pt x="99" y="235"/>
                  </a:cubicBezTo>
                  <a:close/>
                  <a:moveTo>
                    <a:pt x="108" y="222"/>
                  </a:moveTo>
                  <a:cubicBezTo>
                    <a:pt x="107" y="221"/>
                    <a:pt x="107" y="220"/>
                    <a:pt x="108" y="219"/>
                  </a:cubicBezTo>
                  <a:cubicBezTo>
                    <a:pt x="109" y="217"/>
                    <a:pt x="110" y="215"/>
                    <a:pt x="112" y="212"/>
                  </a:cubicBezTo>
                  <a:cubicBezTo>
                    <a:pt x="112" y="211"/>
                    <a:pt x="114" y="211"/>
                    <a:pt x="115" y="212"/>
                  </a:cubicBezTo>
                  <a:cubicBezTo>
                    <a:pt x="116" y="212"/>
                    <a:pt x="116" y="214"/>
                    <a:pt x="116" y="215"/>
                  </a:cubicBezTo>
                  <a:cubicBezTo>
                    <a:pt x="114" y="217"/>
                    <a:pt x="113" y="219"/>
                    <a:pt x="112" y="221"/>
                  </a:cubicBezTo>
                  <a:cubicBezTo>
                    <a:pt x="111" y="222"/>
                    <a:pt x="110" y="223"/>
                    <a:pt x="110" y="223"/>
                  </a:cubicBezTo>
                  <a:cubicBezTo>
                    <a:pt x="109" y="223"/>
                    <a:pt x="109" y="222"/>
                    <a:pt x="108" y="222"/>
                  </a:cubicBezTo>
                  <a:close/>
                  <a:moveTo>
                    <a:pt x="116" y="209"/>
                  </a:moveTo>
                  <a:cubicBezTo>
                    <a:pt x="115" y="208"/>
                    <a:pt x="115" y="207"/>
                    <a:pt x="115" y="206"/>
                  </a:cubicBezTo>
                  <a:cubicBezTo>
                    <a:pt x="117" y="203"/>
                    <a:pt x="118" y="201"/>
                    <a:pt x="119" y="199"/>
                  </a:cubicBezTo>
                  <a:cubicBezTo>
                    <a:pt x="119" y="198"/>
                    <a:pt x="121" y="197"/>
                    <a:pt x="122" y="198"/>
                  </a:cubicBezTo>
                  <a:cubicBezTo>
                    <a:pt x="123" y="198"/>
                    <a:pt x="124" y="200"/>
                    <a:pt x="123" y="201"/>
                  </a:cubicBezTo>
                  <a:cubicBezTo>
                    <a:pt x="122" y="203"/>
                    <a:pt x="121" y="205"/>
                    <a:pt x="120" y="208"/>
                  </a:cubicBezTo>
                  <a:cubicBezTo>
                    <a:pt x="119" y="209"/>
                    <a:pt x="118" y="209"/>
                    <a:pt x="117" y="209"/>
                  </a:cubicBezTo>
                  <a:lnTo>
                    <a:pt x="116" y="209"/>
                  </a:lnTo>
                  <a:close/>
                  <a:moveTo>
                    <a:pt x="123" y="195"/>
                  </a:moveTo>
                  <a:cubicBezTo>
                    <a:pt x="122" y="194"/>
                    <a:pt x="122" y="193"/>
                    <a:pt x="122" y="192"/>
                  </a:cubicBezTo>
                  <a:cubicBezTo>
                    <a:pt x="123" y="189"/>
                    <a:pt x="124" y="187"/>
                    <a:pt x="125" y="185"/>
                  </a:cubicBezTo>
                  <a:cubicBezTo>
                    <a:pt x="125" y="183"/>
                    <a:pt x="127" y="183"/>
                    <a:pt x="128" y="183"/>
                  </a:cubicBezTo>
                  <a:cubicBezTo>
                    <a:pt x="129" y="184"/>
                    <a:pt x="130" y="185"/>
                    <a:pt x="129" y="186"/>
                  </a:cubicBezTo>
                  <a:cubicBezTo>
                    <a:pt x="128" y="189"/>
                    <a:pt x="127" y="191"/>
                    <a:pt x="126" y="194"/>
                  </a:cubicBezTo>
                  <a:cubicBezTo>
                    <a:pt x="126" y="194"/>
                    <a:pt x="125" y="195"/>
                    <a:pt x="124" y="195"/>
                  </a:cubicBezTo>
                  <a:lnTo>
                    <a:pt x="123" y="195"/>
                  </a:lnTo>
                  <a:close/>
                  <a:moveTo>
                    <a:pt x="129" y="180"/>
                  </a:moveTo>
                  <a:cubicBezTo>
                    <a:pt x="128" y="180"/>
                    <a:pt x="127" y="179"/>
                    <a:pt x="128" y="177"/>
                  </a:cubicBezTo>
                  <a:cubicBezTo>
                    <a:pt x="128" y="175"/>
                    <a:pt x="129" y="172"/>
                    <a:pt x="130" y="170"/>
                  </a:cubicBezTo>
                  <a:cubicBezTo>
                    <a:pt x="130" y="169"/>
                    <a:pt x="132" y="168"/>
                    <a:pt x="133" y="168"/>
                  </a:cubicBezTo>
                  <a:cubicBezTo>
                    <a:pt x="134" y="169"/>
                    <a:pt x="135" y="170"/>
                    <a:pt x="134" y="171"/>
                  </a:cubicBezTo>
                  <a:cubicBezTo>
                    <a:pt x="134" y="174"/>
                    <a:pt x="133" y="176"/>
                    <a:pt x="132" y="179"/>
                  </a:cubicBezTo>
                  <a:cubicBezTo>
                    <a:pt x="132" y="180"/>
                    <a:pt x="131" y="180"/>
                    <a:pt x="130" y="180"/>
                  </a:cubicBezTo>
                  <a:lnTo>
                    <a:pt x="129" y="180"/>
                  </a:lnTo>
                  <a:close/>
                  <a:moveTo>
                    <a:pt x="134" y="165"/>
                  </a:moveTo>
                  <a:cubicBezTo>
                    <a:pt x="132" y="165"/>
                    <a:pt x="132" y="164"/>
                    <a:pt x="132" y="163"/>
                  </a:cubicBezTo>
                  <a:cubicBezTo>
                    <a:pt x="133" y="160"/>
                    <a:pt x="133" y="158"/>
                    <a:pt x="134" y="155"/>
                  </a:cubicBezTo>
                  <a:cubicBezTo>
                    <a:pt x="134" y="155"/>
                    <a:pt x="134" y="155"/>
                    <a:pt x="134" y="155"/>
                  </a:cubicBezTo>
                  <a:cubicBezTo>
                    <a:pt x="134" y="154"/>
                    <a:pt x="135" y="153"/>
                    <a:pt x="136" y="153"/>
                  </a:cubicBezTo>
                  <a:cubicBezTo>
                    <a:pt x="138" y="154"/>
                    <a:pt x="139" y="155"/>
                    <a:pt x="138" y="156"/>
                  </a:cubicBezTo>
                  <a:cubicBezTo>
                    <a:pt x="138" y="159"/>
                    <a:pt x="137" y="161"/>
                    <a:pt x="136" y="164"/>
                  </a:cubicBezTo>
                  <a:cubicBezTo>
                    <a:pt x="136" y="165"/>
                    <a:pt x="135" y="165"/>
                    <a:pt x="134" y="165"/>
                  </a:cubicBezTo>
                  <a:close/>
                  <a:moveTo>
                    <a:pt x="137" y="150"/>
                  </a:moveTo>
                  <a:cubicBezTo>
                    <a:pt x="136" y="150"/>
                    <a:pt x="135" y="149"/>
                    <a:pt x="135" y="147"/>
                  </a:cubicBezTo>
                  <a:cubicBezTo>
                    <a:pt x="136" y="145"/>
                    <a:pt x="136" y="142"/>
                    <a:pt x="136" y="140"/>
                  </a:cubicBezTo>
                  <a:cubicBezTo>
                    <a:pt x="137" y="139"/>
                    <a:pt x="138" y="138"/>
                    <a:pt x="139" y="138"/>
                  </a:cubicBezTo>
                  <a:cubicBezTo>
                    <a:pt x="140" y="138"/>
                    <a:pt x="141" y="139"/>
                    <a:pt x="141" y="140"/>
                  </a:cubicBezTo>
                  <a:cubicBezTo>
                    <a:pt x="141" y="143"/>
                    <a:pt x="140" y="146"/>
                    <a:pt x="140" y="148"/>
                  </a:cubicBezTo>
                  <a:cubicBezTo>
                    <a:pt x="140" y="149"/>
                    <a:pt x="139" y="150"/>
                    <a:pt x="137" y="150"/>
                  </a:cubicBezTo>
                  <a:close/>
                  <a:moveTo>
                    <a:pt x="139" y="135"/>
                  </a:moveTo>
                  <a:cubicBezTo>
                    <a:pt x="138" y="135"/>
                    <a:pt x="137" y="133"/>
                    <a:pt x="137" y="132"/>
                  </a:cubicBezTo>
                  <a:cubicBezTo>
                    <a:pt x="138" y="130"/>
                    <a:pt x="138" y="127"/>
                    <a:pt x="138" y="124"/>
                  </a:cubicBezTo>
                  <a:cubicBezTo>
                    <a:pt x="138" y="125"/>
                    <a:pt x="138" y="125"/>
                    <a:pt x="138" y="125"/>
                  </a:cubicBezTo>
                  <a:cubicBezTo>
                    <a:pt x="138" y="123"/>
                    <a:pt x="139" y="122"/>
                    <a:pt x="141" y="122"/>
                  </a:cubicBezTo>
                  <a:cubicBezTo>
                    <a:pt x="142" y="122"/>
                    <a:pt x="143" y="124"/>
                    <a:pt x="143" y="125"/>
                  </a:cubicBezTo>
                  <a:cubicBezTo>
                    <a:pt x="143" y="127"/>
                    <a:pt x="142" y="130"/>
                    <a:pt x="142" y="133"/>
                  </a:cubicBezTo>
                  <a:cubicBezTo>
                    <a:pt x="142" y="134"/>
                    <a:pt x="141" y="135"/>
                    <a:pt x="140" y="135"/>
                  </a:cubicBezTo>
                  <a:lnTo>
                    <a:pt x="139" y="135"/>
                  </a:lnTo>
                  <a:close/>
                  <a:moveTo>
                    <a:pt x="141" y="119"/>
                  </a:moveTo>
                  <a:cubicBezTo>
                    <a:pt x="139" y="119"/>
                    <a:pt x="138" y="118"/>
                    <a:pt x="138" y="117"/>
                  </a:cubicBezTo>
                  <a:cubicBezTo>
                    <a:pt x="139" y="114"/>
                    <a:pt x="139" y="112"/>
                    <a:pt x="139" y="109"/>
                  </a:cubicBezTo>
                  <a:cubicBezTo>
                    <a:pt x="139" y="108"/>
                    <a:pt x="140" y="107"/>
                    <a:pt x="141" y="107"/>
                  </a:cubicBezTo>
                  <a:cubicBezTo>
                    <a:pt x="142" y="107"/>
                    <a:pt x="143" y="108"/>
                    <a:pt x="143" y="109"/>
                  </a:cubicBezTo>
                  <a:cubicBezTo>
                    <a:pt x="143" y="112"/>
                    <a:pt x="143" y="114"/>
                    <a:pt x="143" y="117"/>
                  </a:cubicBezTo>
                  <a:cubicBezTo>
                    <a:pt x="143" y="118"/>
                    <a:pt x="142" y="119"/>
                    <a:pt x="141" y="119"/>
                  </a:cubicBezTo>
                  <a:close/>
                  <a:moveTo>
                    <a:pt x="139" y="101"/>
                  </a:moveTo>
                  <a:cubicBezTo>
                    <a:pt x="139" y="99"/>
                    <a:pt x="138" y="96"/>
                    <a:pt x="138" y="94"/>
                  </a:cubicBezTo>
                  <a:cubicBezTo>
                    <a:pt x="138" y="94"/>
                    <a:pt x="138" y="94"/>
                    <a:pt x="138" y="94"/>
                  </a:cubicBezTo>
                  <a:cubicBezTo>
                    <a:pt x="138" y="92"/>
                    <a:pt x="139" y="91"/>
                    <a:pt x="141" y="91"/>
                  </a:cubicBezTo>
                  <a:cubicBezTo>
                    <a:pt x="142" y="91"/>
                    <a:pt x="143" y="92"/>
                    <a:pt x="143" y="93"/>
                  </a:cubicBezTo>
                  <a:cubicBezTo>
                    <a:pt x="143" y="96"/>
                    <a:pt x="143" y="99"/>
                    <a:pt x="143" y="101"/>
                  </a:cubicBezTo>
                  <a:cubicBezTo>
                    <a:pt x="143" y="102"/>
                    <a:pt x="142" y="104"/>
                    <a:pt x="141" y="104"/>
                  </a:cubicBezTo>
                  <a:cubicBezTo>
                    <a:pt x="141" y="104"/>
                    <a:pt x="141" y="104"/>
                    <a:pt x="141" y="104"/>
                  </a:cubicBezTo>
                  <a:cubicBezTo>
                    <a:pt x="140" y="104"/>
                    <a:pt x="139" y="103"/>
                    <a:pt x="139" y="101"/>
                  </a:cubicBezTo>
                  <a:close/>
                  <a:moveTo>
                    <a:pt x="138" y="86"/>
                  </a:moveTo>
                  <a:cubicBezTo>
                    <a:pt x="138" y="83"/>
                    <a:pt x="137" y="81"/>
                    <a:pt x="137" y="78"/>
                  </a:cubicBezTo>
                  <a:cubicBezTo>
                    <a:pt x="137" y="77"/>
                    <a:pt x="138" y="76"/>
                    <a:pt x="139" y="76"/>
                  </a:cubicBezTo>
                  <a:cubicBezTo>
                    <a:pt x="141" y="75"/>
                    <a:pt x="142" y="76"/>
                    <a:pt x="142" y="78"/>
                  </a:cubicBezTo>
                  <a:cubicBezTo>
                    <a:pt x="142" y="80"/>
                    <a:pt x="142" y="83"/>
                    <a:pt x="143" y="86"/>
                  </a:cubicBezTo>
                  <a:cubicBezTo>
                    <a:pt x="143" y="87"/>
                    <a:pt x="142" y="88"/>
                    <a:pt x="140" y="88"/>
                  </a:cubicBezTo>
                  <a:cubicBezTo>
                    <a:pt x="140" y="88"/>
                    <a:pt x="140" y="88"/>
                    <a:pt x="140" y="88"/>
                  </a:cubicBezTo>
                  <a:cubicBezTo>
                    <a:pt x="139" y="88"/>
                    <a:pt x="138" y="87"/>
                    <a:pt x="138" y="86"/>
                  </a:cubicBezTo>
                  <a:close/>
                  <a:moveTo>
                    <a:pt x="136" y="71"/>
                  </a:moveTo>
                  <a:cubicBezTo>
                    <a:pt x="136" y="68"/>
                    <a:pt x="135" y="65"/>
                    <a:pt x="135" y="63"/>
                  </a:cubicBezTo>
                  <a:cubicBezTo>
                    <a:pt x="135" y="63"/>
                    <a:pt x="135" y="63"/>
                    <a:pt x="135" y="63"/>
                  </a:cubicBezTo>
                  <a:cubicBezTo>
                    <a:pt x="135" y="62"/>
                    <a:pt x="136" y="60"/>
                    <a:pt x="137" y="60"/>
                  </a:cubicBezTo>
                  <a:cubicBezTo>
                    <a:pt x="138" y="60"/>
                    <a:pt x="140" y="61"/>
                    <a:pt x="140" y="62"/>
                  </a:cubicBezTo>
                  <a:cubicBezTo>
                    <a:pt x="140" y="65"/>
                    <a:pt x="141" y="67"/>
                    <a:pt x="141" y="70"/>
                  </a:cubicBezTo>
                  <a:cubicBezTo>
                    <a:pt x="141" y="71"/>
                    <a:pt x="140" y="72"/>
                    <a:pt x="139" y="72"/>
                  </a:cubicBezTo>
                  <a:cubicBezTo>
                    <a:pt x="139" y="73"/>
                    <a:pt x="139" y="73"/>
                    <a:pt x="139" y="73"/>
                  </a:cubicBezTo>
                  <a:cubicBezTo>
                    <a:pt x="137" y="73"/>
                    <a:pt x="136" y="72"/>
                    <a:pt x="136" y="71"/>
                  </a:cubicBezTo>
                  <a:close/>
                  <a:moveTo>
                    <a:pt x="134" y="55"/>
                  </a:moveTo>
                  <a:cubicBezTo>
                    <a:pt x="133" y="53"/>
                    <a:pt x="133" y="50"/>
                    <a:pt x="132" y="48"/>
                  </a:cubicBezTo>
                  <a:cubicBezTo>
                    <a:pt x="132" y="48"/>
                    <a:pt x="132" y="48"/>
                    <a:pt x="132" y="48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5" y="45"/>
                    <a:pt x="137" y="45"/>
                    <a:pt x="137" y="47"/>
                  </a:cubicBezTo>
                  <a:cubicBezTo>
                    <a:pt x="137" y="49"/>
                    <a:pt x="138" y="52"/>
                    <a:pt x="138" y="54"/>
                  </a:cubicBezTo>
                  <a:cubicBezTo>
                    <a:pt x="139" y="56"/>
                    <a:pt x="138" y="57"/>
                    <a:pt x="136" y="57"/>
                  </a:cubicBezTo>
                  <a:cubicBezTo>
                    <a:pt x="136" y="57"/>
                    <a:pt x="136" y="57"/>
                    <a:pt x="136" y="57"/>
                  </a:cubicBezTo>
                  <a:cubicBezTo>
                    <a:pt x="135" y="57"/>
                    <a:pt x="134" y="56"/>
                    <a:pt x="134" y="55"/>
                  </a:cubicBezTo>
                  <a:close/>
                  <a:moveTo>
                    <a:pt x="131" y="40"/>
                  </a:moveTo>
                  <a:cubicBezTo>
                    <a:pt x="130" y="37"/>
                    <a:pt x="129" y="35"/>
                    <a:pt x="129" y="33"/>
                  </a:cubicBezTo>
                  <a:cubicBezTo>
                    <a:pt x="129" y="33"/>
                    <a:pt x="129" y="33"/>
                    <a:pt x="129" y="33"/>
                  </a:cubicBezTo>
                  <a:cubicBezTo>
                    <a:pt x="128" y="31"/>
                    <a:pt x="129" y="30"/>
                    <a:pt x="130" y="30"/>
                  </a:cubicBezTo>
                  <a:cubicBezTo>
                    <a:pt x="131" y="29"/>
                    <a:pt x="133" y="30"/>
                    <a:pt x="133" y="31"/>
                  </a:cubicBezTo>
                  <a:cubicBezTo>
                    <a:pt x="134" y="34"/>
                    <a:pt x="134" y="36"/>
                    <a:pt x="135" y="39"/>
                  </a:cubicBezTo>
                  <a:cubicBezTo>
                    <a:pt x="135" y="40"/>
                    <a:pt x="135" y="41"/>
                    <a:pt x="133" y="42"/>
                  </a:cubicBezTo>
                  <a:cubicBezTo>
                    <a:pt x="133" y="42"/>
                    <a:pt x="133" y="42"/>
                    <a:pt x="133" y="42"/>
                  </a:cubicBezTo>
                  <a:cubicBezTo>
                    <a:pt x="132" y="42"/>
                    <a:pt x="131" y="41"/>
                    <a:pt x="131" y="40"/>
                  </a:cubicBezTo>
                  <a:close/>
                  <a:moveTo>
                    <a:pt x="126" y="25"/>
                  </a:moveTo>
                  <a:cubicBezTo>
                    <a:pt x="126" y="22"/>
                    <a:pt x="125" y="20"/>
                    <a:pt x="124" y="18"/>
                  </a:cubicBezTo>
                  <a:cubicBezTo>
                    <a:pt x="124" y="16"/>
                    <a:pt x="124" y="15"/>
                    <a:pt x="126" y="15"/>
                  </a:cubicBezTo>
                  <a:cubicBezTo>
                    <a:pt x="127" y="14"/>
                    <a:pt x="128" y="15"/>
                    <a:pt x="129" y="16"/>
                  </a:cubicBezTo>
                  <a:cubicBezTo>
                    <a:pt x="129" y="19"/>
                    <a:pt x="130" y="21"/>
                    <a:pt x="131" y="24"/>
                  </a:cubicBezTo>
                  <a:cubicBezTo>
                    <a:pt x="131" y="25"/>
                    <a:pt x="131" y="26"/>
                    <a:pt x="129" y="27"/>
                  </a:cubicBezTo>
                  <a:cubicBezTo>
                    <a:pt x="129" y="27"/>
                    <a:pt x="129" y="27"/>
                    <a:pt x="129" y="27"/>
                  </a:cubicBezTo>
                  <a:cubicBezTo>
                    <a:pt x="128" y="27"/>
                    <a:pt x="127" y="26"/>
                    <a:pt x="126" y="25"/>
                  </a:cubicBezTo>
                  <a:close/>
                  <a:moveTo>
                    <a:pt x="122" y="10"/>
                  </a:moveTo>
                  <a:cubicBezTo>
                    <a:pt x="120" y="6"/>
                    <a:pt x="119" y="3"/>
                    <a:pt x="119" y="3"/>
                  </a:cubicBezTo>
                  <a:cubicBezTo>
                    <a:pt x="119" y="3"/>
                    <a:pt x="119" y="3"/>
                    <a:pt x="119" y="3"/>
                  </a:cubicBezTo>
                  <a:cubicBezTo>
                    <a:pt x="118" y="2"/>
                    <a:pt x="119" y="1"/>
                    <a:pt x="120" y="0"/>
                  </a:cubicBezTo>
                  <a:cubicBezTo>
                    <a:pt x="121" y="0"/>
                    <a:pt x="123" y="0"/>
                    <a:pt x="123" y="1"/>
                  </a:cubicBezTo>
                  <a:cubicBezTo>
                    <a:pt x="123" y="1"/>
                    <a:pt x="124" y="4"/>
                    <a:pt x="126" y="9"/>
                  </a:cubicBezTo>
                  <a:cubicBezTo>
                    <a:pt x="126" y="10"/>
                    <a:pt x="126" y="11"/>
                    <a:pt x="125" y="12"/>
                  </a:cubicBezTo>
                  <a:cubicBezTo>
                    <a:pt x="124" y="12"/>
                    <a:pt x="124" y="12"/>
                    <a:pt x="124" y="12"/>
                  </a:cubicBezTo>
                  <a:cubicBezTo>
                    <a:pt x="123" y="12"/>
                    <a:pt x="122" y="11"/>
                    <a:pt x="122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Freeform 757"/>
            <p:cNvSpPr>
              <a:spLocks noEditPoints="1"/>
            </p:cNvSpPr>
            <p:nvPr/>
          </p:nvSpPr>
          <p:spPr bwMode="auto">
            <a:xfrm>
              <a:off x="4743449" y="1778001"/>
              <a:ext cx="247650" cy="909638"/>
            </a:xfrm>
            <a:custGeom>
              <a:avLst/>
              <a:gdLst>
                <a:gd name="T0" fmla="*/ 3 w 91"/>
                <a:gd name="T1" fmla="*/ 336 h 336"/>
                <a:gd name="T2" fmla="*/ 0 w 91"/>
                <a:gd name="T3" fmla="*/ 334 h 336"/>
                <a:gd name="T4" fmla="*/ 5 w 91"/>
                <a:gd name="T5" fmla="*/ 335 h 336"/>
                <a:gd name="T6" fmla="*/ 5 w 91"/>
                <a:gd name="T7" fmla="*/ 333 h 336"/>
                <a:gd name="T8" fmla="*/ 2 w 91"/>
                <a:gd name="T9" fmla="*/ 317 h 336"/>
                <a:gd name="T10" fmla="*/ 6 w 91"/>
                <a:gd name="T11" fmla="*/ 326 h 336"/>
                <a:gd name="T12" fmla="*/ 4 w 91"/>
                <a:gd name="T13" fmla="*/ 310 h 336"/>
                <a:gd name="T14" fmla="*/ 7 w 91"/>
                <a:gd name="T15" fmla="*/ 300 h 336"/>
                <a:gd name="T16" fmla="*/ 6 w 91"/>
                <a:gd name="T17" fmla="*/ 312 h 336"/>
                <a:gd name="T18" fmla="*/ 8 w 91"/>
                <a:gd name="T19" fmla="*/ 287 h 336"/>
                <a:gd name="T20" fmla="*/ 12 w 91"/>
                <a:gd name="T21" fmla="*/ 288 h 336"/>
                <a:gd name="T22" fmla="*/ 8 w 91"/>
                <a:gd name="T23" fmla="*/ 297 h 336"/>
                <a:gd name="T24" fmla="*/ 11 w 91"/>
                <a:gd name="T25" fmla="*/ 271 h 336"/>
                <a:gd name="T26" fmla="*/ 14 w 91"/>
                <a:gd name="T27" fmla="*/ 280 h 336"/>
                <a:gd name="T28" fmla="*/ 14 w 91"/>
                <a:gd name="T29" fmla="*/ 267 h 336"/>
                <a:gd name="T30" fmla="*/ 17 w 91"/>
                <a:gd name="T31" fmla="*/ 254 h 336"/>
                <a:gd name="T32" fmla="*/ 15 w 91"/>
                <a:gd name="T33" fmla="*/ 267 h 336"/>
                <a:gd name="T34" fmla="*/ 15 w 91"/>
                <a:gd name="T35" fmla="*/ 248 h 336"/>
                <a:gd name="T36" fmla="*/ 21 w 91"/>
                <a:gd name="T37" fmla="*/ 241 h 336"/>
                <a:gd name="T38" fmla="*/ 19 w 91"/>
                <a:gd name="T39" fmla="*/ 236 h 336"/>
                <a:gd name="T40" fmla="*/ 19 w 91"/>
                <a:gd name="T41" fmla="*/ 225 h 336"/>
                <a:gd name="T42" fmla="*/ 23 w 91"/>
                <a:gd name="T43" fmla="*/ 227 h 336"/>
                <a:gd name="T44" fmla="*/ 19 w 91"/>
                <a:gd name="T45" fmla="*/ 236 h 336"/>
                <a:gd name="T46" fmla="*/ 21 w 91"/>
                <a:gd name="T47" fmla="*/ 210 h 336"/>
                <a:gd name="T48" fmla="*/ 24 w 91"/>
                <a:gd name="T49" fmla="*/ 218 h 336"/>
                <a:gd name="T50" fmla="*/ 23 w 91"/>
                <a:gd name="T51" fmla="*/ 202 h 336"/>
                <a:gd name="T52" fmla="*/ 27 w 91"/>
                <a:gd name="T53" fmla="*/ 193 h 336"/>
                <a:gd name="T54" fmla="*/ 25 w 91"/>
                <a:gd name="T55" fmla="*/ 205 h 336"/>
                <a:gd name="T56" fmla="*/ 28 w 91"/>
                <a:gd name="T57" fmla="*/ 179 h 336"/>
                <a:gd name="T58" fmla="*/ 30 w 91"/>
                <a:gd name="T59" fmla="*/ 188 h 336"/>
                <a:gd name="T60" fmla="*/ 30 w 91"/>
                <a:gd name="T61" fmla="*/ 172 h 336"/>
                <a:gd name="T62" fmla="*/ 36 w 91"/>
                <a:gd name="T63" fmla="*/ 165 h 336"/>
                <a:gd name="T64" fmla="*/ 31 w 91"/>
                <a:gd name="T65" fmla="*/ 174 h 336"/>
                <a:gd name="T66" fmla="*/ 35 w 91"/>
                <a:gd name="T67" fmla="*/ 149 h 336"/>
                <a:gd name="T68" fmla="*/ 38 w 91"/>
                <a:gd name="T69" fmla="*/ 158 h 336"/>
                <a:gd name="T70" fmla="*/ 39 w 91"/>
                <a:gd name="T71" fmla="*/ 144 h 336"/>
                <a:gd name="T72" fmla="*/ 39 w 91"/>
                <a:gd name="T73" fmla="*/ 134 h 336"/>
                <a:gd name="T74" fmla="*/ 42 w 91"/>
                <a:gd name="T75" fmla="*/ 143 h 336"/>
                <a:gd name="T76" fmla="*/ 43 w 91"/>
                <a:gd name="T77" fmla="*/ 129 h 336"/>
                <a:gd name="T78" fmla="*/ 46 w 91"/>
                <a:gd name="T79" fmla="*/ 117 h 336"/>
                <a:gd name="T80" fmla="*/ 44 w 91"/>
                <a:gd name="T81" fmla="*/ 129 h 336"/>
                <a:gd name="T82" fmla="*/ 46 w 91"/>
                <a:gd name="T83" fmla="*/ 111 h 336"/>
                <a:gd name="T84" fmla="*/ 52 w 91"/>
                <a:gd name="T85" fmla="*/ 105 h 336"/>
                <a:gd name="T86" fmla="*/ 47 w 91"/>
                <a:gd name="T87" fmla="*/ 114 h 336"/>
                <a:gd name="T88" fmla="*/ 52 w 91"/>
                <a:gd name="T89" fmla="*/ 89 h 336"/>
                <a:gd name="T90" fmla="*/ 54 w 91"/>
                <a:gd name="T91" fmla="*/ 97 h 336"/>
                <a:gd name="T92" fmla="*/ 55 w 91"/>
                <a:gd name="T93" fmla="*/ 84 h 336"/>
                <a:gd name="T94" fmla="*/ 56 w 91"/>
                <a:gd name="T95" fmla="*/ 74 h 336"/>
                <a:gd name="T96" fmla="*/ 58 w 91"/>
                <a:gd name="T97" fmla="*/ 82 h 336"/>
                <a:gd name="T98" fmla="*/ 60 w 91"/>
                <a:gd name="T99" fmla="*/ 69 h 336"/>
                <a:gd name="T100" fmla="*/ 64 w 91"/>
                <a:gd name="T101" fmla="*/ 57 h 336"/>
                <a:gd name="T102" fmla="*/ 60 w 91"/>
                <a:gd name="T103" fmla="*/ 69 h 336"/>
                <a:gd name="T104" fmla="*/ 66 w 91"/>
                <a:gd name="T105" fmla="*/ 44 h 336"/>
                <a:gd name="T106" fmla="*/ 68 w 91"/>
                <a:gd name="T107" fmla="*/ 53 h 336"/>
                <a:gd name="T108" fmla="*/ 69 w 91"/>
                <a:gd name="T109" fmla="*/ 37 h 336"/>
                <a:gd name="T110" fmla="*/ 75 w 91"/>
                <a:gd name="T111" fmla="*/ 28 h 336"/>
                <a:gd name="T112" fmla="*/ 71 w 91"/>
                <a:gd name="T113" fmla="*/ 40 h 336"/>
                <a:gd name="T114" fmla="*/ 75 w 91"/>
                <a:gd name="T115" fmla="*/ 22 h 336"/>
                <a:gd name="T116" fmla="*/ 83 w 91"/>
                <a:gd name="T117" fmla="*/ 17 h 336"/>
                <a:gd name="T118" fmla="*/ 76 w 91"/>
                <a:gd name="T119" fmla="*/ 25 h 336"/>
                <a:gd name="T120" fmla="*/ 87 w 91"/>
                <a:gd name="T121" fmla="*/ 1 h 336"/>
                <a:gd name="T122" fmla="*/ 90 w 91"/>
                <a:gd name="T123" fmla="*/ 4 h 336"/>
                <a:gd name="T124" fmla="*/ 83 w 91"/>
                <a:gd name="T125" fmla="*/ 11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1" h="336">
                  <a:moveTo>
                    <a:pt x="3" y="336"/>
                  </a:moveTo>
                  <a:cubicBezTo>
                    <a:pt x="3" y="336"/>
                    <a:pt x="3" y="336"/>
                    <a:pt x="3" y="336"/>
                  </a:cubicBezTo>
                  <a:cubicBezTo>
                    <a:pt x="3" y="336"/>
                    <a:pt x="3" y="336"/>
                    <a:pt x="3" y="336"/>
                  </a:cubicBezTo>
                  <a:cubicBezTo>
                    <a:pt x="2" y="336"/>
                    <a:pt x="2" y="336"/>
                    <a:pt x="2" y="336"/>
                  </a:cubicBezTo>
                  <a:cubicBezTo>
                    <a:pt x="1" y="336"/>
                    <a:pt x="1" y="334"/>
                    <a:pt x="0" y="334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0" y="332"/>
                    <a:pt x="1" y="331"/>
                    <a:pt x="2" y="331"/>
                  </a:cubicBezTo>
                  <a:cubicBezTo>
                    <a:pt x="3" y="331"/>
                    <a:pt x="4" y="331"/>
                    <a:pt x="5" y="332"/>
                  </a:cubicBezTo>
                  <a:cubicBezTo>
                    <a:pt x="6" y="333"/>
                    <a:pt x="6" y="334"/>
                    <a:pt x="5" y="335"/>
                  </a:cubicBezTo>
                  <a:cubicBezTo>
                    <a:pt x="5" y="336"/>
                    <a:pt x="4" y="336"/>
                    <a:pt x="3" y="336"/>
                  </a:cubicBezTo>
                  <a:close/>
                  <a:moveTo>
                    <a:pt x="5" y="333"/>
                  </a:moveTo>
                  <a:cubicBezTo>
                    <a:pt x="5" y="333"/>
                    <a:pt x="5" y="333"/>
                    <a:pt x="5" y="333"/>
                  </a:cubicBezTo>
                  <a:moveTo>
                    <a:pt x="3" y="328"/>
                  </a:moveTo>
                  <a:cubicBezTo>
                    <a:pt x="2" y="328"/>
                    <a:pt x="1" y="326"/>
                    <a:pt x="1" y="325"/>
                  </a:cubicBezTo>
                  <a:cubicBezTo>
                    <a:pt x="2" y="323"/>
                    <a:pt x="2" y="320"/>
                    <a:pt x="2" y="317"/>
                  </a:cubicBezTo>
                  <a:cubicBezTo>
                    <a:pt x="3" y="316"/>
                    <a:pt x="4" y="315"/>
                    <a:pt x="5" y="316"/>
                  </a:cubicBezTo>
                  <a:cubicBezTo>
                    <a:pt x="6" y="316"/>
                    <a:pt x="7" y="317"/>
                    <a:pt x="7" y="318"/>
                  </a:cubicBezTo>
                  <a:cubicBezTo>
                    <a:pt x="7" y="321"/>
                    <a:pt x="6" y="323"/>
                    <a:pt x="6" y="326"/>
                  </a:cubicBezTo>
                  <a:cubicBezTo>
                    <a:pt x="6" y="327"/>
                    <a:pt x="5" y="328"/>
                    <a:pt x="3" y="328"/>
                  </a:cubicBezTo>
                  <a:close/>
                  <a:moveTo>
                    <a:pt x="6" y="312"/>
                  </a:moveTo>
                  <a:cubicBezTo>
                    <a:pt x="4" y="312"/>
                    <a:pt x="3" y="311"/>
                    <a:pt x="4" y="310"/>
                  </a:cubicBezTo>
                  <a:cubicBezTo>
                    <a:pt x="4" y="307"/>
                    <a:pt x="4" y="305"/>
                    <a:pt x="5" y="302"/>
                  </a:cubicBezTo>
                  <a:cubicBezTo>
                    <a:pt x="5" y="302"/>
                    <a:pt x="5" y="302"/>
                    <a:pt x="5" y="302"/>
                  </a:cubicBezTo>
                  <a:cubicBezTo>
                    <a:pt x="5" y="301"/>
                    <a:pt x="6" y="300"/>
                    <a:pt x="7" y="300"/>
                  </a:cubicBezTo>
                  <a:cubicBezTo>
                    <a:pt x="9" y="300"/>
                    <a:pt x="10" y="302"/>
                    <a:pt x="9" y="303"/>
                  </a:cubicBezTo>
                  <a:cubicBezTo>
                    <a:pt x="9" y="305"/>
                    <a:pt x="9" y="308"/>
                    <a:pt x="8" y="310"/>
                  </a:cubicBezTo>
                  <a:cubicBezTo>
                    <a:pt x="8" y="312"/>
                    <a:pt x="7" y="312"/>
                    <a:pt x="6" y="312"/>
                  </a:cubicBezTo>
                  <a:close/>
                  <a:moveTo>
                    <a:pt x="8" y="297"/>
                  </a:moveTo>
                  <a:cubicBezTo>
                    <a:pt x="7" y="297"/>
                    <a:pt x="6" y="296"/>
                    <a:pt x="6" y="294"/>
                  </a:cubicBezTo>
                  <a:cubicBezTo>
                    <a:pt x="7" y="292"/>
                    <a:pt x="7" y="290"/>
                    <a:pt x="8" y="287"/>
                  </a:cubicBezTo>
                  <a:cubicBezTo>
                    <a:pt x="8" y="287"/>
                    <a:pt x="8" y="287"/>
                    <a:pt x="8" y="287"/>
                  </a:cubicBezTo>
                  <a:cubicBezTo>
                    <a:pt x="8" y="285"/>
                    <a:pt x="9" y="285"/>
                    <a:pt x="11" y="285"/>
                  </a:cubicBezTo>
                  <a:cubicBezTo>
                    <a:pt x="12" y="285"/>
                    <a:pt x="13" y="286"/>
                    <a:pt x="12" y="288"/>
                  </a:cubicBezTo>
                  <a:cubicBezTo>
                    <a:pt x="12" y="288"/>
                    <a:pt x="12" y="288"/>
                    <a:pt x="12" y="288"/>
                  </a:cubicBezTo>
                  <a:cubicBezTo>
                    <a:pt x="12" y="291"/>
                    <a:pt x="11" y="293"/>
                    <a:pt x="11" y="295"/>
                  </a:cubicBezTo>
                  <a:cubicBezTo>
                    <a:pt x="11" y="296"/>
                    <a:pt x="10" y="297"/>
                    <a:pt x="8" y="297"/>
                  </a:cubicBezTo>
                  <a:close/>
                  <a:moveTo>
                    <a:pt x="11" y="282"/>
                  </a:moveTo>
                  <a:cubicBezTo>
                    <a:pt x="10" y="282"/>
                    <a:pt x="9" y="280"/>
                    <a:pt x="10" y="279"/>
                  </a:cubicBezTo>
                  <a:cubicBezTo>
                    <a:pt x="10" y="276"/>
                    <a:pt x="11" y="274"/>
                    <a:pt x="11" y="271"/>
                  </a:cubicBezTo>
                  <a:cubicBezTo>
                    <a:pt x="11" y="270"/>
                    <a:pt x="13" y="269"/>
                    <a:pt x="14" y="270"/>
                  </a:cubicBezTo>
                  <a:cubicBezTo>
                    <a:pt x="15" y="270"/>
                    <a:pt x="16" y="271"/>
                    <a:pt x="16" y="272"/>
                  </a:cubicBezTo>
                  <a:cubicBezTo>
                    <a:pt x="15" y="275"/>
                    <a:pt x="15" y="277"/>
                    <a:pt x="14" y="280"/>
                  </a:cubicBezTo>
                  <a:cubicBezTo>
                    <a:pt x="14" y="281"/>
                    <a:pt x="13" y="282"/>
                    <a:pt x="12" y="282"/>
                  </a:cubicBezTo>
                  <a:lnTo>
                    <a:pt x="11" y="282"/>
                  </a:lnTo>
                  <a:close/>
                  <a:moveTo>
                    <a:pt x="14" y="267"/>
                  </a:moveTo>
                  <a:cubicBezTo>
                    <a:pt x="13" y="266"/>
                    <a:pt x="12" y="265"/>
                    <a:pt x="13" y="264"/>
                  </a:cubicBezTo>
                  <a:cubicBezTo>
                    <a:pt x="13" y="261"/>
                    <a:pt x="13" y="259"/>
                    <a:pt x="14" y="256"/>
                  </a:cubicBezTo>
                  <a:cubicBezTo>
                    <a:pt x="14" y="255"/>
                    <a:pt x="15" y="254"/>
                    <a:pt x="17" y="254"/>
                  </a:cubicBezTo>
                  <a:cubicBezTo>
                    <a:pt x="18" y="254"/>
                    <a:pt x="19" y="256"/>
                    <a:pt x="18" y="257"/>
                  </a:cubicBezTo>
                  <a:cubicBezTo>
                    <a:pt x="18" y="259"/>
                    <a:pt x="18" y="262"/>
                    <a:pt x="17" y="265"/>
                  </a:cubicBezTo>
                  <a:cubicBezTo>
                    <a:pt x="17" y="266"/>
                    <a:pt x="16" y="267"/>
                    <a:pt x="15" y="267"/>
                  </a:cubicBezTo>
                  <a:lnTo>
                    <a:pt x="14" y="267"/>
                  </a:lnTo>
                  <a:close/>
                  <a:moveTo>
                    <a:pt x="17" y="251"/>
                  </a:moveTo>
                  <a:cubicBezTo>
                    <a:pt x="16" y="251"/>
                    <a:pt x="15" y="250"/>
                    <a:pt x="15" y="248"/>
                  </a:cubicBezTo>
                  <a:cubicBezTo>
                    <a:pt x="15" y="246"/>
                    <a:pt x="16" y="243"/>
                    <a:pt x="16" y="241"/>
                  </a:cubicBezTo>
                  <a:cubicBezTo>
                    <a:pt x="16" y="239"/>
                    <a:pt x="18" y="239"/>
                    <a:pt x="19" y="239"/>
                  </a:cubicBezTo>
                  <a:cubicBezTo>
                    <a:pt x="20" y="239"/>
                    <a:pt x="21" y="240"/>
                    <a:pt x="21" y="241"/>
                  </a:cubicBezTo>
                  <a:cubicBezTo>
                    <a:pt x="20" y="244"/>
                    <a:pt x="20" y="247"/>
                    <a:pt x="20" y="249"/>
                  </a:cubicBezTo>
                  <a:cubicBezTo>
                    <a:pt x="20" y="250"/>
                    <a:pt x="18" y="251"/>
                    <a:pt x="17" y="251"/>
                  </a:cubicBezTo>
                  <a:close/>
                  <a:moveTo>
                    <a:pt x="19" y="236"/>
                  </a:moveTo>
                  <a:cubicBezTo>
                    <a:pt x="18" y="236"/>
                    <a:pt x="17" y="234"/>
                    <a:pt x="17" y="233"/>
                  </a:cubicBezTo>
                  <a:cubicBezTo>
                    <a:pt x="18" y="231"/>
                    <a:pt x="18" y="229"/>
                    <a:pt x="18" y="227"/>
                  </a:cubicBezTo>
                  <a:cubicBezTo>
                    <a:pt x="18" y="226"/>
                    <a:pt x="18" y="226"/>
                    <a:pt x="19" y="225"/>
                  </a:cubicBezTo>
                  <a:cubicBezTo>
                    <a:pt x="19" y="224"/>
                    <a:pt x="20" y="223"/>
                    <a:pt x="21" y="223"/>
                  </a:cubicBezTo>
                  <a:cubicBezTo>
                    <a:pt x="22" y="224"/>
                    <a:pt x="23" y="225"/>
                    <a:pt x="23" y="226"/>
                  </a:cubicBezTo>
                  <a:cubicBezTo>
                    <a:pt x="23" y="226"/>
                    <a:pt x="23" y="227"/>
                    <a:pt x="23" y="227"/>
                  </a:cubicBezTo>
                  <a:cubicBezTo>
                    <a:pt x="23" y="229"/>
                    <a:pt x="22" y="232"/>
                    <a:pt x="22" y="234"/>
                  </a:cubicBezTo>
                  <a:cubicBezTo>
                    <a:pt x="22" y="235"/>
                    <a:pt x="21" y="236"/>
                    <a:pt x="20" y="236"/>
                  </a:cubicBezTo>
                  <a:lnTo>
                    <a:pt x="19" y="236"/>
                  </a:lnTo>
                  <a:close/>
                  <a:moveTo>
                    <a:pt x="22" y="220"/>
                  </a:moveTo>
                  <a:cubicBezTo>
                    <a:pt x="20" y="220"/>
                    <a:pt x="20" y="219"/>
                    <a:pt x="20" y="218"/>
                  </a:cubicBezTo>
                  <a:cubicBezTo>
                    <a:pt x="20" y="215"/>
                    <a:pt x="21" y="212"/>
                    <a:pt x="21" y="210"/>
                  </a:cubicBezTo>
                  <a:cubicBezTo>
                    <a:pt x="21" y="209"/>
                    <a:pt x="23" y="208"/>
                    <a:pt x="24" y="208"/>
                  </a:cubicBezTo>
                  <a:cubicBezTo>
                    <a:pt x="25" y="208"/>
                    <a:pt x="26" y="209"/>
                    <a:pt x="26" y="211"/>
                  </a:cubicBezTo>
                  <a:cubicBezTo>
                    <a:pt x="25" y="213"/>
                    <a:pt x="25" y="216"/>
                    <a:pt x="24" y="218"/>
                  </a:cubicBezTo>
                  <a:cubicBezTo>
                    <a:pt x="24" y="220"/>
                    <a:pt x="23" y="220"/>
                    <a:pt x="22" y="220"/>
                  </a:cubicBezTo>
                  <a:close/>
                  <a:moveTo>
                    <a:pt x="25" y="205"/>
                  </a:moveTo>
                  <a:cubicBezTo>
                    <a:pt x="23" y="205"/>
                    <a:pt x="22" y="203"/>
                    <a:pt x="23" y="202"/>
                  </a:cubicBezTo>
                  <a:cubicBezTo>
                    <a:pt x="23" y="200"/>
                    <a:pt x="24" y="197"/>
                    <a:pt x="24" y="194"/>
                  </a:cubicBezTo>
                  <a:cubicBezTo>
                    <a:pt x="24" y="194"/>
                    <a:pt x="24" y="194"/>
                    <a:pt x="24" y="194"/>
                  </a:cubicBezTo>
                  <a:cubicBezTo>
                    <a:pt x="25" y="193"/>
                    <a:pt x="26" y="192"/>
                    <a:pt x="27" y="193"/>
                  </a:cubicBezTo>
                  <a:cubicBezTo>
                    <a:pt x="28" y="193"/>
                    <a:pt x="29" y="194"/>
                    <a:pt x="29" y="195"/>
                  </a:cubicBezTo>
                  <a:cubicBezTo>
                    <a:pt x="28" y="198"/>
                    <a:pt x="28" y="201"/>
                    <a:pt x="27" y="203"/>
                  </a:cubicBezTo>
                  <a:cubicBezTo>
                    <a:pt x="27" y="204"/>
                    <a:pt x="26" y="205"/>
                    <a:pt x="25" y="205"/>
                  </a:cubicBezTo>
                  <a:close/>
                  <a:moveTo>
                    <a:pt x="28" y="190"/>
                  </a:moveTo>
                  <a:cubicBezTo>
                    <a:pt x="26" y="189"/>
                    <a:pt x="26" y="188"/>
                    <a:pt x="26" y="187"/>
                  </a:cubicBezTo>
                  <a:cubicBezTo>
                    <a:pt x="27" y="184"/>
                    <a:pt x="27" y="182"/>
                    <a:pt x="28" y="179"/>
                  </a:cubicBezTo>
                  <a:cubicBezTo>
                    <a:pt x="28" y="178"/>
                    <a:pt x="29" y="177"/>
                    <a:pt x="31" y="177"/>
                  </a:cubicBezTo>
                  <a:cubicBezTo>
                    <a:pt x="32" y="178"/>
                    <a:pt x="33" y="179"/>
                    <a:pt x="32" y="180"/>
                  </a:cubicBezTo>
                  <a:cubicBezTo>
                    <a:pt x="32" y="183"/>
                    <a:pt x="31" y="185"/>
                    <a:pt x="30" y="188"/>
                  </a:cubicBezTo>
                  <a:cubicBezTo>
                    <a:pt x="30" y="189"/>
                    <a:pt x="29" y="190"/>
                    <a:pt x="28" y="190"/>
                  </a:cubicBezTo>
                  <a:close/>
                  <a:moveTo>
                    <a:pt x="31" y="174"/>
                  </a:moveTo>
                  <a:cubicBezTo>
                    <a:pt x="30" y="174"/>
                    <a:pt x="29" y="173"/>
                    <a:pt x="30" y="172"/>
                  </a:cubicBezTo>
                  <a:cubicBezTo>
                    <a:pt x="30" y="169"/>
                    <a:pt x="31" y="167"/>
                    <a:pt x="31" y="164"/>
                  </a:cubicBezTo>
                  <a:cubicBezTo>
                    <a:pt x="32" y="163"/>
                    <a:pt x="33" y="162"/>
                    <a:pt x="34" y="162"/>
                  </a:cubicBezTo>
                  <a:cubicBezTo>
                    <a:pt x="36" y="163"/>
                    <a:pt x="36" y="164"/>
                    <a:pt x="36" y="165"/>
                  </a:cubicBezTo>
                  <a:cubicBezTo>
                    <a:pt x="35" y="168"/>
                    <a:pt x="35" y="170"/>
                    <a:pt x="34" y="173"/>
                  </a:cubicBezTo>
                  <a:cubicBezTo>
                    <a:pt x="34" y="174"/>
                    <a:pt x="33" y="175"/>
                    <a:pt x="32" y="175"/>
                  </a:cubicBezTo>
                  <a:lnTo>
                    <a:pt x="31" y="174"/>
                  </a:lnTo>
                  <a:close/>
                  <a:moveTo>
                    <a:pt x="35" y="159"/>
                  </a:moveTo>
                  <a:cubicBezTo>
                    <a:pt x="34" y="159"/>
                    <a:pt x="33" y="158"/>
                    <a:pt x="33" y="156"/>
                  </a:cubicBezTo>
                  <a:cubicBezTo>
                    <a:pt x="34" y="154"/>
                    <a:pt x="35" y="151"/>
                    <a:pt x="35" y="149"/>
                  </a:cubicBezTo>
                  <a:cubicBezTo>
                    <a:pt x="36" y="148"/>
                    <a:pt x="37" y="147"/>
                    <a:pt x="38" y="147"/>
                  </a:cubicBezTo>
                  <a:cubicBezTo>
                    <a:pt x="40" y="148"/>
                    <a:pt x="40" y="149"/>
                    <a:pt x="40" y="150"/>
                  </a:cubicBezTo>
                  <a:cubicBezTo>
                    <a:pt x="39" y="153"/>
                    <a:pt x="39" y="155"/>
                    <a:pt x="38" y="158"/>
                  </a:cubicBezTo>
                  <a:cubicBezTo>
                    <a:pt x="38" y="159"/>
                    <a:pt x="37" y="159"/>
                    <a:pt x="36" y="159"/>
                  </a:cubicBezTo>
                  <a:lnTo>
                    <a:pt x="35" y="159"/>
                  </a:lnTo>
                  <a:close/>
                  <a:moveTo>
                    <a:pt x="39" y="144"/>
                  </a:moveTo>
                  <a:cubicBezTo>
                    <a:pt x="38" y="144"/>
                    <a:pt x="37" y="143"/>
                    <a:pt x="37" y="141"/>
                  </a:cubicBezTo>
                  <a:cubicBezTo>
                    <a:pt x="38" y="139"/>
                    <a:pt x="39" y="136"/>
                    <a:pt x="39" y="134"/>
                  </a:cubicBezTo>
                  <a:cubicBezTo>
                    <a:pt x="39" y="134"/>
                    <a:pt x="39" y="134"/>
                    <a:pt x="39" y="134"/>
                  </a:cubicBezTo>
                  <a:cubicBezTo>
                    <a:pt x="40" y="133"/>
                    <a:pt x="41" y="132"/>
                    <a:pt x="42" y="132"/>
                  </a:cubicBezTo>
                  <a:cubicBezTo>
                    <a:pt x="44" y="133"/>
                    <a:pt x="44" y="134"/>
                    <a:pt x="44" y="135"/>
                  </a:cubicBezTo>
                  <a:cubicBezTo>
                    <a:pt x="43" y="138"/>
                    <a:pt x="43" y="140"/>
                    <a:pt x="42" y="143"/>
                  </a:cubicBezTo>
                  <a:cubicBezTo>
                    <a:pt x="42" y="144"/>
                    <a:pt x="41" y="144"/>
                    <a:pt x="40" y="144"/>
                  </a:cubicBezTo>
                  <a:lnTo>
                    <a:pt x="39" y="144"/>
                  </a:lnTo>
                  <a:close/>
                  <a:moveTo>
                    <a:pt x="43" y="129"/>
                  </a:moveTo>
                  <a:cubicBezTo>
                    <a:pt x="42" y="129"/>
                    <a:pt x="41" y="128"/>
                    <a:pt x="42" y="126"/>
                  </a:cubicBezTo>
                  <a:cubicBezTo>
                    <a:pt x="42" y="124"/>
                    <a:pt x="43" y="121"/>
                    <a:pt x="44" y="119"/>
                  </a:cubicBezTo>
                  <a:cubicBezTo>
                    <a:pt x="44" y="118"/>
                    <a:pt x="45" y="117"/>
                    <a:pt x="46" y="117"/>
                  </a:cubicBezTo>
                  <a:cubicBezTo>
                    <a:pt x="48" y="117"/>
                    <a:pt x="48" y="119"/>
                    <a:pt x="48" y="120"/>
                  </a:cubicBezTo>
                  <a:cubicBezTo>
                    <a:pt x="47" y="123"/>
                    <a:pt x="47" y="125"/>
                    <a:pt x="46" y="128"/>
                  </a:cubicBezTo>
                  <a:cubicBezTo>
                    <a:pt x="46" y="129"/>
                    <a:pt x="45" y="129"/>
                    <a:pt x="44" y="129"/>
                  </a:cubicBezTo>
                  <a:lnTo>
                    <a:pt x="43" y="129"/>
                  </a:lnTo>
                  <a:close/>
                  <a:moveTo>
                    <a:pt x="47" y="114"/>
                  </a:moveTo>
                  <a:cubicBezTo>
                    <a:pt x="46" y="114"/>
                    <a:pt x="45" y="112"/>
                    <a:pt x="46" y="111"/>
                  </a:cubicBezTo>
                  <a:cubicBezTo>
                    <a:pt x="46" y="109"/>
                    <a:pt x="47" y="106"/>
                    <a:pt x="48" y="104"/>
                  </a:cubicBezTo>
                  <a:cubicBezTo>
                    <a:pt x="48" y="102"/>
                    <a:pt x="49" y="102"/>
                    <a:pt x="50" y="102"/>
                  </a:cubicBezTo>
                  <a:cubicBezTo>
                    <a:pt x="52" y="102"/>
                    <a:pt x="52" y="104"/>
                    <a:pt x="52" y="105"/>
                  </a:cubicBezTo>
                  <a:cubicBezTo>
                    <a:pt x="51" y="107"/>
                    <a:pt x="51" y="110"/>
                    <a:pt x="50" y="112"/>
                  </a:cubicBezTo>
                  <a:cubicBezTo>
                    <a:pt x="50" y="114"/>
                    <a:pt x="49" y="114"/>
                    <a:pt x="48" y="114"/>
                  </a:cubicBezTo>
                  <a:lnTo>
                    <a:pt x="47" y="114"/>
                  </a:lnTo>
                  <a:close/>
                  <a:moveTo>
                    <a:pt x="51" y="99"/>
                  </a:moveTo>
                  <a:cubicBezTo>
                    <a:pt x="50" y="99"/>
                    <a:pt x="49" y="97"/>
                    <a:pt x="50" y="96"/>
                  </a:cubicBezTo>
                  <a:cubicBezTo>
                    <a:pt x="50" y="94"/>
                    <a:pt x="51" y="91"/>
                    <a:pt x="52" y="89"/>
                  </a:cubicBezTo>
                  <a:cubicBezTo>
                    <a:pt x="52" y="87"/>
                    <a:pt x="53" y="87"/>
                    <a:pt x="54" y="87"/>
                  </a:cubicBezTo>
                  <a:cubicBezTo>
                    <a:pt x="56" y="87"/>
                    <a:pt x="56" y="89"/>
                    <a:pt x="56" y="90"/>
                  </a:cubicBezTo>
                  <a:cubicBezTo>
                    <a:pt x="55" y="92"/>
                    <a:pt x="55" y="95"/>
                    <a:pt x="54" y="97"/>
                  </a:cubicBezTo>
                  <a:cubicBezTo>
                    <a:pt x="54" y="98"/>
                    <a:pt x="53" y="99"/>
                    <a:pt x="52" y="99"/>
                  </a:cubicBezTo>
                  <a:lnTo>
                    <a:pt x="51" y="99"/>
                  </a:lnTo>
                  <a:close/>
                  <a:moveTo>
                    <a:pt x="55" y="84"/>
                  </a:moveTo>
                  <a:cubicBezTo>
                    <a:pt x="54" y="84"/>
                    <a:pt x="53" y="82"/>
                    <a:pt x="54" y="81"/>
                  </a:cubicBezTo>
                  <a:cubicBezTo>
                    <a:pt x="54" y="79"/>
                    <a:pt x="55" y="76"/>
                    <a:pt x="56" y="74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72"/>
                    <a:pt x="58" y="72"/>
                    <a:pt x="59" y="72"/>
                  </a:cubicBezTo>
                  <a:cubicBezTo>
                    <a:pt x="60" y="72"/>
                    <a:pt x="61" y="74"/>
                    <a:pt x="60" y="75"/>
                  </a:cubicBezTo>
                  <a:cubicBezTo>
                    <a:pt x="60" y="77"/>
                    <a:pt x="59" y="80"/>
                    <a:pt x="58" y="82"/>
                  </a:cubicBezTo>
                  <a:cubicBezTo>
                    <a:pt x="58" y="83"/>
                    <a:pt x="57" y="84"/>
                    <a:pt x="56" y="84"/>
                  </a:cubicBezTo>
                  <a:lnTo>
                    <a:pt x="55" y="84"/>
                  </a:lnTo>
                  <a:close/>
                  <a:moveTo>
                    <a:pt x="60" y="69"/>
                  </a:moveTo>
                  <a:cubicBezTo>
                    <a:pt x="59" y="69"/>
                    <a:pt x="58" y="67"/>
                    <a:pt x="58" y="66"/>
                  </a:cubicBezTo>
                  <a:cubicBezTo>
                    <a:pt x="59" y="64"/>
                    <a:pt x="60" y="61"/>
                    <a:pt x="61" y="59"/>
                  </a:cubicBezTo>
                  <a:cubicBezTo>
                    <a:pt x="61" y="57"/>
                    <a:pt x="62" y="57"/>
                    <a:pt x="64" y="57"/>
                  </a:cubicBezTo>
                  <a:cubicBezTo>
                    <a:pt x="65" y="58"/>
                    <a:pt x="65" y="59"/>
                    <a:pt x="65" y="60"/>
                  </a:cubicBezTo>
                  <a:cubicBezTo>
                    <a:pt x="64" y="63"/>
                    <a:pt x="63" y="65"/>
                    <a:pt x="63" y="67"/>
                  </a:cubicBezTo>
                  <a:cubicBezTo>
                    <a:pt x="62" y="68"/>
                    <a:pt x="61" y="69"/>
                    <a:pt x="60" y="69"/>
                  </a:cubicBezTo>
                  <a:close/>
                  <a:moveTo>
                    <a:pt x="65" y="54"/>
                  </a:moveTo>
                  <a:cubicBezTo>
                    <a:pt x="63" y="54"/>
                    <a:pt x="63" y="52"/>
                    <a:pt x="63" y="51"/>
                  </a:cubicBezTo>
                  <a:cubicBezTo>
                    <a:pt x="64" y="49"/>
                    <a:pt x="65" y="46"/>
                    <a:pt x="66" y="44"/>
                  </a:cubicBezTo>
                  <a:cubicBezTo>
                    <a:pt x="66" y="43"/>
                    <a:pt x="68" y="42"/>
                    <a:pt x="69" y="42"/>
                  </a:cubicBezTo>
                  <a:cubicBezTo>
                    <a:pt x="70" y="43"/>
                    <a:pt x="71" y="44"/>
                    <a:pt x="70" y="45"/>
                  </a:cubicBezTo>
                  <a:cubicBezTo>
                    <a:pt x="69" y="48"/>
                    <a:pt x="68" y="50"/>
                    <a:pt x="68" y="53"/>
                  </a:cubicBezTo>
                  <a:cubicBezTo>
                    <a:pt x="67" y="54"/>
                    <a:pt x="66" y="54"/>
                    <a:pt x="65" y="54"/>
                  </a:cubicBezTo>
                  <a:close/>
                  <a:moveTo>
                    <a:pt x="70" y="40"/>
                  </a:moveTo>
                  <a:cubicBezTo>
                    <a:pt x="69" y="39"/>
                    <a:pt x="68" y="38"/>
                    <a:pt x="69" y="37"/>
                  </a:cubicBezTo>
                  <a:cubicBezTo>
                    <a:pt x="70" y="34"/>
                    <a:pt x="71" y="32"/>
                    <a:pt x="72" y="29"/>
                  </a:cubicBezTo>
                  <a:cubicBezTo>
                    <a:pt x="72" y="29"/>
                    <a:pt x="72" y="29"/>
                    <a:pt x="72" y="29"/>
                  </a:cubicBezTo>
                  <a:cubicBezTo>
                    <a:pt x="72" y="28"/>
                    <a:pt x="74" y="28"/>
                    <a:pt x="75" y="28"/>
                  </a:cubicBezTo>
                  <a:cubicBezTo>
                    <a:pt x="76" y="29"/>
                    <a:pt x="77" y="30"/>
                    <a:pt x="76" y="31"/>
                  </a:cubicBezTo>
                  <a:cubicBezTo>
                    <a:pt x="75" y="33"/>
                    <a:pt x="74" y="36"/>
                    <a:pt x="73" y="38"/>
                  </a:cubicBezTo>
                  <a:cubicBezTo>
                    <a:pt x="73" y="39"/>
                    <a:pt x="72" y="40"/>
                    <a:pt x="71" y="40"/>
                  </a:cubicBezTo>
                  <a:lnTo>
                    <a:pt x="70" y="40"/>
                  </a:lnTo>
                  <a:close/>
                  <a:moveTo>
                    <a:pt x="76" y="25"/>
                  </a:moveTo>
                  <a:cubicBezTo>
                    <a:pt x="75" y="25"/>
                    <a:pt x="74" y="23"/>
                    <a:pt x="75" y="22"/>
                  </a:cubicBezTo>
                  <a:cubicBezTo>
                    <a:pt x="76" y="20"/>
                    <a:pt x="77" y="17"/>
                    <a:pt x="79" y="15"/>
                  </a:cubicBezTo>
                  <a:cubicBezTo>
                    <a:pt x="79" y="14"/>
                    <a:pt x="81" y="13"/>
                    <a:pt x="82" y="14"/>
                  </a:cubicBezTo>
                  <a:cubicBezTo>
                    <a:pt x="83" y="15"/>
                    <a:pt x="83" y="16"/>
                    <a:pt x="83" y="17"/>
                  </a:cubicBezTo>
                  <a:cubicBezTo>
                    <a:pt x="82" y="19"/>
                    <a:pt x="80" y="22"/>
                    <a:pt x="79" y="24"/>
                  </a:cubicBezTo>
                  <a:cubicBezTo>
                    <a:pt x="79" y="25"/>
                    <a:pt x="78" y="25"/>
                    <a:pt x="77" y="25"/>
                  </a:cubicBezTo>
                  <a:lnTo>
                    <a:pt x="76" y="25"/>
                  </a:lnTo>
                  <a:close/>
                  <a:moveTo>
                    <a:pt x="83" y="11"/>
                  </a:moveTo>
                  <a:cubicBezTo>
                    <a:pt x="82" y="11"/>
                    <a:pt x="82" y="9"/>
                    <a:pt x="82" y="8"/>
                  </a:cubicBezTo>
                  <a:cubicBezTo>
                    <a:pt x="84" y="6"/>
                    <a:pt x="85" y="4"/>
                    <a:pt x="87" y="1"/>
                  </a:cubicBezTo>
                  <a:cubicBezTo>
                    <a:pt x="87" y="1"/>
                    <a:pt x="87" y="1"/>
                    <a:pt x="87" y="1"/>
                  </a:cubicBezTo>
                  <a:cubicBezTo>
                    <a:pt x="87" y="0"/>
                    <a:pt x="89" y="0"/>
                    <a:pt x="90" y="1"/>
                  </a:cubicBezTo>
                  <a:cubicBezTo>
                    <a:pt x="91" y="1"/>
                    <a:pt x="91" y="3"/>
                    <a:pt x="90" y="4"/>
                  </a:cubicBezTo>
                  <a:cubicBezTo>
                    <a:pt x="89" y="6"/>
                    <a:pt x="88" y="8"/>
                    <a:pt x="86" y="10"/>
                  </a:cubicBezTo>
                  <a:cubicBezTo>
                    <a:pt x="86" y="11"/>
                    <a:pt x="85" y="12"/>
                    <a:pt x="84" y="12"/>
                  </a:cubicBezTo>
                  <a:cubicBezTo>
                    <a:pt x="84" y="12"/>
                    <a:pt x="84" y="12"/>
                    <a:pt x="83" y="11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6CE5CA61-2373-43EE-A426-B06D3165CB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4217" y="2336873"/>
            <a:ext cx="7517019" cy="2353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5658023B-CF73-48B9-8BA1-52B1141A2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299" y="1197479"/>
            <a:ext cx="4333458" cy="5328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BB06BDC-D7FA-4941-AEEA-1DDCB16E46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4160" y="1255035"/>
            <a:ext cx="4220845" cy="5213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" name="矩形 22">
            <a:extLst>
              <a:ext uri="{FF2B5EF4-FFF2-40B4-BE49-F238E27FC236}">
                <a16:creationId xmlns:a16="http://schemas.microsoft.com/office/drawing/2014/main" id="{15923FC0-2FC1-491D-8B02-6E373E8C2CDA}"/>
              </a:ext>
            </a:extLst>
          </p:cNvPr>
          <p:cNvSpPr/>
          <p:nvPr/>
        </p:nvSpPr>
        <p:spPr>
          <a:xfrm>
            <a:off x="1908171" y="256145"/>
            <a:ext cx="9015394" cy="859693"/>
          </a:xfrm>
          <a:prstGeom prst="rect">
            <a:avLst/>
          </a:prstGeom>
          <a:solidFill>
            <a:srgbClr val="059BA3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Lên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bảng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chỉ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ra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điểm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khác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nhau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giữa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máy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thu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thanh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và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đài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phát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thanh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Welcome Winter! by Slidesgo">
  <a:themeElements>
    <a:clrScheme name="Simple Light">
      <a:dk1>
        <a:srgbClr val="212D35"/>
      </a:dk1>
      <a:lt1>
        <a:srgbClr val="567185"/>
      </a:lt1>
      <a:dk2>
        <a:srgbClr val="8BB6C5"/>
      </a:dk2>
      <a:lt2>
        <a:srgbClr val="BDD5DC"/>
      </a:lt2>
      <a:accent1>
        <a:srgbClr val="CD5E62"/>
      </a:accent1>
      <a:accent2>
        <a:srgbClr val="FFFFFF"/>
      </a:accent2>
      <a:accent3>
        <a:srgbClr val="D1C4B0"/>
      </a:accent3>
      <a:accent4>
        <a:srgbClr val="EAF9FD"/>
      </a:accent4>
      <a:accent5>
        <a:srgbClr val="FFFFFF"/>
      </a:accent5>
      <a:accent6>
        <a:srgbClr val="FFFFFF"/>
      </a:accent6>
      <a:hlink>
        <a:srgbClr val="212D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386</Words>
  <Application>Microsoft Office PowerPoint</Application>
  <PresentationFormat>Widescreen</PresentationFormat>
  <Paragraphs>61</Paragraphs>
  <Slides>21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8" baseType="lpstr">
      <vt:lpstr>等线</vt:lpstr>
      <vt:lpstr>等线 Light</vt:lpstr>
      <vt:lpstr>微软雅黑 Light</vt:lpstr>
      <vt:lpstr>Arial</vt:lpstr>
      <vt:lpstr>Calibri</vt:lpstr>
      <vt:lpstr>Calibri Light</vt:lpstr>
      <vt:lpstr>Georgia</vt:lpstr>
      <vt:lpstr>Lilita One</vt:lpstr>
      <vt:lpstr>Montserrat</vt:lpstr>
      <vt:lpstr>Montserrat Medium</vt:lpstr>
      <vt:lpstr>Times New Roman</vt:lpstr>
      <vt:lpstr>UTM Showcard</vt:lpstr>
      <vt:lpstr>Office 主题​​</vt:lpstr>
      <vt:lpstr>Office Theme</vt:lpstr>
      <vt:lpstr>1_Simple Light</vt:lpstr>
      <vt:lpstr>Custom Design</vt:lpstr>
      <vt:lpstr>Welcome Winter!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17</cp:revision>
  <dcterms:created xsi:type="dcterms:W3CDTF">2022-07-21T23:07:28Z</dcterms:created>
  <dcterms:modified xsi:type="dcterms:W3CDTF">2025-11-03T15:04:31Z</dcterms:modified>
</cp:coreProperties>
</file>