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20"/>
  </p:notesMasterIdLst>
  <p:sldIdLst>
    <p:sldId id="327" r:id="rId4"/>
    <p:sldId id="258" r:id="rId5"/>
    <p:sldId id="271" r:id="rId6"/>
    <p:sldId id="2643" r:id="rId7"/>
    <p:sldId id="2645" r:id="rId8"/>
    <p:sldId id="259" r:id="rId9"/>
    <p:sldId id="261" r:id="rId10"/>
    <p:sldId id="1572" r:id="rId11"/>
    <p:sldId id="281" r:id="rId12"/>
    <p:sldId id="282" r:id="rId13"/>
    <p:sldId id="290" r:id="rId14"/>
    <p:sldId id="2646" r:id="rId15"/>
    <p:sldId id="285" r:id="rId16"/>
    <p:sldId id="2647" r:id="rId17"/>
    <p:sldId id="291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2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97723" y="1013055"/>
            <a:ext cx="7615534" cy="111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97723" y="4174572"/>
            <a:ext cx="8152562" cy="168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PHẠM THỊ VÂN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 : 1990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CÔNG NGHỆ - LỚP  : 3A1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746737"/>
            <a:ext cx="8583263" cy="21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4494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49" y="6072999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74886" y="154544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6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6BCE-9AD2-402B-90E1-1D649EE99EE2}"/>
              </a:ext>
            </a:extLst>
          </p:cNvPr>
          <p:cNvSpPr txBox="1"/>
          <p:nvPr/>
        </p:nvSpPr>
        <p:spPr>
          <a:xfrm>
            <a:off x="3017408" y="6129662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687637" y="-59373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297</Words>
  <Application>Microsoft Office PowerPoint</Application>
  <PresentationFormat>Widescreen</PresentationFormat>
  <Paragraphs>44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Microsoft YaHei</vt:lpstr>
      <vt:lpstr>#9Slide03 Dekar</vt:lpstr>
      <vt:lpstr>Arial</vt:lpstr>
      <vt:lpstr>Calibri</vt:lpstr>
      <vt:lpstr>Georgia</vt:lpstr>
      <vt:lpstr>Josefin Sans Bold</vt:lpstr>
      <vt:lpstr>Times New Roman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2022-07-22T00:57:10Z</dcterms:created>
  <dcterms:modified xsi:type="dcterms:W3CDTF">2025-11-03T15:02:55Z</dcterms:modified>
</cp:coreProperties>
</file>