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7" r:id="rId2"/>
    <p:sldId id="406" r:id="rId3"/>
    <p:sldId id="392" r:id="rId4"/>
    <p:sldId id="393" r:id="rId5"/>
    <p:sldId id="394" r:id="rId6"/>
    <p:sldId id="362" r:id="rId7"/>
    <p:sldId id="395" r:id="rId8"/>
    <p:sldId id="396" r:id="rId9"/>
    <p:sldId id="397" r:id="rId10"/>
    <p:sldId id="401" r:id="rId11"/>
    <p:sldId id="367" r:id="rId12"/>
    <p:sldId id="402" r:id="rId13"/>
    <p:sldId id="370" r:id="rId14"/>
    <p:sldId id="372" r:id="rId15"/>
    <p:sldId id="373" r:id="rId16"/>
    <p:sldId id="375" r:id="rId17"/>
    <p:sldId id="403" r:id="rId18"/>
    <p:sldId id="405" r:id="rId19"/>
    <p:sldId id="404" r:id="rId20"/>
    <p:sldId id="3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4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4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4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135040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ß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SGK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=?</a:t>
            </a:r>
          </a:p>
          <a:p>
            <a:pPr lvl="0" algn="ctr">
              <a:defRPr/>
            </a:pPr>
            <a:r>
              <a:rPr lang="en-US" sz="3200" baseline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E4682B-7790-B7A1-DE73-AC0F835B93E7}"/>
              </a:ext>
            </a:extLst>
          </p:cNvPr>
          <p:cNvSpPr/>
          <p:nvPr/>
        </p:nvSpPr>
        <p:spPr>
          <a:xfrm>
            <a:off x="1261641" y="2500132"/>
            <a:ext cx="105213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37536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4074160" y="0"/>
            <a:ext cx="2928668" cy="57708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20 x 3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48" y="-371612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C95066D-999C-D30B-CB0B-01109DECDB08}"/>
              </a:ext>
            </a:extLst>
          </p:cNvPr>
          <p:cNvSpPr/>
          <p:nvPr/>
        </p:nvSpPr>
        <p:spPr>
          <a:xfrm>
            <a:off x="4510288" y="4384671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15 Second Countdown - Đếm Ngược 15 Giây - The Question is Coming! (Nhạc Tích tắc) - YouTube (1)">
            <a:hlinkClick r:id="" action="ppaction://media"/>
            <a:extLst>
              <a:ext uri="{FF2B5EF4-FFF2-40B4-BE49-F238E27FC236}">
                <a16:creationId xmlns:a16="http://schemas.microsoft.com/office/drawing/2014/main" id="{68942BFF-E673-C1F6-0620-50CBE2D2E4F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6479" y="4689471"/>
            <a:ext cx="3713744" cy="20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19"/>
                            </p:stCondLst>
                            <p:childTnLst>
                              <p:par>
                                <p:cTn id="24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0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261055" y="889297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x7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1816206" y="3393990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3" name="15 Second Countdown - Đếm Ngược 15 Giây - The Question is Coming! (Nhạc Tích tắc) - YouTube (1)">
            <a:hlinkClick r:id="" action="ppaction://media"/>
            <a:extLst>
              <a:ext uri="{FF2B5EF4-FFF2-40B4-BE49-F238E27FC236}">
                <a16:creationId xmlns:a16="http://schemas.microsoft.com/office/drawing/2014/main" id="{630AB195-96DE-C85B-675B-31093C7E9BF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64594" y="4725536"/>
            <a:ext cx="3713744" cy="20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19"/>
                            </p:stCondLst>
                            <p:childTnLst>
                              <p:par>
                                <p:cTn id="24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800817" y="91031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x 4 =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4703010" y="359686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6139" y="169047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7" name="15 Second Countdown - Đếm Ngược 15 Giây - The Question is Coming! (Nhạc Tích tắc) - YouTube (1)">
            <a:hlinkClick r:id="" action="ppaction://media"/>
            <a:extLst>
              <a:ext uri="{FF2B5EF4-FFF2-40B4-BE49-F238E27FC236}">
                <a16:creationId xmlns:a16="http://schemas.microsoft.com/office/drawing/2014/main" id="{A9EA4558-F598-B1F8-0F14-01C1472FEA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6479" y="4689471"/>
            <a:ext cx="3713744" cy="20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19"/>
                            </p:stCondLst>
                            <p:childTnLst>
                              <p:par>
                                <p:cTn id="2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406</Words>
  <Application>Microsoft Office PowerPoint</Application>
  <PresentationFormat>Widescreen</PresentationFormat>
  <Paragraphs>99</Paragraphs>
  <Slides>20</Slides>
  <Notes>11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49</cp:revision>
  <dcterms:created xsi:type="dcterms:W3CDTF">2022-07-11T22:35:54Z</dcterms:created>
  <dcterms:modified xsi:type="dcterms:W3CDTF">2025-11-30T15:02:13Z</dcterms:modified>
</cp:coreProperties>
</file>