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27" r:id="rId2"/>
    <p:sldId id="439" r:id="rId3"/>
    <p:sldId id="443" r:id="rId4"/>
    <p:sldId id="427" r:id="rId5"/>
    <p:sldId id="440" r:id="rId6"/>
    <p:sldId id="441" r:id="rId7"/>
    <p:sldId id="442" r:id="rId8"/>
    <p:sldId id="340" r:id="rId9"/>
  </p:sldIdLst>
  <p:sldSz cx="16276638" cy="9144000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00"/>
    <a:srgbClr val="FF0066"/>
    <a:srgbClr val="FF7C80"/>
    <a:srgbClr val="FF6600"/>
    <a:srgbClr val="6600CC"/>
    <a:srgbClr val="3333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 varScale="1">
        <p:scale>
          <a:sx n="63" d="100"/>
          <a:sy n="63" d="100"/>
        </p:scale>
        <p:origin x="-446" y="-8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8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Cau%20hoi/Cau%201.pptx" TargetMode="External"/><Relationship Id="rId3" Type="http://schemas.openxmlformats.org/officeDocument/2006/relationships/image" Target="../media/image10.jpg"/><Relationship Id="rId7" Type="http://schemas.openxmlformats.org/officeDocument/2006/relationships/hyperlink" Target="bai%20tap/bai%20tap%204.ppt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hyperlink" Target="bai%20tap/bai%20tap%203.ppt" TargetMode="External"/><Relationship Id="rId11" Type="http://schemas.openxmlformats.org/officeDocument/2006/relationships/hyperlink" Target="Cau%20hoi/Cau%204.pptx" TargetMode="External"/><Relationship Id="rId5" Type="http://schemas.openxmlformats.org/officeDocument/2006/relationships/hyperlink" Target="bai%20tap/bai%20tap%202.ppt" TargetMode="External"/><Relationship Id="rId10" Type="http://schemas.openxmlformats.org/officeDocument/2006/relationships/hyperlink" Target="Cau%20hoi/Cau%203.pptx" TargetMode="External"/><Relationship Id="rId4" Type="http://schemas.openxmlformats.org/officeDocument/2006/relationships/hyperlink" Target="bai%20tap/bai%20tap%201.ppt" TargetMode="External"/><Relationship Id="rId9" Type="http://schemas.openxmlformats.org/officeDocument/2006/relationships/hyperlink" Target="Cau%20hoi/Cau%202.pptx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smtClean="0">
                <a:solidFill>
                  <a:srgbClr val="FF0066"/>
                </a:solidFill>
                <a:latin typeface="Times New Roman" pitchFamily="18" charset="0"/>
              </a:rPr>
              <a:t>……</a:t>
            </a:r>
            <a:endParaRPr lang="en-US" altLang="en-US" sz="3500" b="1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345550" y="3904603"/>
            <a:ext cx="14554200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25: NHỮNG BẬC ĐÁ CHẠM MÂY(T3)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</a:t>
            </a: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</a:t>
            </a: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</a:t>
            </a:r>
            <a:r>
              <a:rPr lang="en-US" altLang="en-US" sz="2400" b="1" i="1" smtClean="0">
                <a:solidFill>
                  <a:srgbClr val="FF0066"/>
                </a:solidFill>
                <a:latin typeface="Times New Roman" pitchFamily="18" charset="0"/>
              </a:rPr>
              <a:t>:</a:t>
            </a:r>
            <a:endParaRPr lang="en-US" altLang="en-US" sz="2400" b="1" i="1">
              <a:solidFill>
                <a:srgbClr val="FF0066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95"/>
          <p:cNvSpPr>
            <a:spLocks noChangeArrowheads="1"/>
          </p:cNvSpPr>
          <p:nvPr/>
        </p:nvSpPr>
        <p:spPr bwMode="auto">
          <a:xfrm>
            <a:off x="4496014" y="1182688"/>
            <a:ext cx="656833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 CHƠI </a:t>
            </a:r>
            <a:r>
              <a:rPr lang="en-GB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VÒNG QUAY KÌ DIỆU</a:t>
            </a:r>
            <a:endParaRPr lang="en-GB" sz="32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38" descr="Water droplets"/>
          <p:cNvSpPr txBox="1">
            <a:spLocks noChangeArrowheads="1"/>
          </p:cNvSpPr>
          <p:nvPr/>
        </p:nvSpPr>
        <p:spPr bwMode="auto">
          <a:xfrm>
            <a:off x="11064875" y="7131050"/>
            <a:ext cx="3689350" cy="102235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1100" b="1">
              <a:solidFill>
                <a:srgbClr val="000099"/>
              </a:solidFill>
              <a:cs typeface="Arial" charset="0"/>
            </a:endParaRPr>
          </a:p>
          <a:p>
            <a:pPr eaLnBrk="1" hangingPunct="1"/>
            <a:r>
              <a:rPr lang="en-US" altLang="en-US" sz="3500" b="1">
                <a:solidFill>
                  <a:srgbClr val="000099"/>
                </a:solidFill>
                <a:cs typeface="Arial" charset="0"/>
              </a:rPr>
              <a:t>BẮT ĐẦU QUAY</a:t>
            </a:r>
          </a:p>
          <a:p>
            <a:pPr eaLnBrk="1" hangingPunct="1"/>
            <a:endParaRPr lang="en-US" altLang="en-US" sz="1100" b="1">
              <a:solidFill>
                <a:srgbClr val="000099"/>
              </a:solidFill>
              <a:cs typeface="Arial" charset="0"/>
            </a:endParaRP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0915650" y="2763838"/>
            <a:ext cx="4019550" cy="4019550"/>
            <a:chOff x="2000250" y="2819400"/>
            <a:chExt cx="4019550" cy="4019550"/>
          </a:xfrm>
          <a:blipFill>
            <a:blip r:embed="rId3"/>
            <a:stretch>
              <a:fillRect/>
            </a:stretch>
          </a:blipFill>
        </p:grpSpPr>
        <p:sp>
          <p:nvSpPr>
            <p:cNvPr id="6" name="Line 37"/>
            <p:cNvSpPr>
              <a:spLocks noChangeShapeType="1"/>
            </p:cNvSpPr>
            <p:nvPr/>
          </p:nvSpPr>
          <p:spPr bwMode="auto">
            <a:xfrm flipV="1">
              <a:off x="4264025" y="3452813"/>
              <a:ext cx="0" cy="1320800"/>
            </a:xfrm>
            <a:prstGeom prst="line">
              <a:avLst/>
            </a:prstGeom>
            <a:grpFill/>
            <a:ln w="76200">
              <a:solidFill>
                <a:srgbClr val="FFC000"/>
              </a:solidFill>
              <a:round/>
              <a:headEnd type="oval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43689" tIns="71844" rIns="143689" bIns="71844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2000250" y="2819400"/>
              <a:ext cx="4019550" cy="4019550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8" name="Straight Connector 7"/>
            <p:cNvCxnSpPr>
              <a:stCxn id="7" idx="2"/>
              <a:endCxn id="7" idx="6"/>
            </p:cNvCxnSpPr>
            <p:nvPr/>
          </p:nvCxnSpPr>
          <p:spPr>
            <a:xfrm>
              <a:off x="2000250" y="4829175"/>
              <a:ext cx="4019550" cy="0"/>
            </a:xfrm>
            <a:prstGeom prst="line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>
              <a:stCxn id="7" idx="0"/>
              <a:endCxn id="7" idx="4"/>
            </p:cNvCxnSpPr>
            <p:nvPr/>
          </p:nvCxnSpPr>
          <p:spPr>
            <a:xfrm>
              <a:off x="4010025" y="2819400"/>
              <a:ext cx="0" cy="4019550"/>
            </a:xfrm>
            <a:prstGeom prst="line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WordArt 78" descr="Water droplets">
              <a:hlinkClick r:id="rId4" action="ppaction://hlinkpres?slideindex=1&amp;slidetitle="/>
            </p:cNvPr>
            <p:cNvSpPr>
              <a:spLocks noChangeArrowheads="1" noChangeShapeType="1" noTextEdit="1"/>
            </p:cNvSpPr>
            <p:nvPr/>
          </p:nvSpPr>
          <p:spPr bwMode="auto">
            <a:xfrm rot="3394478">
              <a:off x="4667251" y="3803992"/>
              <a:ext cx="400050" cy="552450"/>
            </a:xfrm>
            <a:prstGeom prst="rect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eaLnBrk="1" hangingPunct="1">
                <a:defRPr/>
              </a:pPr>
              <a:r>
                <a:rPr lang="en-US" sz="5700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blipFill dpi="0" rotWithShape="0">
                    <a:blip r:embed="rId2"/>
                    <a:srcRect/>
                    <a:tile tx="0" ty="0" sx="100000" sy="100000" flip="none" algn="tl"/>
                  </a:blipFill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11" name="WordArt 79" descr="Water droplets">
              <a:hlinkClick r:id="rId5" action="ppaction://hlinkpres?slideindex=1&amp;slidetitle="/>
            </p:cNvPr>
            <p:cNvSpPr>
              <a:spLocks noChangeArrowheads="1" noChangeShapeType="1" noTextEdit="1"/>
            </p:cNvSpPr>
            <p:nvPr/>
          </p:nvSpPr>
          <p:spPr bwMode="auto">
            <a:xfrm rot="7756668">
              <a:off x="4560287" y="5454649"/>
              <a:ext cx="400050" cy="552450"/>
            </a:xfrm>
            <a:prstGeom prst="rect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eaLnBrk="1" hangingPunct="1">
                <a:defRPr/>
              </a:pPr>
              <a:r>
                <a:rPr lang="en-US" sz="5700" b="1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blipFill dpi="0" rotWithShape="0">
                    <a:blip r:embed="rId2"/>
                    <a:srcRect/>
                    <a:tile tx="0" ty="0" sx="100000" sy="100000" flip="none" algn="tl"/>
                  </a:blipFill>
                  <a:latin typeface="Arial"/>
                  <a:cs typeface="Arial"/>
                </a:rPr>
                <a:t>2</a:t>
              </a:r>
            </a:p>
          </p:txBody>
        </p:sp>
        <p:sp>
          <p:nvSpPr>
            <p:cNvPr id="12" name="WordArt 80" descr="Water droplets">
              <a:hlinkClick r:id="rId6" action="ppaction://hlinkpres?slideindex=1&amp;slidetitle="/>
            </p:cNvPr>
            <p:cNvSpPr>
              <a:spLocks noChangeArrowheads="1" noChangeShapeType="1" noTextEdit="1"/>
            </p:cNvSpPr>
            <p:nvPr/>
          </p:nvSpPr>
          <p:spPr bwMode="auto">
            <a:xfrm rot="-7961444">
              <a:off x="2943093" y="5528323"/>
              <a:ext cx="400050" cy="552450"/>
            </a:xfrm>
            <a:prstGeom prst="rect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eaLnBrk="1" hangingPunct="1">
                <a:defRPr/>
              </a:pPr>
              <a:r>
                <a:rPr lang="en-US" sz="5700" b="1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blipFill dpi="0" rotWithShape="0">
                    <a:blip r:embed="rId2"/>
                    <a:srcRect/>
                    <a:tile tx="0" ty="0" sx="100000" sy="100000" flip="none" algn="tl"/>
                  </a:blipFill>
                  <a:latin typeface="Arial"/>
                  <a:cs typeface="Arial"/>
                </a:rPr>
                <a:t>3</a:t>
              </a:r>
            </a:p>
          </p:txBody>
        </p:sp>
        <p:sp>
          <p:nvSpPr>
            <p:cNvPr id="13" name="WordArt 80" descr="Water droplets">
              <a:hlinkClick r:id="rId7" action="ppaction://hlinkpres?slideindex=1&amp;slidetitle="/>
            </p:cNvPr>
            <p:cNvSpPr>
              <a:spLocks noChangeArrowheads="1" noChangeShapeType="1" noTextEdit="1"/>
            </p:cNvSpPr>
            <p:nvPr/>
          </p:nvSpPr>
          <p:spPr bwMode="auto">
            <a:xfrm rot="-2735004">
              <a:off x="2998058" y="3767938"/>
              <a:ext cx="400050" cy="552450"/>
            </a:xfrm>
            <a:prstGeom prst="rect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eaLnBrk="1" hangingPunct="1">
                <a:defRPr/>
              </a:pPr>
              <a:r>
                <a:rPr lang="en-US" sz="5700" b="1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blipFill dpi="0" rotWithShape="0">
                    <a:blip r:embed="rId2"/>
                    <a:srcRect/>
                    <a:tile tx="0" ty="0" sx="100000" sy="100000" flip="none" algn="tl"/>
                  </a:blipFill>
                  <a:latin typeface="Arial"/>
                  <a:cs typeface="Arial"/>
                </a:rPr>
                <a:t>4</a:t>
              </a:r>
            </a:p>
          </p:txBody>
        </p:sp>
      </p:grpSp>
      <p:cxnSp>
        <p:nvCxnSpPr>
          <p:cNvPr id="14" name="Straight Arrow Connector 13"/>
          <p:cNvCxnSpPr/>
          <p:nvPr/>
        </p:nvCxnSpPr>
        <p:spPr>
          <a:xfrm flipV="1">
            <a:off x="12925425" y="3505200"/>
            <a:ext cx="0" cy="1268413"/>
          </a:xfrm>
          <a:prstGeom prst="straightConnector1">
            <a:avLst/>
          </a:prstGeom>
          <a:ln w="127000">
            <a:solidFill>
              <a:srgbClr val="FFC000"/>
            </a:solidFill>
            <a:headEnd type="oval"/>
            <a:tailEnd type="stealth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5" name="Rounded Rectangle 14">
            <a:hlinkClick r:id="rId8" action="ppaction://hlinkpres?slideindex=1&amp;slidetitle="/>
          </p:cNvPr>
          <p:cNvSpPr/>
          <p:nvPr/>
        </p:nvSpPr>
        <p:spPr>
          <a:xfrm>
            <a:off x="1160786" y="2775232"/>
            <a:ext cx="3033580" cy="1747499"/>
          </a:xfrm>
          <a:prstGeom prst="round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en-US" sz="66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Rounded Rectangle 15">
            <a:hlinkClick r:id="rId9" action="ppaction://hlinkpres?slideindex=1&amp;slidetitle="/>
          </p:cNvPr>
          <p:cNvSpPr/>
          <p:nvPr/>
        </p:nvSpPr>
        <p:spPr>
          <a:xfrm>
            <a:off x="5552452" y="2775232"/>
            <a:ext cx="3033580" cy="1747369"/>
          </a:xfrm>
          <a:prstGeom prst="round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en-US" sz="66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Rounded Rectangle 16">
            <a:hlinkClick r:id="rId10" action="ppaction://hlinkpres?slideindex=1&amp;slidetitle="/>
          </p:cNvPr>
          <p:cNvSpPr/>
          <p:nvPr/>
        </p:nvSpPr>
        <p:spPr>
          <a:xfrm>
            <a:off x="1127919" y="5538152"/>
            <a:ext cx="3033580" cy="1703374"/>
          </a:xfrm>
          <a:prstGeom prst="round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en-US" sz="66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Rounded Rectangle 17">
            <a:hlinkClick r:id="rId11" action="ppaction://hlinkpres?slideindex=1&amp;slidetitle="/>
          </p:cNvPr>
          <p:cNvSpPr/>
          <p:nvPr/>
        </p:nvSpPr>
        <p:spPr>
          <a:xfrm>
            <a:off x="5518801" y="5611826"/>
            <a:ext cx="3043067" cy="1703374"/>
          </a:xfrm>
          <a:prstGeom prst="round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en-US" sz="66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4931080" y="52136"/>
            <a:ext cx="6255239" cy="983247"/>
            <a:chOff x="4847876" y="210532"/>
            <a:chExt cx="6149694" cy="983247"/>
          </a:xfrm>
        </p:grpSpPr>
        <p:grpSp>
          <p:nvGrpSpPr>
            <p:cNvPr id="20" name="Group 19"/>
            <p:cNvGrpSpPr/>
            <p:nvPr/>
          </p:nvGrpSpPr>
          <p:grpSpPr>
            <a:xfrm>
              <a:off x="4847876" y="210532"/>
              <a:ext cx="6149694" cy="983247"/>
              <a:chOff x="4847876" y="210532"/>
              <a:chExt cx="6149694" cy="983247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4847876" y="2105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2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6651116" y="670559"/>
                <a:ext cx="226174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2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21" name="Straight Connector 20"/>
            <p:cNvCxnSpPr/>
            <p:nvPr/>
          </p:nvCxnSpPr>
          <p:spPr>
            <a:xfrm>
              <a:off x="6826235" y="1127759"/>
              <a:ext cx="197773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1284397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34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7600000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4200000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7800000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iải bài 25 Những bậc đá chạm mâ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719" y="381000"/>
            <a:ext cx="15697200" cy="876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114109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2935035" y="1266918"/>
            <a:ext cx="10232484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25: NHỮNG BẬC ĐÁ CHẠM MÂY (T3)</a:t>
            </a:r>
          </a:p>
        </p:txBody>
      </p:sp>
      <p:sp>
        <p:nvSpPr>
          <p:cNvPr id="2" name="Rectangle 1"/>
          <p:cNvSpPr/>
          <p:nvPr/>
        </p:nvSpPr>
        <p:spPr>
          <a:xfrm>
            <a:off x="1868235" y="2828092"/>
            <a:ext cx="55842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Nghe – Viết.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6068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Rectangle 24"/>
          <p:cNvSpPr/>
          <p:nvPr/>
        </p:nvSpPr>
        <p:spPr>
          <a:xfrm>
            <a:off x="1508919" y="2825889"/>
            <a:ext cx="13792200" cy="43765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Sau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sim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dàng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Đương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nay, con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Truông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Lĩnh</a:t>
            </a:r>
            <a:endParaRPr lang="en-US" sz="40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lnSpc>
                <a:spcPct val="120000"/>
              </a:lnSpc>
            </a:pP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Đổng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Chi</a:t>
            </a:r>
            <a:endParaRPr lang="vi-VN" sz="4000" b="1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3794919" y="1266918"/>
            <a:ext cx="9372600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25: NHỮNG BẬC ĐÁ CHẠM MÂY (T3</a:t>
            </a:r>
            <a:r>
              <a:rPr lang="en-US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)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03628" y="2828390"/>
            <a:ext cx="89730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sim, </a:t>
            </a:r>
            <a:r>
              <a:rPr lang="nl-NL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vượt núi, xóm, Truông Ghép.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Viết từ khó.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6068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1603628" y="4854714"/>
            <a:ext cx="102684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 bạn trong bàn đổi vở và soát lỗi cho nhau.</a:t>
            </a:r>
            <a:endParaRPr lang="vi-VN" sz="40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508919" y="4007524"/>
            <a:ext cx="7086600" cy="677108"/>
            <a:chOff x="1508919" y="1888664"/>
            <a:chExt cx="6313517" cy="677108"/>
          </a:xfrm>
        </p:grpSpPr>
        <p:sp>
          <p:nvSpPr>
            <p:cNvPr id="24" name="Rectangle 23"/>
            <p:cNvSpPr/>
            <p:nvPr/>
          </p:nvSpPr>
          <p:spPr>
            <a:xfrm>
              <a:off x="1508919" y="1888664"/>
              <a:ext cx="6313517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3. Đổi vở, soát lỗi cho nhau.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1673227" y="2519755"/>
              <a:ext cx="496934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5381804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4220658" y="1266918"/>
            <a:ext cx="902306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25: NHỮNG BẬC ĐÁ CHẠM MÂY (T3</a:t>
            </a:r>
            <a:r>
              <a:rPr lang="en-US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)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03628" y="2828390"/>
            <a:ext cx="661089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nl-NL" sz="40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Chọn </a:t>
            </a:r>
            <a:r>
              <a:rPr lang="vi-VN" sz="4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hoặc </a:t>
            </a:r>
            <a:r>
              <a:rPr lang="vi-VN" sz="4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thay cho chỗ chấm.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endParaRPr lang="vi-VN" sz="4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 </a:t>
            </a:r>
            <a:r>
              <a:rPr lang="vi-VN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 ó o</a:t>
            </a:r>
          </a:p>
          <a:p>
            <a:r>
              <a:rPr lang="vi-VN" sz="40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 </a:t>
            </a:r>
            <a:r>
              <a:rPr lang="en-US" sz="40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40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ống </a:t>
            </a:r>
            <a:r>
              <a:rPr lang="vi-VN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 đấy</a:t>
            </a:r>
          </a:p>
          <a:p>
            <a:r>
              <a:rPr lang="vi-VN" sz="40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 </a:t>
            </a:r>
            <a:r>
              <a:rPr lang="en-US" sz="40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40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 </a:t>
            </a:r>
            <a:r>
              <a:rPr lang="vi-VN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mau dậy</a:t>
            </a:r>
          </a:p>
          <a:p>
            <a:r>
              <a:rPr lang="vi-VN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 xinh </a:t>
            </a:r>
            <a:r>
              <a:rPr lang="vi-VN" sz="40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40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40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ào.</a:t>
            </a:r>
            <a:endParaRPr lang="vi-VN" sz="40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8443120" y="2819400"/>
            <a:ext cx="4953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 </a:t>
            </a:r>
            <a:r>
              <a:rPr lang="en-US" sz="40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40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ưa </a:t>
            </a:r>
            <a:r>
              <a:rPr lang="en-US" sz="40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40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ên </a:t>
            </a:r>
            <a:r>
              <a:rPr lang="vi-VN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</a:p>
          <a:p>
            <a:r>
              <a:rPr lang="vi-VN" sz="40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 </a:t>
            </a:r>
            <a:r>
              <a:rPr lang="en-US" sz="40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40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 </a:t>
            </a:r>
            <a:r>
              <a:rPr lang="vi-VN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tung nắng</a:t>
            </a:r>
          </a:p>
          <a:p>
            <a:r>
              <a:rPr lang="vi-VN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Đùa cùng </a:t>
            </a:r>
            <a:r>
              <a:rPr lang="vi-VN" sz="40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mây </a:t>
            </a:r>
            <a:r>
              <a:rPr lang="en-US" sz="40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40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ắng</a:t>
            </a:r>
            <a:endParaRPr lang="vi-VN" sz="40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 òa ú òa</a:t>
            </a:r>
            <a:r>
              <a:rPr lang="vi-VN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8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1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40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 </a:t>
            </a:r>
            <a:r>
              <a:rPr lang="en-US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endParaRPr lang="en-US" sz="40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Dung </a:t>
            </a:r>
            <a:r>
              <a:rPr lang="en-US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dăng</a:t>
            </a:r>
            <a:r>
              <a:rPr lang="en-US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dẻ</a:t>
            </a:r>
            <a:endParaRPr lang="en-US" sz="40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40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 </a:t>
            </a:r>
            <a:r>
              <a:rPr lang="en-US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thẻ</a:t>
            </a:r>
            <a:endParaRPr lang="en-US" sz="40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 </a:t>
            </a:r>
            <a:r>
              <a:rPr lang="en-US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40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4000" dirty="0"/>
          </a:p>
        </p:txBody>
      </p:sp>
      <p:sp>
        <p:nvSpPr>
          <p:cNvPr id="3" name="Rectangle 2"/>
          <p:cNvSpPr/>
          <p:nvPr/>
        </p:nvSpPr>
        <p:spPr>
          <a:xfrm>
            <a:off x="2339095" y="5486400"/>
            <a:ext cx="381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2571711" y="6096000"/>
            <a:ext cx="381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345114" y="6693568"/>
            <a:ext cx="381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9586119" y="3048000"/>
            <a:ext cx="381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0528591" y="3048000"/>
            <a:ext cx="381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9412161" y="3627524"/>
            <a:ext cx="381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11567319" y="4251160"/>
            <a:ext cx="381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9638757" y="5772946"/>
            <a:ext cx="470734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9400129" y="6966078"/>
            <a:ext cx="381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8519319" y="7543800"/>
            <a:ext cx="58303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54370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3109119" y="1266918"/>
            <a:ext cx="10058400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25: NHỮNG BẬC ĐÁ CHẠM MÂY (T3</a:t>
            </a:r>
            <a:r>
              <a:rPr lang="en-US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)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84765" y="2743200"/>
            <a:ext cx="14325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b.Quan sát tranh, tìm từ ngữ có chứa tiếng </a:t>
            </a:r>
            <a:r>
              <a:rPr lang="nl-NL" sz="40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nl-NL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hoặc </a:t>
            </a:r>
            <a:r>
              <a:rPr lang="nl-NL" sz="40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ăng</a:t>
            </a:r>
          </a:p>
          <a:p>
            <a:r>
              <a:rPr lang="nl-NL" sz="4000" b="1" i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nl-NL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nl-NL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rặng </a:t>
            </a:r>
            <a:r>
              <a:rPr lang="nl-NL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tre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050" name="Picture 2" descr="Giải bài 25 Những bậc đá chạm mâ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7565" y="3505200"/>
            <a:ext cx="7391400" cy="5150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432719" y="5105400"/>
            <a:ext cx="6772266" cy="1588212"/>
          </a:xfrm>
        </p:spPr>
        <p:txBody>
          <a:bodyPr/>
          <a:lstStyle/>
          <a:p>
            <a:pPr algn="just"/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rắn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trăn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thằn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lằn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búp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măng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3086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9566</TotalTime>
  <Words>358</Words>
  <Application>Microsoft Office PowerPoint</Application>
  <PresentationFormat>Custom</PresentationFormat>
  <Paragraphs>63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1077</cp:revision>
  <dcterms:created xsi:type="dcterms:W3CDTF">2008-09-09T22:52:10Z</dcterms:created>
  <dcterms:modified xsi:type="dcterms:W3CDTF">2022-07-28T09:33:49Z</dcterms:modified>
</cp:coreProperties>
</file>