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6" r:id="rId4"/>
  </p:sldMasterIdLst>
  <p:notesMasterIdLst>
    <p:notesMasterId r:id="rId23"/>
  </p:notesMasterIdLst>
  <p:handoutMasterIdLst>
    <p:handoutMasterId r:id="rId24"/>
  </p:handoutMasterIdLst>
  <p:sldIdLst>
    <p:sldId id="327" r:id="rId5"/>
    <p:sldId id="403" r:id="rId6"/>
    <p:sldId id="257" r:id="rId7"/>
    <p:sldId id="258" r:id="rId8"/>
    <p:sldId id="259" r:id="rId9"/>
    <p:sldId id="260" r:id="rId10"/>
    <p:sldId id="408" r:id="rId11"/>
    <p:sldId id="406" r:id="rId12"/>
    <p:sldId id="296" r:id="rId13"/>
    <p:sldId id="873" r:id="rId14"/>
    <p:sldId id="876" r:id="rId15"/>
    <p:sldId id="407" r:id="rId16"/>
    <p:sldId id="409" r:id="rId17"/>
    <p:sldId id="396" r:id="rId18"/>
    <p:sldId id="410" r:id="rId19"/>
    <p:sldId id="262" r:id="rId20"/>
    <p:sldId id="297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85020" autoAdjust="0"/>
  </p:normalViewPr>
  <p:slideViewPr>
    <p:cSldViewPr snapToGrid="0">
      <p:cViewPr varScale="1">
        <p:scale>
          <a:sx n="66" d="100"/>
          <a:sy n="66" d="100"/>
        </p:scale>
        <p:origin x="13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6.xml"/><Relationship Id="rId4" Type="http://schemas.openxmlformats.org/officeDocument/2006/relationships/slide" Target="../slides/slide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227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0095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37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67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60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40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49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80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8620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2325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25983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36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32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95D3A4-C10D-4CB4-9EC0-A5129ABC4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D850D68-9E1C-4271-9A06-D4FF531DB5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054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86A60-5874-4941-8CFC-C608DDD44C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9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17" Type="http://schemas.microsoft.com/office/2007/relationships/hdphoto" Target="../media/hdphoto11.wdp"/><Relationship Id="rId2" Type="http://schemas.openxmlformats.org/officeDocument/2006/relationships/audio" Target="../media/media5.mp3"/><Relationship Id="rId16" Type="http://schemas.openxmlformats.org/officeDocument/2006/relationships/image" Target="../media/image55.png"/><Relationship Id="rId1" Type="http://schemas.microsoft.com/office/2007/relationships/media" Target="../media/media5.mp3"/><Relationship Id="rId6" Type="http://schemas.openxmlformats.org/officeDocument/2006/relationships/image" Target="../media/image50.png"/><Relationship Id="rId11" Type="http://schemas.microsoft.com/office/2007/relationships/hdphoto" Target="../media/hdphoto8.wdp"/><Relationship Id="rId5" Type="http://schemas.openxmlformats.org/officeDocument/2006/relationships/image" Target="../media/image49.png"/><Relationship Id="rId15" Type="http://schemas.microsoft.com/office/2007/relationships/hdphoto" Target="../media/hdphoto10.wdp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2.xml"/><Relationship Id="rId9" Type="http://schemas.microsoft.com/office/2007/relationships/hdphoto" Target="../media/hdphoto7.wdp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audio" Target="NULL" TargetMode="External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4.xml"/><Relationship Id="rId17" Type="http://schemas.openxmlformats.org/officeDocument/2006/relationships/slide" Target="slide5.xml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microsoft.com/office/2007/relationships/media" Target="../media/media2.mp3"/><Relationship Id="rId9" Type="http://schemas.openxmlformats.org/officeDocument/2006/relationships/slide" Target="slide6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3A5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AA68B4-C32B-49B2-BE4F-5B9653E14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603" y="2633340"/>
            <a:ext cx="7943776" cy="1201016"/>
          </a:xfrm>
          <a:prstGeom prst="rect">
            <a:avLst/>
          </a:prstGeom>
        </p:spPr>
      </p:pic>
      <p:sp>
        <p:nvSpPr>
          <p:cNvPr id="24" name="矩形: 圆角 14">
            <a:extLst>
              <a:ext uri="{FF2B5EF4-FFF2-40B4-BE49-F238E27FC236}">
                <a16:creationId xmlns:a16="http://schemas.microsoft.com/office/drawing/2014/main" id="{17E66AC8-0045-4983-BB55-42FA64F9EFB7}"/>
              </a:ext>
            </a:extLst>
          </p:cNvPr>
          <p:cNvSpPr/>
          <p:nvPr/>
        </p:nvSpPr>
        <p:spPr>
          <a:xfrm>
            <a:off x="5557520" y="4068277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(</a:t>
            </a:r>
            <a:r>
              <a:rPr kumimoji="0" lang="en-US" altLang="zh-CN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1)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unito Black" pitchFamily="2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mm; 1 m = 1 000 mm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7169DC-177B-4B0F-A074-E54B4AD5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64" y="2934225"/>
            <a:ext cx="2193320" cy="213306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930640" y="152400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 1 mm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348</Words>
  <Application>Microsoft Office PowerPoint</Application>
  <PresentationFormat>Widescreen</PresentationFormat>
  <Paragraphs>90</Paragraphs>
  <Slides>18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等线</vt:lpstr>
      <vt:lpstr>微软雅黑</vt:lpstr>
      <vt:lpstr>微软雅黑</vt:lpstr>
      <vt:lpstr>#9Slide02 Noi dung dai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Calibri Light</vt:lpstr>
      <vt:lpstr>Coiny</vt:lpstr>
      <vt:lpstr>Dekko</vt:lpstr>
      <vt:lpstr>Exo</vt:lpstr>
      <vt:lpstr>Lato</vt:lpstr>
      <vt:lpstr>Nunito Black</vt:lpstr>
      <vt:lpstr>Open Sans</vt:lpstr>
      <vt:lpstr>RocknRoll One</vt:lpstr>
      <vt:lpstr>SVN-Fiolex Girls</vt:lpstr>
      <vt:lpstr>Times New Roman</vt:lpstr>
      <vt:lpstr>字魂36号-正文宋楷</vt:lpstr>
      <vt:lpstr>包图主题2</vt:lpstr>
      <vt:lpstr>1_Office Theme</vt:lpstr>
      <vt:lpstr>Math Subject for Middle School - 7th Grade: Ratio, Proportion and Percent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39</cp:revision>
  <dcterms:created xsi:type="dcterms:W3CDTF">2022-08-25T08:16:18Z</dcterms:created>
  <dcterms:modified xsi:type="dcterms:W3CDTF">2025-11-30T15:07:08Z</dcterms:modified>
</cp:coreProperties>
</file>