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57"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2022/12/6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86428-A62C-4012-A274-F06E7E25DC7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09AB829F-9563-4F29-979A-D726CC9C08E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18">
            <a:extLst>
              <a:ext uri="{FF2B5EF4-FFF2-40B4-BE49-F238E27FC236}">
                <a16:creationId xmlns:a16="http://schemas.microsoft.com/office/drawing/2014/main" id="{9711B259-D781-4932-9FD0-D9FED2ED9AB0}"/>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2022</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4" name="Picture 3">
            <a:extLst>
              <a:ext uri="{FF2B5EF4-FFF2-40B4-BE49-F238E27FC236}">
                <a16:creationId xmlns:a16="http://schemas.microsoft.com/office/drawing/2014/main" id="{8AF87D88-8306-4387-AD18-D0D4E0356D85}"/>
              </a:ext>
            </a:extLst>
          </p:cNvPr>
          <p:cNvPicPr>
            <a:picLocks noChangeAspect="1"/>
          </p:cNvPicPr>
          <p:nvPr/>
        </p:nvPicPr>
        <p:blipFill>
          <a:blip r:embed="rId5"/>
          <a:stretch>
            <a:fillRect/>
          </a:stretch>
        </p:blipFill>
        <p:spPr>
          <a:xfrm>
            <a:off x="2227972" y="2644587"/>
            <a:ext cx="7407282" cy="1938696"/>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1940276"/>
            <a:chOff x="1883" y="2287988"/>
            <a:chExt cx="3294616" cy="1048739"/>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007808"/>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a:t>
              </a:r>
              <a:r>
                <a:rPr lang="nl-NL" sz="3300" dirty="0">
                  <a:latin typeface="Arial" panose="020B0604020202020204" pitchFamily="34" charset="0"/>
                  <a:ea typeface="Times New Roman" panose="02020603050405020304" pitchFamily="18" charset="0"/>
                  <a:cs typeface="Arial" panose="020B0604020202020204" pitchFamily="34" charset="0"/>
                </a:rPr>
                <a:t>Luộm Thuộm </a:t>
              </a:r>
              <a:r>
                <a:rPr lang="nl-NL" sz="3300" dirty="0">
                  <a:effectLst/>
                  <a:latin typeface="Arial" panose="020B0604020202020204" pitchFamily="34" charset="0"/>
                  <a:ea typeface="Times New Roman" panose="02020603050405020304" pitchFamily="18" charset="0"/>
                  <a:cs typeface="Arial" panose="020B0604020202020204" pitchFamily="34" charset="0"/>
                </a:rPr>
                <a:t>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642</Words>
  <Application>Microsoft Office PowerPoint</Application>
  <PresentationFormat>Widescreen</PresentationFormat>
  <Paragraphs>60</Paragraphs>
  <Slides>23</Slides>
  <Notes>22</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DengXian</vt:lpstr>
      <vt:lpstr>DengXian</vt:lpstr>
      <vt:lpstr>等线 Light</vt:lpstr>
      <vt:lpstr>Arial</vt:lpstr>
      <vt:lpstr>Calibri</vt:lpstr>
      <vt:lpstr>Calibri Light</vt:lpstr>
      <vt:lpstr>Pattaya</vt: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32</cp:revision>
  <dcterms:created xsi:type="dcterms:W3CDTF">2022-08-07T00:56:59Z</dcterms:created>
  <dcterms:modified xsi:type="dcterms:W3CDTF">2022-12-06T13:47:49Z</dcterms:modified>
</cp:coreProperties>
</file>