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9"/>
  </p:notesMasterIdLst>
  <p:sldIdLst>
    <p:sldId id="257" r:id="rId3"/>
    <p:sldId id="282" r:id="rId4"/>
    <p:sldId id="281" r:id="rId5"/>
    <p:sldId id="285" r:id="rId6"/>
    <p:sldId id="258" r:id="rId7"/>
    <p:sldId id="264" r:id="rId8"/>
    <p:sldId id="287" r:id="rId9"/>
    <p:sldId id="265" r:id="rId10"/>
    <p:sldId id="291" r:id="rId11"/>
    <p:sldId id="288" r:id="rId12"/>
    <p:sldId id="293" r:id="rId13"/>
    <p:sldId id="294" r:id="rId14"/>
    <p:sldId id="318" r:id="rId15"/>
    <p:sldId id="319" r:id="rId16"/>
    <p:sldId id="320"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10/28/2022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tranthao121004@gmail.com</a:t>
            </a:r>
          </a:p>
        </p:txBody>
      </p:sp>
      <p:sp>
        <p:nvSpPr>
          <p:cNvPr id="4" name="Slide Number Placeholder 3"/>
          <p:cNvSpPr>
            <a:spLocks noGrp="1"/>
          </p:cNvSpPr>
          <p:nvPr>
            <p:ph type="sldNum" sz="quarter" idx="5"/>
          </p:nvPr>
        </p:nvSpPr>
        <p:spPr/>
        <p:txBody>
          <a:bodyPr/>
          <a:lstStyle/>
          <a:p>
            <a:fld id="{43D7DB09-3DAE-4D72-87B9-CE29CACBDC6C}" type="slidenum">
              <a:rPr lang="en-US" smtClean="0"/>
              <a:t>11</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7D885112-EECF-46E2-BB83-A29EF0E4ADF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37861" y="5494532"/>
            <a:ext cx="1247891" cy="1247891"/>
          </a:xfrm>
          <a:prstGeom prst="rect">
            <a:avLst/>
          </a:prstGeom>
        </p:spPr>
      </p:pic>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a16="http://schemas.microsoft.com/office/drawing/2014/main" id="{7AD7AC80-407A-4298-842C-98E123F81B3B}"/>
              </a:ext>
            </a:extLst>
          </p:cNvPr>
          <p:cNvSpPr/>
          <p:nvPr/>
        </p:nvSpPr>
        <p:spPr>
          <a:xfrm>
            <a:off x="3052814" y="0"/>
            <a:ext cx="6816725"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6" name="Picture 5">
            <a:extLst>
              <a:ext uri="{FF2B5EF4-FFF2-40B4-BE49-F238E27FC236}">
                <a16:creationId xmlns:a16="http://schemas.microsoft.com/office/drawing/2014/main" id="{D62FDD66-32A6-4A2C-8C59-B83D36FE2ACA}"/>
              </a:ext>
            </a:extLst>
          </p:cNvPr>
          <p:cNvPicPr>
            <a:picLocks noChangeAspect="1"/>
          </p:cNvPicPr>
          <p:nvPr/>
        </p:nvPicPr>
        <p:blipFill>
          <a:blip r:embed="rId5"/>
          <a:stretch>
            <a:fillRect/>
          </a:stretch>
        </p:blipFill>
        <p:spPr>
          <a:xfrm>
            <a:off x="2648048" y="1978026"/>
            <a:ext cx="9254530" cy="1450974"/>
          </a:xfrm>
          <a:prstGeom prst="rect">
            <a:avLst/>
          </a:prstGeom>
        </p:spPr>
      </p:pic>
      <p:pic>
        <p:nvPicPr>
          <p:cNvPr id="4" name="Picture 3">
            <a:extLst>
              <a:ext uri="{FF2B5EF4-FFF2-40B4-BE49-F238E27FC236}">
                <a16:creationId xmlns:a16="http://schemas.microsoft.com/office/drawing/2014/main" id="{03A2D680-4D97-4A1E-9EEA-8B15C502E09B}"/>
              </a:ext>
            </a:extLst>
          </p:cNvPr>
          <p:cNvPicPr>
            <a:picLocks noChangeAspect="1"/>
          </p:cNvPicPr>
          <p:nvPr/>
        </p:nvPicPr>
        <p:blipFill>
          <a:blip r:embed="rId6"/>
          <a:stretch>
            <a:fillRect/>
          </a:stretch>
        </p:blipFill>
        <p:spPr>
          <a:xfrm>
            <a:off x="1328822" y="1434155"/>
            <a:ext cx="1664352" cy="191431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5B8191-9885-4FF1-A570-7D3DF710A1F8}"/>
              </a:ext>
            </a:extLst>
          </p:cNvPr>
          <p:cNvPicPr>
            <a:picLocks noChangeAspect="1"/>
          </p:cNvPicPr>
          <p:nvPr/>
        </p:nvPicPr>
        <p:blipFill>
          <a:blip r:embed="rId4"/>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4" name="Picture 3">
            <a:extLst>
              <a:ext uri="{FF2B5EF4-FFF2-40B4-BE49-F238E27FC236}">
                <a16:creationId xmlns:a16="http://schemas.microsoft.com/office/drawing/2014/main" id="{10E4D2D3-554E-4C32-8654-F8ECE0151183}"/>
              </a:ext>
            </a:extLst>
          </p:cNvPr>
          <p:cNvPicPr>
            <a:picLocks noChangeAspect="1"/>
          </p:cNvPicPr>
          <p:nvPr/>
        </p:nvPicPr>
        <p:blipFill>
          <a:blip r:embed="rId4"/>
          <a:stretch>
            <a:fillRect/>
          </a:stretch>
        </p:blipFill>
        <p:spPr>
          <a:xfrm>
            <a:off x="1744717" y="1496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a16="http://schemas.microsoft.com/office/drawing/2014/main"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33" name="Rounded Rectangular Callout 16">
            <a:extLst>
              <a:ext uri="{FF2B5EF4-FFF2-40B4-BE49-F238E27FC236}">
                <a16:creationId xmlns:a16="http://schemas.microsoft.com/office/drawing/2014/main"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Arial" panose="020B0604020202020204" pitchFamily="34" charset="0"/>
                <a:cs typeface="Arial" panose="020B0604020202020204" pitchFamily="34" charset="0"/>
              </a:rPr>
              <a:t>P</a:t>
            </a:r>
            <a:r>
              <a:rPr lang="vi-VN" sz="3600" kern="0" dirty="0">
                <a:solidFill>
                  <a:srgbClr val="005279"/>
                </a:solidFill>
                <a:latin typeface="Arial" panose="020B0604020202020204" pitchFamily="34"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3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9B9245-39DD-488A-94D0-9424C6824C52}"/>
              </a:ext>
            </a:extLst>
          </p:cNvPr>
          <p:cNvPicPr>
            <a:picLocks noChangeAspect="1"/>
          </p:cNvPicPr>
          <p:nvPr/>
        </p:nvPicPr>
        <p:blipFill>
          <a:blip r:embed="rId4"/>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lớp 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D17BFB7-59B6-4932-892A-ADAFB4BA8190}"/>
              </a:ext>
            </a:extLst>
          </p:cNvPr>
          <p:cNvPicPr>
            <a:picLocks noChangeAspect="1"/>
          </p:cNvPicPr>
          <p:nvPr/>
        </p:nvPicPr>
        <p:blipFill>
          <a:blip r:embed="rId4"/>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4F513187-B483-42E1-8356-33E0DF3F01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2"/>
          <a:stretch>
            <a:fillRect/>
          </a:stretch>
        </p:blipFill>
        <p:spPr>
          <a:xfrm>
            <a:off x="951874" y="1056639"/>
            <a:ext cx="9249022" cy="2491363"/>
          </a:xfrm>
          <a:prstGeom prst="rect">
            <a:avLst/>
          </a:prstGeom>
        </p:spPr>
      </p:pic>
      <p:pic>
        <p:nvPicPr>
          <p:cNvPr id="3" name="Picture 2">
            <a:extLst>
              <a:ext uri="{FF2B5EF4-FFF2-40B4-BE49-F238E27FC236}">
                <a16:creationId xmlns:a16="http://schemas.microsoft.com/office/drawing/2014/main" id="{DA6CE316-05F9-4698-B2E0-4E9549498D37}"/>
              </a:ext>
            </a:extLst>
          </p:cNvPr>
          <p:cNvPicPr>
            <a:picLocks noChangeAspect="1"/>
          </p:cNvPicPr>
          <p:nvPr/>
        </p:nvPicPr>
        <p:blipFill>
          <a:blip r:embed="rId3"/>
          <a:stretch>
            <a:fillRect/>
          </a:stretch>
        </p:blipFill>
        <p:spPr>
          <a:xfrm>
            <a:off x="1580110" y="1384792"/>
            <a:ext cx="7992549" cy="183505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a16="http://schemas.microsoft.com/office/drawing/2014/main"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91864"/>
            <a:ext cx="598424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C7916B-BC1C-4F9F-A152-33EF6C1D4B96}"/>
              </a:ext>
            </a:extLst>
          </p:cNvPr>
          <p:cNvSpPr txBox="1"/>
          <p:nvPr/>
        </p:nvSpPr>
        <p:spPr>
          <a:xfrm>
            <a:off x="914400" y="548640"/>
            <a:ext cx="10576560" cy="584775"/>
          </a:xfrm>
          <a:prstGeom prst="rect">
            <a:avLst/>
          </a:prstGeom>
          <a:noFill/>
        </p:spPr>
        <p:txBody>
          <a:bodyPr wrap="square" rtlCol="0">
            <a:spAutoFit/>
          </a:bodyPr>
          <a:lstStyle/>
          <a:p>
            <a:r>
              <a:rPr lang="en-US" sz="3200" dirty="0" err="1">
                <a:solidFill>
                  <a:schemeClr val="bg1"/>
                </a:solidFill>
                <a:latin typeface="Arial" panose="020B0604020202020204" pitchFamily="34" charset="0"/>
                <a:cs typeface="Arial" panose="020B0604020202020204" pitchFamily="34" charset="0"/>
              </a:rPr>
              <a:t>Cả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đứng từ giữa sân trường hướng lên lớp của mình</a:t>
            </a:r>
            <a:endParaRPr lang="en-US" sz="3200" dirty="0">
              <a:solidFill>
                <a:schemeClr val="bg1"/>
              </a:solidFill>
              <a:latin typeface="Arial" panose="020B0604020202020204" pitchFamily="34" charset="0"/>
              <a:cs typeface="Arial" panose="020B0604020202020204" pitchFamily="34" charset="0"/>
            </a:endParaRPr>
          </a:p>
        </p:txBody>
      </p:sp>
      <p:sp>
        <p:nvSpPr>
          <p:cNvPr id="5" name="Rounded Rectangular Callout 16">
            <a:extLst>
              <a:ext uri="{FF2B5EF4-FFF2-40B4-BE49-F238E27FC236}">
                <a16:creationId xmlns:a16="http://schemas.microsoft.com/office/drawing/2014/main" id="{A163C468-F404-4B2A-B84C-E3AA9502B1E7}"/>
              </a:ext>
            </a:extLst>
          </p:cNvPr>
          <p:cNvSpPr/>
          <p:nvPr/>
        </p:nvSpPr>
        <p:spPr>
          <a:xfrm>
            <a:off x="1767840" y="1528085"/>
            <a:ext cx="7012458"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7" name="Rounded Rectangular Callout 16">
            <a:extLst>
              <a:ext uri="{FF2B5EF4-FFF2-40B4-BE49-F238E27FC236}">
                <a16:creationId xmlns:a16="http://schemas.microsoft.com/office/drawing/2014/main" id="{51D7EF4D-4019-4654-8199-71768A3312CC}"/>
              </a:ext>
            </a:extLst>
          </p:cNvPr>
          <p:cNvSpPr/>
          <p:nvPr/>
        </p:nvSpPr>
        <p:spPr>
          <a:xfrm>
            <a:off x="309878" y="2648617"/>
            <a:ext cx="589280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Arial" panose="020B0604020202020204" pitchFamily="34"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8" name="Rounded Rectangular Callout 16">
            <a:extLst>
              <a:ext uri="{FF2B5EF4-FFF2-40B4-BE49-F238E27FC236}">
                <a16:creationId xmlns:a16="http://schemas.microsoft.com/office/drawing/2014/main" id="{1C6BA6B5-1CF7-4F2C-B8D1-6789E29FE0BC}"/>
              </a:ext>
            </a:extLst>
          </p:cNvPr>
          <p:cNvSpPr/>
          <p:nvPr/>
        </p:nvSpPr>
        <p:spPr>
          <a:xfrm>
            <a:off x="-2" y="4297680"/>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Arial" panose="020B0604020202020204" pitchFamily="34" charset="0"/>
                <a:cs typeface="Arial" panose="020B0604020202020204" pitchFamily="34" charset="0"/>
              </a:rPr>
              <a:t>E</a:t>
            </a:r>
            <a:r>
              <a:rPr lang="vi-VN" sz="3000" kern="0" dirty="0">
                <a:solidFill>
                  <a:srgbClr val="005279"/>
                </a:solidFill>
                <a:latin typeface="Arial" panose="020B0604020202020204" pitchFamily="34"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a:solidFill>
                  <a:srgbClr val="005279"/>
                </a:solidFill>
                <a:latin typeface="Arial" panose="020B0604020202020204" pitchFamily="34" charset="0"/>
                <a:cs typeface="Arial" panose="020B0604020202020204" pitchFamily="34" charset="0"/>
              </a:rPr>
              <a:t>Nếu nhắm mắt lại thì em tưởng tượng ngay ra chi tiết nào, góc nào của lớp?</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id="{8C5E22BE-77CD-4565-B9DF-3968DB1DCF7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id="{F9406FB3-1D67-4ABA-B2A7-31D9C09F7C8F}"/>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a16="http://schemas.microsoft.com/office/drawing/2014/main"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id="{A192B8B8-F1F0-4E2E-A6BE-ECE38F66F65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id="{954531D4-770F-493C-B8F6-8401CEA5E6A0}"/>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id="{34677FFD-82AB-4B9E-AEA2-14579176F95D}"/>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id="{B2525E26-D842-45AB-9E69-482BDBDDED00}"/>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82320" y="816307"/>
            <a:ext cx="10444480" cy="2288834"/>
            <a:chOff x="1317" y="3053"/>
            <a:chExt cx="16681" cy="4061"/>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263</Words>
  <Application>Microsoft Office PowerPoint</Application>
  <PresentationFormat>Widescreen</PresentationFormat>
  <Paragraphs>23</Paragraphs>
  <Slides>16</Slides>
  <Notes>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字魂105号-简雅黑</vt:lpstr>
      <vt:lpstr>字魂58号-创中黑</vt:lpstr>
      <vt:lpstr>Arial</vt:lpstr>
      <vt:lpstr>Calibri</vt:lpstr>
      <vt:lpstr>Georgia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2022-07-19T22:38:53Z</dcterms:created>
  <dcterms:modified xsi:type="dcterms:W3CDTF">2022-10-28T11:34:45Z</dcterms:modified>
</cp:coreProperties>
</file>