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8"/>
  </p:notesMasterIdLst>
  <p:sldIdLst>
    <p:sldId id="2007577264" r:id="rId4"/>
    <p:sldId id="256" r:id="rId5"/>
    <p:sldId id="264" r:id="rId6"/>
    <p:sldId id="320" r:id="rId7"/>
    <p:sldId id="330" r:id="rId8"/>
    <p:sldId id="318" r:id="rId9"/>
    <p:sldId id="337" r:id="rId10"/>
    <p:sldId id="338" r:id="rId11"/>
    <p:sldId id="342" r:id="rId12"/>
    <p:sldId id="343" r:id="rId13"/>
    <p:sldId id="344" r:id="rId14"/>
    <p:sldId id="345" r:id="rId15"/>
    <p:sldId id="346" r:id="rId16"/>
    <p:sldId id="339" r:id="rId17"/>
    <p:sldId id="321" r:id="rId18"/>
    <p:sldId id="322" r:id="rId19"/>
    <p:sldId id="347" r:id="rId20"/>
    <p:sldId id="348" r:id="rId21"/>
    <p:sldId id="350" r:id="rId22"/>
    <p:sldId id="351" r:id="rId23"/>
    <p:sldId id="352" r:id="rId24"/>
    <p:sldId id="353" r:id="rId25"/>
    <p:sldId id="2007577261" r:id="rId26"/>
    <p:sldId id="200757726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3328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45AE8A-D763-96E6-FE04-6D756AD6D3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3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5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5.png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D42A80A7-9646-CB74-D75E-29734699A2BA}"/>
              </a:ext>
            </a:extLst>
          </p:cNvPr>
          <p:cNvSpPr/>
          <p:nvPr/>
        </p:nvSpPr>
        <p:spPr>
          <a:xfrm>
            <a:off x="2504716" y="629265"/>
            <a:ext cx="7182567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TRƯỜNG TIỂU HỌC HƯNG ĐẠO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  <p:sp>
        <p:nvSpPr>
          <p:cNvPr id="3" name="圆角矩形 1">
            <a:extLst>
              <a:ext uri="{FF2B5EF4-FFF2-40B4-BE49-F238E27FC236}">
                <a16:creationId xmlns:a16="http://schemas.microsoft.com/office/drawing/2014/main" id="{0DDD19A2-063E-5F8E-3463-FB853E2FF610}"/>
              </a:ext>
            </a:extLst>
          </p:cNvPr>
          <p:cNvSpPr/>
          <p:nvPr/>
        </p:nvSpPr>
        <p:spPr>
          <a:xfrm>
            <a:off x="2687636" y="5083278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noProof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GIÁO VIÊN: TRẦN THỊ CHUYẾN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79F48-452C-E12F-EECF-AEB64BFD96AC}"/>
              </a:ext>
            </a:extLst>
          </p:cNvPr>
          <p:cNvPicPr/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524864" y="1678202"/>
            <a:ext cx="4775200" cy="10572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881317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596BB-7CA8-178B-A021-F0714990A755}"/>
              </a:ext>
            </a:extLst>
          </p:cNvPr>
          <p:cNvSpPr txBox="1"/>
          <p:nvPr/>
        </p:nvSpPr>
        <p:spPr>
          <a:xfrm>
            <a:off x="2533556" y="260034"/>
            <a:ext cx="6731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74" y="2424814"/>
            <a:ext cx="940084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  <a:extLst>
              <a:ext uri="{FF2B5EF4-FFF2-40B4-BE49-F238E27FC236}">
                <a16:creationId xmlns:a16="http://schemas.microsoft.com/office/drawing/2014/main" id="{2C5874CA-966D-E553-8321-8B8FDF09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485</Words>
  <Application>Microsoft Office PowerPoint</Application>
  <PresentationFormat>Màn hình rộng</PresentationFormat>
  <Paragraphs>35</Paragraphs>
  <Slides>24</Slides>
  <Notes>17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24</vt:i4>
      </vt:variant>
    </vt:vector>
  </HeadingPairs>
  <TitlesOfParts>
    <vt:vector size="37" baseType="lpstr">
      <vt:lpstr>等线</vt:lpstr>
      <vt:lpstr>等线 Light</vt:lpstr>
      <vt:lpstr>Arial</vt:lpstr>
      <vt:lpstr>Bellota Text</vt:lpstr>
      <vt:lpstr>Calibri</vt:lpstr>
      <vt:lpstr>Cambria</vt:lpstr>
      <vt:lpstr>Chau Philomene One</vt:lpstr>
      <vt:lpstr>Georgia</vt:lpstr>
      <vt:lpstr>Poller One</vt:lpstr>
      <vt:lpstr>Wingdings</vt:lpstr>
      <vt:lpstr>Office 主题​​</vt:lpstr>
      <vt:lpstr>Cooperative Learning Activities for Pre-K by Slidesgo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chuyenduongkinh@outlook.com.vn</cp:lastModifiedBy>
  <cp:revision>58</cp:revision>
  <dcterms:created xsi:type="dcterms:W3CDTF">2018-04-23T07:53:19Z</dcterms:created>
  <dcterms:modified xsi:type="dcterms:W3CDTF">2025-11-04T13:43:20Z</dcterms:modified>
</cp:coreProperties>
</file>