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0" r:id="rId5"/>
  </p:sldMasterIdLst>
  <p:notesMasterIdLst>
    <p:notesMasterId r:id="rId31"/>
  </p:notesMasterIdLst>
  <p:sldIdLst>
    <p:sldId id="280" r:id="rId6"/>
    <p:sldId id="282" r:id="rId7"/>
    <p:sldId id="281" r:id="rId8"/>
    <p:sldId id="356" r:id="rId9"/>
    <p:sldId id="357" r:id="rId10"/>
    <p:sldId id="369" r:id="rId11"/>
    <p:sldId id="295" r:id="rId12"/>
    <p:sldId id="358" r:id="rId13"/>
    <p:sldId id="318" r:id="rId14"/>
    <p:sldId id="359" r:id="rId15"/>
    <p:sldId id="370" r:id="rId16"/>
    <p:sldId id="360" r:id="rId17"/>
    <p:sldId id="362" r:id="rId18"/>
    <p:sldId id="371" r:id="rId19"/>
    <p:sldId id="339" r:id="rId20"/>
    <p:sldId id="379" r:id="rId21"/>
    <p:sldId id="372" r:id="rId22"/>
    <p:sldId id="292" r:id="rId23"/>
    <p:sldId id="375" r:id="rId24"/>
    <p:sldId id="373" r:id="rId25"/>
    <p:sldId id="376" r:id="rId26"/>
    <p:sldId id="377" r:id="rId27"/>
    <p:sldId id="378" r:id="rId28"/>
    <p:sldId id="316" r:id="rId29"/>
    <p:sldId id="34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20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584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904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490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1.wdp"/><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62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92705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7888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223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26563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792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05473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42230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11254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92758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9210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794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976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3.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2022/11/2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285249058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47.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2.jp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sp>
        <p:nvSpPr>
          <p:cNvPr id="12" name="文本框 18">
            <a:extLst>
              <a:ext uri="{FF2B5EF4-FFF2-40B4-BE49-F238E27FC236}">
                <a16:creationId xmlns:a16="http://schemas.microsoft.com/office/drawing/2014/main" id="{7C97CEA5-623D-4D35-ADF3-D062A4B760DF}"/>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2022</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FDCE8C84-42D3-48C2-8042-B9D9F571011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62267" y="2621391"/>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18">
            <a:extLst>
              <a:ext uri="{FF2B5EF4-FFF2-40B4-BE49-F238E27FC236}">
                <a16:creationId xmlns:a16="http://schemas.microsoft.com/office/drawing/2014/main" id="{E2C95DA2-1070-4BF0-A68F-28FEAEB2BBB3}"/>
              </a:ext>
            </a:extLst>
          </p:cNvPr>
          <p:cNvSpPr/>
          <p:nvPr/>
        </p:nvSpPr>
        <p:spPr>
          <a:xfrm>
            <a:off x="723900" y="1487474"/>
            <a:ext cx="8251945" cy="1533127"/>
          </a:xfrm>
          <a:prstGeom prst="wedgeRoundRectCallout">
            <a:avLst>
              <a:gd name="adj1" fmla="val 50323"/>
              <a:gd name="adj2" fmla="val 78389"/>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70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1188721" y="1842322"/>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3878498"/>
          </a:xfrm>
          <a:prstGeom prst="rect">
            <a:avLst/>
          </a:prstGeom>
          <a:noFill/>
        </p:spPr>
        <p:txBody>
          <a:bodyPr wrap="square" rtlCol="0">
            <a:spAutoFit/>
          </a:bodyPr>
          <a:lstStyle/>
          <a:p>
            <a:pPr lvl="0" algn="just">
              <a:lnSpc>
                <a:spcPct val="130000"/>
              </a:lnSpc>
              <a:defRPr/>
            </a:pPr>
            <a:r>
              <a:rPr lang="vi-VN" sz="3200" b="1" dirty="0">
                <a:solidFill>
                  <a:prstClr val="black"/>
                </a:solidFill>
                <a:cs typeface="Arial" panose="020B0604020202020204" pitchFamily="34" charset="0"/>
              </a:rPr>
              <a:t>Nam và Thắng ngồi học cùng bàn, là đôi bạn thân thiết. Nhưng một hôm Nam đang viết chính tả, Thắng quơ tay đụng vào tay Nam làm Nam vạch một đường vào vở, thế là Nam giận Thắng</a:t>
            </a:r>
            <a:r>
              <a:rPr lang="en-US" sz="3200" b="1" dirty="0">
                <a:solidFill>
                  <a:prstClr val="black"/>
                </a:solidFill>
                <a:cs typeface="Arial" panose="020B0604020202020204" pitchFamily="34" charset="0"/>
              </a:rPr>
              <a:t>.</a:t>
            </a:r>
            <a:endParaRPr lang="vi-VN" sz="3200" b="1" dirty="0">
              <a:solidFill>
                <a:prstClr val="black"/>
              </a:solidFill>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1409700" y="1047232"/>
            <a:ext cx="9144000"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latin typeface="Calibri" panose="020F0502020204030204"/>
                <a:ea typeface="+mn-ea"/>
                <a:cs typeface="+mn-cs"/>
              </a:rPr>
              <a:t>nhí</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noProof="0" dirty="0" err="1">
                <a:ln w="19050">
                  <a:solidFill>
                    <a:srgbClr val="5B9BD5">
                      <a:lumMod val="50000"/>
                    </a:srgbClr>
                  </a:solidFill>
                </a:ln>
                <a:solidFill>
                  <a:srgbClr val="FF0000"/>
                </a:solidFill>
                <a:latin typeface="Calibri" panose="020F0502020204030204"/>
              </a:rPr>
              <a:t>Đóng</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vai</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xử</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lý</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tình</a:t>
            </a:r>
            <a:r>
              <a:rPr lang="en-US" sz="5000" b="1" noProof="0" dirty="0">
                <a:ln w="19050">
                  <a:solidFill>
                    <a:srgbClr val="5B9BD5">
                      <a:lumMod val="50000"/>
                    </a:srgbClr>
                  </a:solidFill>
                </a:ln>
                <a:solidFill>
                  <a:srgbClr val="FF0000"/>
                </a:solidFill>
                <a:latin typeface="Calibri" panose="020F0502020204030204"/>
              </a:rPr>
              <a:t> </a:t>
            </a:r>
            <a:r>
              <a:rPr lang="en-US" sz="5000" b="1" noProof="0" dirty="0" err="1">
                <a:ln w="19050">
                  <a:solidFill>
                    <a:srgbClr val="5B9BD5">
                      <a:lumMod val="50000"/>
                    </a:srgbClr>
                  </a:solidFill>
                </a:ln>
                <a:solidFill>
                  <a:srgbClr val="FF0000"/>
                </a:solidFill>
                <a:latin typeface="Calibri" panose="020F0502020204030204"/>
              </a:rPr>
              <a:t>huống</a:t>
            </a:r>
            <a:endParaRPr kumimoji="0" lang="en-US" sz="5000" b="1" i="0" u="none" strike="noStrike" kern="1200" cap="none" spc="0" normalizeH="0" baseline="0" noProof="0" dirty="0">
              <a:ln w="19050">
                <a:solidFill>
                  <a:srgbClr val="5B9BD5">
                    <a:lumMod val="50000"/>
                  </a:srgbClr>
                </a:solid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đã là</a:t>
            </a:r>
            <a:r>
              <a:rPr lang="en-US" sz="4000" kern="0" dirty="0">
                <a:solidFill>
                  <a:srgbClr val="005279"/>
                </a:solidFill>
                <a:cs typeface="Arial" panose="020B0604020202020204" pitchFamily="34" charset="0"/>
              </a:rPr>
              <a:t>m</a:t>
            </a:r>
            <a:r>
              <a:rPr lang="vi-VN" sz="4000" kern="0" dirty="0">
                <a:solidFill>
                  <a:srgbClr val="005279"/>
                </a:solidFill>
                <a:cs typeface="Arial" panose="020B0604020202020204" pitchFamily="34" charset="0"/>
              </a:rPr>
              <a:t> 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2211521" y="2076669"/>
            <a:ext cx="774302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364224" y="4535213"/>
            <a:ext cx="4408119"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Công</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trường</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1026" name="Picture 2">
            <a:extLst>
              <a:ext uri="{FF2B5EF4-FFF2-40B4-BE49-F238E27FC236}">
                <a16:creationId xmlns:a16="http://schemas.microsoft.com/office/drawing/2014/main" id="{EBAFEBAF-9C51-4E98-963A-78E20CB516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040" y="264919"/>
            <a:ext cx="5920550" cy="403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Báo</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thức</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3074" name="Picture 2">
            <a:extLst>
              <a:ext uri="{FF2B5EF4-FFF2-40B4-BE49-F238E27FC236}">
                <a16:creationId xmlns:a16="http://schemas.microsoft.com/office/drawing/2014/main" id="{3AC2456A-5333-422A-B36C-BCE4161C4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216" y="591821"/>
            <a:ext cx="5384483" cy="365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9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598810" y="4669419"/>
            <a:ext cx="2525486" cy="2162629"/>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E7E17881-61FB-499E-83D4-012F48697A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25" t="16044" r="10897" b="11184"/>
          <a:stretch/>
        </p:blipFill>
        <p:spPr>
          <a:xfrm>
            <a:off x="70410" y="1102663"/>
            <a:ext cx="5450889" cy="927102"/>
          </a:xfrm>
          <a:prstGeom prst="rect">
            <a:avLst/>
          </a:prstGeom>
        </p:spPr>
      </p:pic>
      <p:sp>
        <p:nvSpPr>
          <p:cNvPr id="42" name="矩形: 圆角 1">
            <a:extLst>
              <a:ext uri="{FF2B5EF4-FFF2-40B4-BE49-F238E27FC236}">
                <a16:creationId xmlns:a16="http://schemas.microsoft.com/office/drawing/2014/main" id="{9F89991F-A1ED-461E-8020-1B96E97BF19A}"/>
              </a:ext>
            </a:extLst>
          </p:cNvPr>
          <p:cNvSpPr/>
          <p:nvPr/>
        </p:nvSpPr>
        <p:spPr>
          <a:xfrm>
            <a:off x="6981683" y="4557288"/>
            <a:ext cx="3771610" cy="1089428"/>
          </a:xfrm>
          <a:prstGeom prst="roundRect">
            <a:avLst/>
          </a:prstGeom>
          <a:solidFill>
            <a:schemeClr val="bg1"/>
          </a:solidFill>
          <a:ln w="19050">
            <a:solidFill>
              <a:srgbClr val="FBF4DC"/>
            </a:solidFill>
          </a:ln>
          <a:effectLst>
            <a:outerShdw blurRad="1143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Calibri" panose="020F0502020204030204"/>
                <a:ea typeface="华文细黑" panose="02010600040101010101" pitchFamily="2" charset="-122"/>
                <a:cs typeface="+mn-cs"/>
              </a:rPr>
              <a:t>Hành</a:t>
            </a:r>
            <a:r>
              <a:rPr kumimoji="0" lang="en-US" altLang="zh-CN" sz="6000" b="1" i="0" u="none" strike="noStrike" kern="1200" cap="none" spc="0" normalizeH="0" noProof="0" dirty="0">
                <a:ln>
                  <a:noFill/>
                </a:ln>
                <a:solidFill>
                  <a:srgbClr val="C00000"/>
                </a:solidFill>
                <a:effectLst/>
                <a:uLnTx/>
                <a:uFillTx/>
                <a:latin typeface="Calibri" panose="020F0502020204030204"/>
                <a:ea typeface="华文细黑" panose="02010600040101010101" pitchFamily="2" charset="-122"/>
                <a:cs typeface="+mn-cs"/>
              </a:rPr>
              <a:t> </a:t>
            </a:r>
            <a:r>
              <a:rPr kumimoji="0" lang="en-US" altLang="zh-CN" sz="6000" b="1" i="0" u="none" strike="noStrike" kern="1200" cap="none" spc="0" normalizeH="0" noProof="0" dirty="0" err="1">
                <a:ln>
                  <a:noFill/>
                </a:ln>
                <a:solidFill>
                  <a:srgbClr val="C00000"/>
                </a:solidFill>
                <a:effectLst/>
                <a:uLnTx/>
                <a:uFillTx/>
                <a:latin typeface="Calibri" panose="020F0502020204030204"/>
                <a:ea typeface="华文细黑" panose="02010600040101010101" pitchFamily="2" charset="-122"/>
                <a:cs typeface="+mn-cs"/>
              </a:rPr>
              <a:t>lý</a:t>
            </a:r>
            <a:endParaRPr kumimoji="0" lang="zh-CN" altLang="en-US" sz="6000" b="1" i="0" u="none" strike="noStrike" kern="1200" cap="none" spc="0" normalizeH="0" baseline="0" noProof="0" dirty="0">
              <a:ln>
                <a:noFill/>
              </a:ln>
              <a:solidFill>
                <a:srgbClr val="C00000"/>
              </a:solidFill>
              <a:effectLst/>
              <a:uLnTx/>
              <a:uFillTx/>
              <a:latin typeface="Calibri" panose="020F0502020204030204"/>
              <a:ea typeface="华文细黑" panose="02010600040101010101" pitchFamily="2" charset="-122"/>
              <a:cs typeface="+mn-cs"/>
            </a:endParaRPr>
          </a:p>
        </p:txBody>
      </p:sp>
      <p:pic>
        <p:nvPicPr>
          <p:cNvPr id="2050" name="Picture 2">
            <a:extLst>
              <a:ext uri="{FF2B5EF4-FFF2-40B4-BE49-F238E27FC236}">
                <a16:creationId xmlns:a16="http://schemas.microsoft.com/office/drawing/2014/main" id="{BEDAB571-DBBA-4C41-96AD-1EC55E9380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663" y="660453"/>
            <a:ext cx="5450890" cy="377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67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a:off x="2308391" y="2705725"/>
            <a:ext cx="421621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tình</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457</Words>
  <Application>Microsoft Office PowerPoint</Application>
  <PresentationFormat>Widescreen</PresentationFormat>
  <Paragraphs>66</Paragraphs>
  <Slides>25</Slides>
  <Notes>24</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25</vt:i4>
      </vt:variant>
    </vt:vector>
  </HeadingPairs>
  <TitlesOfParts>
    <vt:vector size="35" baseType="lpstr">
      <vt:lpstr>Arial</vt:lpstr>
      <vt:lpstr>Calibri</vt:lpstr>
      <vt:lpstr>Calibri Light</vt:lpstr>
      <vt:lpstr>Georgia</vt:lpstr>
      <vt:lpstr>Times New Roman</vt:lpstr>
      <vt:lpstr>Office 主题</vt:lpstr>
      <vt:lpstr>2_Office Theme</vt:lpstr>
      <vt:lpstr>1_Simple Light</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2022-08-04T03:07:46Z</dcterms:created>
  <dcterms:modified xsi:type="dcterms:W3CDTF">2022-11-02T07:15:42Z</dcterms:modified>
</cp:coreProperties>
</file>