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Lst>
  <p:notesMasterIdLst>
    <p:notesMasterId r:id="rId22"/>
  </p:notesMasterIdLst>
  <p:sldIdLst>
    <p:sldId id="2673" r:id="rId4"/>
    <p:sldId id="257" r:id="rId5"/>
    <p:sldId id="2661" r:id="rId6"/>
    <p:sldId id="2662" r:id="rId7"/>
    <p:sldId id="322" r:id="rId8"/>
    <p:sldId id="324" r:id="rId9"/>
    <p:sldId id="308" r:id="rId10"/>
    <p:sldId id="2670" r:id="rId11"/>
    <p:sldId id="297" r:id="rId12"/>
    <p:sldId id="2663" r:id="rId13"/>
    <p:sldId id="2664" r:id="rId14"/>
    <p:sldId id="2671" r:id="rId15"/>
    <p:sldId id="2666" r:id="rId16"/>
    <p:sldId id="2672" r:id="rId17"/>
    <p:sldId id="561" r:id="rId18"/>
    <p:sldId id="2668" r:id="rId19"/>
    <p:sldId id="2669" r:id="rId20"/>
    <p:sldId id="5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93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88FE2-954E-4970-AD2A-FE178745118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EF21E-C41D-466D-B52C-953871BF79B9}" type="slidenum">
              <a:rPr lang="en-US" smtClean="0"/>
              <a:t>‹#›</a:t>
            </a:fld>
            <a:endParaRPr lang="en-US"/>
          </a:p>
        </p:txBody>
      </p:sp>
    </p:spTree>
    <p:extLst>
      <p:ext uri="{BB962C8B-B14F-4D97-AF65-F5344CB8AC3E}">
        <p14:creationId xmlns:p14="http://schemas.microsoft.com/office/powerpoint/2010/main" val="192010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EFDD0-4173-7B98-3C39-2B6D26191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11391-1F24-5680-42DB-DFBEDF9B2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92260-7D83-98C9-458F-D14C5DEF12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cs typeface="Times New Roman" panose="02020603050405020304" pitchFamily="18" charset="0"/>
              </a:rPr>
              <a:t> 0972115126</a:t>
            </a:r>
            <a:endParaRPr lang="en-US" dirty="0"/>
          </a:p>
        </p:txBody>
      </p:sp>
      <p:sp>
        <p:nvSpPr>
          <p:cNvPr id="4" name="Slide Number Placeholder 3">
            <a:extLst>
              <a:ext uri="{FF2B5EF4-FFF2-40B4-BE49-F238E27FC236}">
                <a16:creationId xmlns:a16="http://schemas.microsoft.com/office/drawing/2014/main" id="{52B5CB83-5BD5-32A7-B7BD-27F97ADE2B4A}"/>
              </a:ext>
            </a:extLst>
          </p:cNvPr>
          <p:cNvSpPr>
            <a:spLocks noGrp="1"/>
          </p:cNvSpPr>
          <p:nvPr>
            <p:ph type="sldNum" sz="quarter" idx="5"/>
          </p:nvPr>
        </p:nvSpPr>
        <p:spPr/>
        <p:txBody>
          <a:bodyPr/>
          <a:lstStyle/>
          <a:p>
            <a:fld id="{9BAB3E84-8531-456C-9A10-7BF72ACB49D6}" type="slidenum">
              <a:rPr lang="en-US" smtClean="0"/>
              <a:t>1</a:t>
            </a:fld>
            <a:endParaRPr lang="en-US"/>
          </a:p>
        </p:txBody>
      </p:sp>
    </p:spTree>
    <p:extLst>
      <p:ext uri="{BB962C8B-B14F-4D97-AF65-F5344CB8AC3E}">
        <p14:creationId xmlns:p14="http://schemas.microsoft.com/office/powerpoint/2010/main" val="167272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609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8212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87868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7741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44528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258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57013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01419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4221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8402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2022"/>
          <a:stretch/>
        </p:blipFill>
        <p:spPr>
          <a:xfrm>
            <a:off x="0" y="0"/>
            <a:ext cx="12192000" cy="6858000"/>
          </a:xfrm>
          <a:prstGeom prst="rect">
            <a:avLst/>
          </a:prstGeom>
        </p:spPr>
      </p:pic>
      <p:sp>
        <p:nvSpPr>
          <p:cNvPr id="2" name="矩形 1"/>
          <p:cNvSpPr/>
          <p:nvPr userDrawn="1"/>
        </p:nvSpPr>
        <p:spPr>
          <a:xfrm>
            <a:off x="0" y="677334"/>
            <a:ext cx="12192000" cy="596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grpSp>
        <p:nvGrpSpPr>
          <p:cNvPr id="15" name="组合 14"/>
          <p:cNvGrpSpPr/>
          <p:nvPr userDrawn="1"/>
        </p:nvGrpSpPr>
        <p:grpSpPr>
          <a:xfrm>
            <a:off x="11340571" y="191510"/>
            <a:ext cx="388475" cy="388475"/>
            <a:chOff x="4755052" y="144228"/>
            <a:chExt cx="291356" cy="291356"/>
          </a:xfrm>
        </p:grpSpPr>
        <p:sp>
          <p:nvSpPr>
            <p:cNvPr id="16" name="椭圆 15"/>
            <p:cNvSpPr/>
            <p:nvPr/>
          </p:nvSpPr>
          <p:spPr>
            <a:xfrm>
              <a:off x="4755052" y="144228"/>
              <a:ext cx="291356" cy="291356"/>
            </a:xfrm>
            <a:prstGeom prst="ellipse">
              <a:avLst/>
            </a:prstGeom>
            <a:noFill/>
            <a:ln>
              <a:solidFill>
                <a:srgbClr val="00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
          <p:nvSpPr>
            <p:cNvPr id="17" name="燕尾形 16"/>
            <p:cNvSpPr/>
            <p:nvPr/>
          </p:nvSpPr>
          <p:spPr>
            <a:xfrm>
              <a:off x="4815800" y="212697"/>
              <a:ext cx="169861" cy="154419"/>
            </a:xfrm>
            <a:prstGeom prst="chevron">
              <a:avLst/>
            </a:prstGeom>
            <a:solidFill>
              <a:srgbClr val="00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solidFill>
                  <a:schemeClr val="tx1"/>
                </a:solidFill>
                <a:latin typeface="inpin heiti" charset="-122"/>
                <a:ea typeface="inpin heiti" charset="-122"/>
              </a:endParaRPr>
            </a:p>
          </p:txBody>
        </p:sp>
      </p:grpSp>
      <p:pic>
        <p:nvPicPr>
          <p:cNvPr id="3" name="Picture 2">
            <a:extLst>
              <a:ext uri="{FF2B5EF4-FFF2-40B4-BE49-F238E27FC236}">
                <a16:creationId xmlns:a16="http://schemas.microsoft.com/office/drawing/2014/main" id="{3170B10C-01B5-A8FA-33DA-13C159D7D244}"/>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8BBF956A-5D2A-7FF8-6267-4734377EDBFE}"/>
              </a:ext>
            </a:extLst>
          </p:cNvPr>
          <p:cNvPicPr>
            <a:picLocks noChangeAspect="1"/>
          </p:cNvPicPr>
          <p:nvPr userDrawn="1"/>
        </p:nvPicPr>
        <p:blipFill>
          <a:blip r:embed="rId4"/>
          <a:stretch>
            <a:fillRect/>
          </a:stretch>
        </p:blipFill>
        <p:spPr>
          <a:xfrm>
            <a:off x="330522" y="231228"/>
            <a:ext cx="11530956" cy="6468510"/>
          </a:xfrm>
          <a:prstGeom prst="rect">
            <a:avLst/>
          </a:prstGeom>
        </p:spPr>
      </p:pic>
    </p:spTree>
    <p:extLst>
      <p:ext uri="{BB962C8B-B14F-4D97-AF65-F5344CB8AC3E}">
        <p14:creationId xmlns:p14="http://schemas.microsoft.com/office/powerpoint/2010/main" val="24489162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6370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132768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351775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060149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7039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9986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422962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744120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33435214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7478723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6731569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59572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052086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8710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28316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676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75199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91947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1682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667368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41640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47913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9846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50992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4253629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02039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97408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31957175"/>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574962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349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151694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7840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382126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5482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330451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03181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48815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ACA37975-6AF7-4301-9DC5-87C074AA59D1}" type="datetimeFigureOut">
              <a:rPr lang="zh-CN" altLang="en-US" smtClean="0"/>
              <a:pPr/>
              <a:t>2025/12/1</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D27987A4-0198-42B4-AAAE-EDBADA4485AB}"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E88D08E6-B186-4229-4FBA-FC103780D14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163418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l" defTabSz="914377"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854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CADAFA1-BB9B-3402-79AD-410E89900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D42A5310-E08D-6FCC-6361-27ACB6D61C4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42903895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4.emf"/><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slide" Target="slide6.xml"/><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slide" Target="slide5.xml"/><Relationship Id="rId10" Type="http://schemas.openxmlformats.org/officeDocument/2006/relationships/slide" Target="slide9.xml"/><Relationship Id="rId4" Type="http://schemas.openxmlformats.org/officeDocument/2006/relationships/image" Target="../media/image17.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21.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slideLayout" Target="../slideLayouts/slideLayout21.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19.png"/><Relationship Id="rId5" Type="http://schemas.openxmlformats.org/officeDocument/2006/relationships/slideLayout" Target="../slideLayouts/slideLayout21.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103B3-B7AE-F8FB-D977-736F945C19F5}"/>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C17B7AE1-C401-290D-8FFD-4833467526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7" name="图片 16">
            <a:extLst>
              <a:ext uri="{FF2B5EF4-FFF2-40B4-BE49-F238E27FC236}">
                <a16:creationId xmlns:a16="http://schemas.microsoft.com/office/drawing/2014/main" id="{15F493F2-459C-C1D3-D534-0ABCF879BD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9081770" y="-249555"/>
            <a:ext cx="2512695" cy="244411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DBCFC8D7-5C46-B994-A20D-A46234302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3590925"/>
            <a:ext cx="3390900" cy="3390900"/>
          </a:xfrm>
          <a:prstGeom prst="rect">
            <a:avLst/>
          </a:prstGeom>
        </p:spPr>
      </p:pic>
      <p:pic>
        <p:nvPicPr>
          <p:cNvPr id="22" name="Picture 21">
            <a:extLst>
              <a:ext uri="{FF2B5EF4-FFF2-40B4-BE49-F238E27FC236}">
                <a16:creationId xmlns:a16="http://schemas.microsoft.com/office/drawing/2014/main" id="{A027D143-7502-34D8-F01D-4192A3E8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126" y="4008622"/>
            <a:ext cx="3638874" cy="2729156"/>
          </a:xfrm>
          <a:prstGeom prst="rect">
            <a:avLst/>
          </a:prstGeom>
        </p:spPr>
      </p:pic>
      <p:sp>
        <p:nvSpPr>
          <p:cNvPr id="24" name="TextBox 23">
            <a:extLst>
              <a:ext uri="{FF2B5EF4-FFF2-40B4-BE49-F238E27FC236}">
                <a16:creationId xmlns:a16="http://schemas.microsoft.com/office/drawing/2014/main" id="{CC6B5DE1-D048-7542-D449-81311094CA68}"/>
              </a:ext>
            </a:extLst>
          </p:cNvPr>
          <p:cNvSpPr txBox="1"/>
          <p:nvPr/>
        </p:nvSpPr>
        <p:spPr>
          <a:xfrm>
            <a:off x="3696893" y="1155186"/>
            <a:ext cx="742950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TRƯỜNG TIỂU HỌC HƯNG ĐẠO</a:t>
            </a:r>
          </a:p>
        </p:txBody>
      </p:sp>
      <p:cxnSp>
        <p:nvCxnSpPr>
          <p:cNvPr id="6" name="Straight Connector 5">
            <a:extLst>
              <a:ext uri="{FF2B5EF4-FFF2-40B4-BE49-F238E27FC236}">
                <a16:creationId xmlns:a16="http://schemas.microsoft.com/office/drawing/2014/main" id="{DCC23D9F-4210-E656-9068-993E04A0F3DF}"/>
              </a:ext>
            </a:extLst>
          </p:cNvPr>
          <p:cNvCxnSpPr>
            <a:cxnSpLocks/>
          </p:cNvCxnSpPr>
          <p:nvPr/>
        </p:nvCxnSpPr>
        <p:spPr>
          <a:xfrm>
            <a:off x="4109545" y="1678406"/>
            <a:ext cx="420077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305273A9-F903-E8D7-B2D5-0FC21784F3CE}"/>
              </a:ext>
            </a:extLst>
          </p:cNvPr>
          <p:cNvSpPr txBox="1"/>
          <p:nvPr/>
        </p:nvSpPr>
        <p:spPr>
          <a:xfrm>
            <a:off x="2629721" y="2360729"/>
            <a:ext cx="7429500" cy="3046988"/>
          </a:xfrm>
          <a:prstGeom prst="rect">
            <a:avLst/>
          </a:prstGeom>
          <a:noFill/>
        </p:spPr>
        <p:txBody>
          <a:bodyPr wrap="square" rtlCol="0">
            <a:spAutoFit/>
          </a:bodyPr>
          <a:lstStyle/>
          <a:p>
            <a:pPr algn="ctr"/>
            <a:r>
              <a:rPr lang="en-US" sz="40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CHÀO MỪNG QUÝ THẦY CÔ </a:t>
            </a:r>
          </a:p>
          <a:p>
            <a:pPr algn="ctr"/>
            <a:r>
              <a:rPr lang="en-US" sz="40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VỀ DỰ GIỜ THĂM LỚP</a:t>
            </a:r>
          </a:p>
          <a:p>
            <a:pPr algn="ctr"/>
            <a:endPar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GIÁO VIÊN: PHẠM THỊ NGỌC ÁNH</a:t>
            </a:r>
          </a:p>
          <a:p>
            <a:pPr algn="ctr"/>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NĂM SINH: 2003</a:t>
            </a:r>
          </a:p>
          <a:p>
            <a:pPr algn="ctr"/>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MÔN: CÔNG NGHỆ</a:t>
            </a:r>
          </a:p>
        </p:txBody>
      </p:sp>
    </p:spTree>
    <p:extLst>
      <p:ext uri="{BB962C8B-B14F-4D97-AF65-F5344CB8AC3E}">
        <p14:creationId xmlns:p14="http://schemas.microsoft.com/office/powerpoint/2010/main" val="260113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2094614" y="133350"/>
            <a:ext cx="7748033" cy="715045"/>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44061"/>
                </a:solidFill>
                <a:effectLst/>
                <a:uLnTx/>
                <a:uFillTx/>
                <a:latin typeface="Calibri"/>
                <a:ea typeface="Calibri"/>
                <a:cs typeface="Calibri"/>
                <a:sym typeface="Calibri"/>
              </a:rPr>
              <a:t>Chương</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trình</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phù</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hợp</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với</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em</a:t>
            </a:r>
            <a:endParaRPr kumimoji="0" sz="36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FA433EC1-4746-4DBA-AC77-3EAD2F47DA91}"/>
              </a:ext>
            </a:extLst>
          </p:cNvPr>
          <p:cNvPicPr>
            <a:picLocks noChangeAspect="1"/>
          </p:cNvPicPr>
          <p:nvPr/>
        </p:nvPicPr>
        <p:blipFill>
          <a:blip r:embed="rId3"/>
          <a:stretch>
            <a:fillRect/>
          </a:stretch>
        </p:blipFill>
        <p:spPr>
          <a:xfrm>
            <a:off x="2714625" y="1133475"/>
            <a:ext cx="7696199" cy="5422322"/>
          </a:xfrm>
          <a:prstGeom prst="rect">
            <a:avLst/>
          </a:prstGeom>
        </p:spPr>
      </p:pic>
      <p:cxnSp>
        <p:nvCxnSpPr>
          <p:cNvPr id="3" name="Straight Connector 2">
            <a:extLst>
              <a:ext uri="{FF2B5EF4-FFF2-40B4-BE49-F238E27FC236}">
                <a16:creationId xmlns:a16="http://schemas.microsoft.com/office/drawing/2014/main" id="{8E8FE107-733F-4DB1-BBE7-8464C3352A72}"/>
              </a:ext>
            </a:extLst>
          </p:cNvPr>
          <p:cNvCxnSpPr/>
          <p:nvPr/>
        </p:nvCxnSpPr>
        <p:spPr>
          <a:xfrm>
            <a:off x="4676775" y="25146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769B24-40ED-480B-93E6-C185D6D17B2B}"/>
              </a:ext>
            </a:extLst>
          </p:cNvPr>
          <p:cNvCxnSpPr/>
          <p:nvPr/>
        </p:nvCxnSpPr>
        <p:spPr>
          <a:xfrm>
            <a:off x="8362950" y="4676775"/>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D89C0-B881-4701-88C5-2399F34D2BA6}"/>
              </a:ext>
            </a:extLst>
          </p:cNvPr>
          <p:cNvCxnSpPr/>
          <p:nvPr/>
        </p:nvCxnSpPr>
        <p:spPr>
          <a:xfrm>
            <a:off x="8410575" y="53340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D60841-A9E4-432F-ACA3-FF9DABBAD7CE}"/>
              </a:ext>
            </a:extLst>
          </p:cNvPr>
          <p:cNvCxnSpPr>
            <a:cxnSpLocks/>
          </p:cNvCxnSpPr>
          <p:nvPr/>
        </p:nvCxnSpPr>
        <p:spPr>
          <a:xfrm>
            <a:off x="8477250" y="6010275"/>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s://i.pinimg.com/564x/3b/10/37/3b1037fde6f90055ff49d688133d9c45.jpg">
            <a:extLst>
              <a:ext uri="{FF2B5EF4-FFF2-40B4-BE49-F238E27FC236}">
                <a16:creationId xmlns:a16="http://schemas.microsoft.com/office/drawing/2014/main" id="{74F082F3-3371-4894-B3A7-F69F9CF73D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09600" y="289548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9109C-907F-4C34-A01B-713234983694}"/>
              </a:ext>
            </a:extLst>
          </p:cNvPr>
          <p:cNvSpPr txBox="1"/>
          <p:nvPr/>
        </p:nvSpPr>
        <p:spPr>
          <a:xfrm>
            <a:off x="2574890" y="1553592"/>
            <a:ext cx="9067762" cy="3170099"/>
          </a:xfrm>
          <a:custGeom>
            <a:avLst/>
            <a:gdLst>
              <a:gd name="connsiteX0" fmla="*/ 0 w 9067762"/>
              <a:gd name="connsiteY0" fmla="*/ 0 h 3170099"/>
              <a:gd name="connsiteX1" fmla="*/ 9067762 w 9067762"/>
              <a:gd name="connsiteY1" fmla="*/ 0 h 3170099"/>
              <a:gd name="connsiteX2" fmla="*/ 9067762 w 9067762"/>
              <a:gd name="connsiteY2" fmla="*/ 3170099 h 3170099"/>
              <a:gd name="connsiteX3" fmla="*/ 0 w 9067762"/>
              <a:gd name="connsiteY3" fmla="*/ 3170099 h 3170099"/>
              <a:gd name="connsiteX4" fmla="*/ 0 w 906776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62" h="3170099" fill="none" extrusionOk="0">
                <a:moveTo>
                  <a:pt x="0" y="0"/>
                </a:moveTo>
                <a:cubicBezTo>
                  <a:pt x="3099895" y="5222"/>
                  <a:pt x="6760162" y="24918"/>
                  <a:pt x="9067762" y="0"/>
                </a:cubicBezTo>
                <a:cubicBezTo>
                  <a:pt x="8906517" y="517284"/>
                  <a:pt x="9024002" y="2639091"/>
                  <a:pt x="9067762" y="3170099"/>
                </a:cubicBezTo>
                <a:cubicBezTo>
                  <a:pt x="5399485" y="3005338"/>
                  <a:pt x="2991320" y="3288249"/>
                  <a:pt x="0" y="3170099"/>
                </a:cubicBezTo>
                <a:cubicBezTo>
                  <a:pt x="-55725" y="2758152"/>
                  <a:pt x="17072" y="966543"/>
                  <a:pt x="0" y="0"/>
                </a:cubicBezTo>
                <a:close/>
              </a:path>
              <a:path w="9067762" h="3170099" stroke="0" extrusionOk="0">
                <a:moveTo>
                  <a:pt x="0" y="0"/>
                </a:moveTo>
                <a:cubicBezTo>
                  <a:pt x="1461107" y="11849"/>
                  <a:pt x="7493085" y="-161459"/>
                  <a:pt x="9067762" y="0"/>
                </a:cubicBezTo>
                <a:cubicBezTo>
                  <a:pt x="9070892" y="1524162"/>
                  <a:pt x="8966586" y="1884189"/>
                  <a:pt x="9067762" y="3170099"/>
                </a:cubicBezTo>
                <a:cubicBezTo>
                  <a:pt x="7477515" y="3024239"/>
                  <a:pt x="1371987"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i="1" dirty="0">
                <a:latin typeface="Cambria" panose="02040503050406030204" pitchFamily="18" charset="0"/>
                <a:ea typeface="Cambria" panose="02040503050406030204" pitchFamily="18" charset="0"/>
                <a:cs typeface="Arial" panose="020B0604020202020204" pitchFamily="34" charset="0"/>
              </a:rPr>
              <a:t>   </a:t>
            </a:r>
            <a:r>
              <a:rPr lang="vi-VN" sz="4000" b="1" i="1" dirty="0">
                <a:latin typeface="Cambria" panose="02040503050406030204" pitchFamily="18" charset="0"/>
                <a:ea typeface="Cambria" panose="02040503050406030204" pitchFamily="18" charset="0"/>
                <a:cs typeface="Arial" panose="020B0604020202020204" pitchFamily="34" charset="0"/>
              </a:rPr>
              <a:t>Đài truyền hình phát nhiều kênh truyền hình khác nhau. Mỗi kênh truyền hình gồm nhiều chương trình truyền hình với nội dung đa dạng, phù hợp với nhiều lứa tuổi.</a:t>
            </a:r>
            <a:endParaRPr kumimoji="0" lang="en-US" sz="40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blue and orange text&#10;&#10;AI-generated content may be incorrect.">
            <a:extLst>
              <a:ext uri="{FF2B5EF4-FFF2-40B4-BE49-F238E27FC236}">
                <a16:creationId xmlns:a16="http://schemas.microsoft.com/office/drawing/2014/main" id="{756E8081-581A-92F2-B17B-D3260C59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377" y="148723"/>
            <a:ext cx="4109060" cy="1414395"/>
          </a:xfrm>
          <a:prstGeom prst="rect">
            <a:avLst/>
          </a:prstGeom>
        </p:spPr>
      </p:pic>
    </p:spTree>
    <p:extLst>
      <p:ext uri="{BB962C8B-B14F-4D97-AF65-F5344CB8AC3E}">
        <p14:creationId xmlns:p14="http://schemas.microsoft.com/office/powerpoint/2010/main" val="30091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A8F4-CA7A-5F96-7C05-A5AE3D494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965B3F-C5F2-EA21-E654-8BE4272CF5D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ack and orange text&#10;&#10;AI-generated content may be incorrect.">
            <a:extLst>
              <a:ext uri="{FF2B5EF4-FFF2-40B4-BE49-F238E27FC236}">
                <a16:creationId xmlns:a16="http://schemas.microsoft.com/office/drawing/2014/main" id="{FD8C280C-D77B-E309-9D48-D06783EF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2" y="1180215"/>
            <a:ext cx="14584627" cy="3516626"/>
          </a:xfrm>
          <a:prstGeom prst="rect">
            <a:avLst/>
          </a:prstGeom>
        </p:spPr>
      </p:pic>
    </p:spTree>
    <p:extLst>
      <p:ext uri="{BB962C8B-B14F-4D97-AF65-F5344CB8AC3E}">
        <p14:creationId xmlns:p14="http://schemas.microsoft.com/office/powerpoint/2010/main" val="2573858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85060" y="133350"/>
            <a:ext cx="12011689" cy="595863"/>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2900" b="1" dirty="0" err="1">
                <a:solidFill>
                  <a:srgbClr val="244061"/>
                </a:solidFill>
                <a:latin typeface="Cambria" panose="02040503050406030204" pitchFamily="18" charset="0"/>
                <a:ea typeface="Cambria" panose="02040503050406030204" pitchFamily="18" charset="0"/>
                <a:cs typeface="Calibri"/>
                <a:sym typeface="Calibri"/>
              </a:rPr>
              <a:t>Nói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với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bạn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về</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tên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nội</a:t>
            </a:r>
            <a:r>
              <a:rPr lang="en-US" sz="2900" b="1" dirty="0">
                <a:solidFill>
                  <a:srgbClr val="244061"/>
                </a:solidFill>
                <a:latin typeface="Cambria" panose="02040503050406030204" pitchFamily="18" charset="0"/>
                <a:ea typeface="Cambria" panose="02040503050406030204" pitchFamily="18" charset="0"/>
                <a:cs typeface="Calibri"/>
                <a:sym typeface="Calibri"/>
              </a:rPr>
              <a:t> dung </a:t>
            </a:r>
            <a:r>
              <a:rPr lang="en-US" sz="2900" b="1" dirty="0" err="1">
                <a:solidFill>
                  <a:srgbClr val="244061"/>
                </a:solidFill>
                <a:latin typeface="Cambria" panose="02040503050406030204" pitchFamily="18" charset="0"/>
                <a:ea typeface="Cambria" panose="02040503050406030204" pitchFamily="18" charset="0"/>
                <a:cs typeface="Calibri"/>
                <a:sym typeface="Calibri"/>
              </a:rPr>
              <a:t>chương</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truyền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hình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mà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em</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thích</a:t>
            </a:r>
            <a:endParaRPr kumimoji="0" sz="2900" b="1"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4" name="Picture 3">
            <a:extLst>
              <a:ext uri="{FF2B5EF4-FFF2-40B4-BE49-F238E27FC236}">
                <a16:creationId xmlns:a16="http://schemas.microsoft.com/office/drawing/2014/main" id="{8F9711DE-65C7-4EA2-BDA7-41F3B024602B}"/>
              </a:ext>
            </a:extLst>
          </p:cNvPr>
          <p:cNvPicPr>
            <a:picLocks noChangeAspect="1"/>
          </p:cNvPicPr>
          <p:nvPr/>
        </p:nvPicPr>
        <p:blipFill>
          <a:blip r:embed="rId3"/>
          <a:stretch>
            <a:fillRect/>
          </a:stretch>
        </p:blipFill>
        <p:spPr>
          <a:xfrm>
            <a:off x="1095706" y="1444034"/>
            <a:ext cx="9946561" cy="4191223"/>
          </a:xfrm>
          <a:prstGeom prst="rect">
            <a:avLst/>
          </a:prstGeom>
        </p:spPr>
      </p:pic>
    </p:spTree>
    <p:extLst>
      <p:ext uri="{BB962C8B-B14F-4D97-AF65-F5344CB8AC3E}">
        <p14:creationId xmlns:p14="http://schemas.microsoft.com/office/powerpoint/2010/main" val="27142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DE02D19D-B10D-2E4B-0592-8643009770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410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8BD57-86CF-482B-8CC1-FFFDC42CC1A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2D84C20-D321-4B9B-BD7A-EA25CD4958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15" b="99183" l="1286" r="95000">
                        <a14:foregroundMark x1="28429" y1="26975" x2="23714" y2="25341"/>
                        <a14:foregroundMark x1="18000" y1="55586" x2="15714" y2="64033"/>
                        <a14:foregroundMark x1="15000" y1="69210" x2="12714" y2="83379"/>
                        <a14:foregroundMark x1="18286" y1="86921" x2="18286" y2="86921"/>
                        <a14:foregroundMark x1="21857" y1="79837" x2="21857" y2="79837"/>
                        <a14:foregroundMark x1="19857" y1="67030" x2="21000" y2="70027"/>
                        <a14:foregroundMark x1="14857" y1="63215" x2="14000" y2="65940"/>
                        <a14:foregroundMark x1="14000" y1="65395" x2="11571" y2="74387"/>
                        <a14:foregroundMark x1="7000" y1="86921" x2="5429" y2="87466"/>
                        <a14:foregroundMark x1="4857" y1="88283" x2="4286" y2="90736"/>
                        <a14:foregroundMark x1="43143" y1="89101" x2="43143" y2="89101"/>
                        <a14:foregroundMark x1="28286" y1="82289" x2="25000" y2="93733"/>
                        <a14:foregroundMark x1="33143" y1="86921" x2="30714" y2="93460"/>
                        <a14:foregroundMark x1="22286" y1="94550" x2="21286" y2="97003"/>
                        <a14:foregroundMark x1="1286" y1="95095" x2="1286" y2="95095"/>
                        <a14:foregroundMark x1="11714" y1="80109" x2="11714" y2="85831"/>
                        <a14:foregroundMark x1="49571" y1="14714" x2="45429" y2="14441"/>
                        <a14:foregroundMark x1="48714" y1="4087" x2="48714" y2="4087"/>
                        <a14:foregroundMark x1="44000" y1="92371" x2="44000" y2="92371"/>
                        <a14:foregroundMark x1="45143" y1="87193" x2="41571" y2="93733"/>
                        <a14:foregroundMark x1="43143" y1="88828" x2="39286" y2="94005"/>
                        <a14:foregroundMark x1="40000" y1="94005" x2="38857" y2="95368"/>
                        <a14:foregroundMark x1="38714" y1="95368" x2="37857" y2="95640"/>
                        <a14:foregroundMark x1="39143" y1="97820" x2="40143" y2="97820"/>
                        <a14:foregroundMark x1="50286" y1="88283" x2="49429" y2="92371"/>
                        <a14:foregroundMark x1="50143" y1="91553" x2="48857" y2="95913"/>
                        <a14:foregroundMark x1="48143" y1="97003" x2="42000" y2="95640"/>
                        <a14:foregroundMark x1="40143" y1="88556" x2="39571" y2="89918"/>
                        <a14:foregroundMark x1="42714" y1="86921" x2="44429" y2="86649"/>
                        <a14:foregroundMark x1="47571" y1="86649" x2="45429" y2="86649"/>
                        <a14:foregroundMark x1="48000" y1="85559" x2="48857" y2="85559"/>
                        <a14:foregroundMark x1="49429" y1="85559" x2="50143" y2="86104"/>
                        <a14:foregroundMark x1="48143" y1="85559" x2="45143" y2="84469"/>
                        <a14:foregroundMark x1="61857" y1="33787" x2="61429" y2="41962"/>
                        <a14:foregroundMark x1="69286" y1="31880" x2="69714" y2="41144"/>
                        <a14:foregroundMark x1="63000" y1="73025" x2="62714" y2="78202"/>
                        <a14:foregroundMark x1="68714" y1="59946" x2="65571" y2="68665"/>
                        <a14:foregroundMark x1="62571" y1="70027" x2="62714" y2="76022"/>
                        <a14:foregroundMark x1="59571" y1="75204" x2="67571" y2="81471"/>
                        <a14:foregroundMark x1="81286" y1="74114" x2="75286" y2="87466"/>
                        <a14:foregroundMark x1="81714" y1="92371" x2="71000" y2="92098"/>
                        <a14:foregroundMark x1="89429" y1="66485" x2="88571" y2="77384"/>
                        <a14:foregroundMark x1="93857" y1="36512" x2="95000" y2="46049"/>
                        <a14:foregroundMark x1="88286" y1="71935" x2="88571" y2="85559"/>
                        <a14:foregroundMark x1="90000" y1="73842" x2="91429" y2="87466"/>
                        <a14:foregroundMark x1="89286" y1="77112" x2="87857" y2="90191"/>
                        <a14:foregroundMark x1="88286" y1="85831" x2="85286" y2="95095"/>
                        <a14:foregroundMark x1="88571" y1="87466" x2="88571" y2="92098"/>
                        <a14:foregroundMark x1="89143" y1="88828" x2="89286" y2="93733"/>
                        <a14:foregroundMark x1="90000" y1="75477" x2="90571" y2="80654"/>
                        <a14:foregroundMark x1="90857" y1="71390" x2="91000" y2="74114"/>
                        <a14:foregroundMark x1="90000" y1="68937" x2="91143" y2="74114"/>
                        <a14:foregroundMark x1="90143" y1="70027" x2="91714" y2="82561"/>
                        <a14:foregroundMark x1="91143" y1="82289" x2="90143" y2="90736"/>
                        <a14:foregroundMark x1="49429" y1="30245" x2="49429" y2="35150"/>
                        <a14:foregroundMark x1="46286" y1="97820" x2="46286" y2="97820"/>
                        <a14:foregroundMark x1="44000" y1="97003" x2="44000" y2="97003"/>
                        <a14:foregroundMark x1="42857" y1="97548" x2="42857" y2="97548"/>
                        <a14:foregroundMark x1="42714" y1="98638" x2="42714" y2="98638"/>
                        <a14:foregroundMark x1="41714" y1="97548" x2="41714" y2="97548"/>
                        <a14:foregroundMark x1="44000" y1="98365" x2="44000" y2="98365"/>
                        <a14:foregroundMark x1="44000" y1="98365" x2="44000" y2="98365"/>
                        <a14:foregroundMark x1="44000" y1="98365" x2="44000" y2="98365"/>
                        <a14:foregroundMark x1="50714" y1="86104" x2="50714" y2="86104"/>
                        <a14:foregroundMark x1="50714" y1="86104" x2="50714" y2="86104"/>
                        <a14:foregroundMark x1="20571" y1="97820" x2="20571" y2="97820"/>
                        <a14:foregroundMark x1="20286" y1="98365" x2="20286" y2="98365"/>
                        <a14:foregroundMark x1="66714" y1="99183" x2="66714" y2="99183"/>
                        <a14:backgroundMark x1="45000" y1="84469" x2="45000" y2="84469"/>
                        <a14:backgroundMark x1="46571" y1="83924" x2="46571" y2="83924"/>
                        <a14:backgroundMark x1="19286" y1="94278" x2="19286" y2="94278"/>
                        <a14:backgroundMark x1="21429" y1="84741" x2="21429" y2="84741"/>
                        <a14:backgroundMark x1="20429" y1="85559" x2="20429" y2="85559"/>
                      </a14:backgroundRemoval>
                    </a14:imgEffect>
                  </a14:imgLayer>
                </a14:imgProps>
              </a:ext>
            </a:extLst>
          </a:blip>
          <a:stretch>
            <a:fillRect/>
          </a:stretch>
        </p:blipFill>
        <p:spPr>
          <a:xfrm>
            <a:off x="281354" y="2930551"/>
            <a:ext cx="7491046" cy="3927449"/>
          </a:xfrm>
          <a:prstGeom prst="rect">
            <a:avLst/>
          </a:prstGeom>
        </p:spPr>
      </p:pic>
      <p:pic>
        <p:nvPicPr>
          <p:cNvPr id="3" name="Picture 2" descr="A green and red letters&#10;&#10;AI-generated content may be incorrect.">
            <a:extLst>
              <a:ext uri="{FF2B5EF4-FFF2-40B4-BE49-F238E27FC236}">
                <a16:creationId xmlns:a16="http://schemas.microsoft.com/office/drawing/2014/main" id="{944C6A9D-D271-602E-25BB-0B64E337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27" y="935665"/>
            <a:ext cx="6345665" cy="1540404"/>
          </a:xfrm>
          <a:prstGeom prst="rect">
            <a:avLst/>
          </a:prstGeom>
        </p:spPr>
      </p:pic>
    </p:spTree>
    <p:extLst>
      <p:ext uri="{BB962C8B-B14F-4D97-AF65-F5344CB8AC3E}">
        <p14:creationId xmlns:p14="http://schemas.microsoft.com/office/powerpoint/2010/main" val="7286225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F7180-2CF1-4FF6-9AE3-A8FBB04C82F9}"/>
              </a:ext>
            </a:extLst>
          </p:cNvPr>
          <p:cNvPicPr>
            <a:picLocks noChangeAspect="1"/>
          </p:cNvPicPr>
          <p:nvPr/>
        </p:nvPicPr>
        <p:blipFill>
          <a:blip r:embed="rId3"/>
          <a:stretch>
            <a:fillRect/>
          </a:stretch>
        </p:blipFill>
        <p:spPr>
          <a:xfrm>
            <a:off x="2098578" y="927215"/>
            <a:ext cx="8090093" cy="1286367"/>
          </a:xfrm>
          <a:prstGeom prst="rect">
            <a:avLst/>
          </a:prstGeom>
        </p:spPr>
      </p:pic>
      <p:grpSp>
        <p:nvGrpSpPr>
          <p:cNvPr id="6" name="组合 5">
            <a:extLst>
              <a:ext uri="{FF2B5EF4-FFF2-40B4-BE49-F238E27FC236}">
                <a16:creationId xmlns:a16="http://schemas.microsoft.com/office/drawing/2014/main" id="{77B3641B-447A-4B91-B14E-2C56E36AF612}"/>
              </a:ext>
            </a:extLst>
          </p:cNvPr>
          <p:cNvGrpSpPr/>
          <p:nvPr/>
        </p:nvGrpSpPr>
        <p:grpSpPr>
          <a:xfrm>
            <a:off x="2764465" y="2541312"/>
            <a:ext cx="7022347" cy="3561775"/>
            <a:chOff x="1156044" y="2056266"/>
            <a:chExt cx="9573176" cy="4252459"/>
          </a:xfrm>
        </p:grpSpPr>
        <p:pic>
          <p:nvPicPr>
            <p:cNvPr id="7" name="图片 6">
              <a:extLst>
                <a:ext uri="{FF2B5EF4-FFF2-40B4-BE49-F238E27FC236}">
                  <a16:creationId xmlns:a16="http://schemas.microsoft.com/office/drawing/2014/main" id="{31EE21A3-C26A-4F16-B12C-70A5AC9E50B8}"/>
                </a:ext>
              </a:extLst>
            </p:cNvPr>
            <p:cNvPicPr>
              <a:picLocks noChangeAspect="1"/>
            </p:cNvPicPr>
            <p:nvPr/>
          </p:nvPicPr>
          <p:blipFill>
            <a:blip r:embed="rId4"/>
            <a:stretch>
              <a:fillRect/>
            </a:stretch>
          </p:blipFill>
          <p:spPr>
            <a:xfrm>
              <a:off x="1156044" y="2413453"/>
              <a:ext cx="5169655" cy="3895272"/>
            </a:xfrm>
            <a:prstGeom prst="rect">
              <a:avLst/>
            </a:prstGeom>
          </p:spPr>
        </p:pic>
        <p:pic>
          <p:nvPicPr>
            <p:cNvPr id="9" name="图片 7">
              <a:extLst>
                <a:ext uri="{FF2B5EF4-FFF2-40B4-BE49-F238E27FC236}">
                  <a16:creationId xmlns:a16="http://schemas.microsoft.com/office/drawing/2014/main" id="{6DB4594A-507E-4D55-8D81-68DEA4099C23}"/>
                </a:ext>
              </a:extLst>
            </p:cNvPr>
            <p:cNvPicPr>
              <a:picLocks noChangeAspect="1"/>
            </p:cNvPicPr>
            <p:nvPr/>
          </p:nvPicPr>
          <p:blipFill>
            <a:blip r:embed="rId5"/>
            <a:stretch>
              <a:fillRect/>
            </a:stretch>
          </p:blipFill>
          <p:spPr>
            <a:xfrm>
              <a:off x="6096000" y="2056266"/>
              <a:ext cx="4633220" cy="4178300"/>
            </a:xfrm>
            <a:prstGeom prst="rect">
              <a:avLst/>
            </a:prstGeom>
          </p:spPr>
        </p:pic>
      </p:grpSp>
    </p:spTree>
    <p:extLst>
      <p:ext uri="{BB962C8B-B14F-4D97-AF65-F5344CB8AC3E}">
        <p14:creationId xmlns:p14="http://schemas.microsoft.com/office/powerpoint/2010/main" val="264353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6F2672-487C-411B-85B8-E52A991F2021}"/>
              </a:ext>
            </a:extLst>
          </p:cNvPr>
          <p:cNvSpPr txBox="1"/>
          <p:nvPr/>
        </p:nvSpPr>
        <p:spPr>
          <a:xfrm>
            <a:off x="1153160" y="2249842"/>
            <a:ext cx="10510520" cy="3754874"/>
          </a:xfrm>
          <a:custGeom>
            <a:avLst/>
            <a:gdLst>
              <a:gd name="connsiteX0" fmla="*/ 0 w 10510520"/>
              <a:gd name="connsiteY0" fmla="*/ 0 h 3754874"/>
              <a:gd name="connsiteX1" fmla="*/ 10510520 w 10510520"/>
              <a:gd name="connsiteY1" fmla="*/ 0 h 3754874"/>
              <a:gd name="connsiteX2" fmla="*/ 10510520 w 10510520"/>
              <a:gd name="connsiteY2" fmla="*/ 3754874 h 3754874"/>
              <a:gd name="connsiteX3" fmla="*/ 0 w 10510520"/>
              <a:gd name="connsiteY3" fmla="*/ 3754874 h 3754874"/>
              <a:gd name="connsiteX4" fmla="*/ 0 w 10510520"/>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520" h="3754874" fill="none" extrusionOk="0">
                <a:moveTo>
                  <a:pt x="0" y="0"/>
                </a:moveTo>
                <a:cubicBezTo>
                  <a:pt x="3960559" y="5222"/>
                  <a:pt x="8340014" y="24918"/>
                  <a:pt x="10510520" y="0"/>
                </a:cubicBezTo>
                <a:cubicBezTo>
                  <a:pt x="10349275" y="404200"/>
                  <a:pt x="10466760" y="2796308"/>
                  <a:pt x="10510520" y="3754874"/>
                </a:cubicBezTo>
                <a:cubicBezTo>
                  <a:pt x="7400717" y="3590113"/>
                  <a:pt x="2095835" y="3873024"/>
                  <a:pt x="0" y="3754874"/>
                </a:cubicBezTo>
                <a:cubicBezTo>
                  <a:pt x="-55725" y="2939339"/>
                  <a:pt x="17072" y="655443"/>
                  <a:pt x="0" y="0"/>
                </a:cubicBezTo>
                <a:close/>
              </a:path>
              <a:path w="10510520" h="3754874" stroke="0" extrusionOk="0">
                <a:moveTo>
                  <a:pt x="0" y="0"/>
                </a:moveTo>
                <a:cubicBezTo>
                  <a:pt x="1518939" y="11849"/>
                  <a:pt x="7506114" y="-161459"/>
                  <a:pt x="10510520" y="0"/>
                </a:cubicBezTo>
                <a:cubicBezTo>
                  <a:pt x="10513650" y="930341"/>
                  <a:pt x="10409344" y="3236168"/>
                  <a:pt x="10510520" y="3754874"/>
                </a:cubicBezTo>
                <a:cubicBezTo>
                  <a:pt x="7476906" y="3609014"/>
                  <a:pt x="2623228" y="3676550"/>
                  <a:pt x="0" y="3754874"/>
                </a:cubicBezTo>
                <a:cubicBezTo>
                  <a:pt x="74291" y="1885778"/>
                  <a:pt x="168006" y="396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Thời gian: 2-4 phút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Chia lớp thành 2 đội, mỗi đội xếp thành 1 hàng, chơi nối tiếp.</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Khi có hiệu lệnh của GV các đội lên viết tên </a:t>
            </a:r>
            <a:r>
              <a:rPr lang="vi-VN" sz="3400" b="1" dirty="0">
                <a:solidFill>
                  <a:srgbClr val="000000"/>
                </a:solidFill>
                <a:latin typeface="Cambria" panose="02040503050406030204" pitchFamily="18" charset="0"/>
                <a:ea typeface="Cambria" panose="02040503050406030204" pitchFamily="18" charset="0"/>
                <a:cs typeface="Calibri" panose="020F0502020204030204" pitchFamily="34" charset="0"/>
              </a:rPr>
              <a:t>chương trình truyền hình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dành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thiếu</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nhi</a:t>
            </a:r>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mà em biết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Hết thời gian, đội nào viết được nhiều tên chương trình truyền hình, đội đó thắng.</a:t>
            </a:r>
          </a:p>
        </p:txBody>
      </p:sp>
      <p:pic>
        <p:nvPicPr>
          <p:cNvPr id="10" name="Picture 9">
            <a:extLst>
              <a:ext uri="{FF2B5EF4-FFF2-40B4-BE49-F238E27FC236}">
                <a16:creationId xmlns:a16="http://schemas.microsoft.com/office/drawing/2014/main" id="{CD2B5520-6E87-4466-852A-90FB6503BEBF}"/>
              </a:ext>
            </a:extLst>
          </p:cNvPr>
          <p:cNvPicPr>
            <a:picLocks noChangeAspect="1"/>
          </p:cNvPicPr>
          <p:nvPr/>
        </p:nvPicPr>
        <p:blipFill>
          <a:blip r:embed="rId3"/>
          <a:stretch>
            <a:fillRect/>
          </a:stretch>
        </p:blipFill>
        <p:spPr>
          <a:xfrm>
            <a:off x="3477541" y="291490"/>
            <a:ext cx="5236918" cy="2353260"/>
          </a:xfrm>
          <a:prstGeom prst="rect">
            <a:avLst/>
          </a:prstGeom>
        </p:spPr>
      </p:pic>
    </p:spTree>
    <p:extLst>
      <p:ext uri="{BB962C8B-B14F-4D97-AF65-F5344CB8AC3E}">
        <p14:creationId xmlns:p14="http://schemas.microsoft.com/office/powerpoint/2010/main" val="219030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D5918-2CEB-3632-28AA-45735BFFF7A7}"/>
              </a:ext>
            </a:extLst>
          </p:cNvPr>
          <p:cNvPicPr>
            <a:picLocks noChangeAspect="1"/>
          </p:cNvPicPr>
          <p:nvPr/>
        </p:nvPicPr>
        <p:blipFill>
          <a:blip r:embed="rId3"/>
          <a:stretch>
            <a:fillRect/>
          </a:stretch>
        </p:blipFill>
        <p:spPr>
          <a:xfrm>
            <a:off x="2333245" y="456479"/>
            <a:ext cx="7334124" cy="3542083"/>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A25E9-206E-45C8-B0E2-5AD902B584B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black background with orange letters&#10;&#10;AI-generated content may be incorrect.">
            <a:extLst>
              <a:ext uri="{FF2B5EF4-FFF2-40B4-BE49-F238E27FC236}">
                <a16:creationId xmlns:a16="http://schemas.microsoft.com/office/drawing/2014/main" id="{514E943C-8659-8F37-A0E0-6F97F1951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81" y="1212912"/>
            <a:ext cx="10120237" cy="4432176"/>
          </a:xfrm>
          <a:prstGeom prst="rect">
            <a:avLst/>
          </a:prstGeom>
        </p:spPr>
      </p:pic>
    </p:spTree>
    <p:extLst>
      <p:ext uri="{BB962C8B-B14F-4D97-AF65-F5344CB8AC3E}">
        <p14:creationId xmlns:p14="http://schemas.microsoft.com/office/powerpoint/2010/main" val="1591920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1" name="Picture 10">
            <a:hlinkClick r:id="rId7"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8"/>
          <a:stretch>
            <a:fillRect/>
          </a:stretch>
        </p:blipFill>
        <p:spPr>
          <a:xfrm>
            <a:off x="8264916" y="2325724"/>
            <a:ext cx="2812659" cy="1788441"/>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066620-7531-49E0-962D-CD53470D255D}"/>
              </a:ext>
            </a:extLst>
          </p:cNvPr>
          <p:cNvPicPr>
            <a:picLocks noChangeAspect="1"/>
          </p:cNvPicPr>
          <p:nvPr/>
        </p:nvPicPr>
        <p:blipFill>
          <a:blip r:embed="rId12"/>
          <a:stretch>
            <a:fillRect/>
          </a:stretch>
        </p:blipFill>
        <p:spPr>
          <a:xfrm>
            <a:off x="2399583" y="204541"/>
            <a:ext cx="7754784"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342434" y="1956696"/>
              <a:ext cx="220941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Đài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truyền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hình</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2049662" y="360861"/>
              <a:ext cx="6193010" cy="992579"/>
            </a:xfrm>
            <a:prstGeom prst="rect">
              <a:avLst/>
            </a:prstGeom>
            <a:noFill/>
          </p:spPr>
          <p:txBody>
            <a:bodyPr wrap="square" rtlCol="0">
              <a:spAutoFit/>
            </a:bodyPr>
            <a:lstStyle/>
            <a:p>
              <a:pPr algn="ctr"/>
              <a:r>
                <a:rPr lang="vi-VN" sz="4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 chương trình truyền hình được sản xuất ở đâu?</a:t>
              </a: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vi</a:t>
                </a: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710846" y="44174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4000" b="1" kern="0" dirty="0">
                    <a:solidFill>
                      <a:srgbClr val="000000"/>
                    </a:solidFill>
                    <a:latin typeface="Cambria" panose="02040503050406030204" pitchFamily="18" charset="0"/>
                    <a:ea typeface="Cambria" panose="02040503050406030204" pitchFamily="18" charset="0"/>
                    <a:cs typeface="Arial"/>
                    <a:sym typeface="Arial"/>
                  </a:rPr>
                  <a:t> ty</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753487" y="44788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49503" y="5250008"/>
            <a:ext cx="1670421" cy="1670421"/>
          </a:xfrm>
          <a:prstGeom prst="rect">
            <a:avLst/>
          </a:prstGeom>
        </p:spPr>
      </p:pic>
      <p:sp>
        <p:nvSpPr>
          <p:cNvPr id="2" name="Arrow: Right 1">
            <a:hlinkClick r:id="rId8"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5"/>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1000"/>
                                        <p:tgtEl>
                                          <p:spTgt spid="199"/>
                                        </p:tgtEl>
                                      </p:cBhvr>
                                    </p:animEffect>
                                    <p:anim calcmode="lin" valueType="num">
                                      <p:cBhvr>
                                        <p:cTn id="24" dur="1000" fill="hold"/>
                                        <p:tgtEl>
                                          <p:spTgt spid="199"/>
                                        </p:tgtEl>
                                        <p:attrNameLst>
                                          <p:attrName>ppt_x</p:attrName>
                                        </p:attrNameLst>
                                      </p:cBhvr>
                                      <p:tavLst>
                                        <p:tav tm="0">
                                          <p:val>
                                            <p:strVal val="#ppt_x"/>
                                          </p:val>
                                        </p:tav>
                                        <p:tav tm="100000">
                                          <p:val>
                                            <p:strVal val="#ppt_x"/>
                                          </p:val>
                                        </p:tav>
                                      </p:tavLst>
                                    </p:anim>
                                    <p:anim calcmode="lin" valueType="num">
                                      <p:cBhvr>
                                        <p:cTn id="25" dur="1000" fill="hold"/>
                                        <p:tgtEl>
                                          <p:spTgt spid="199"/>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3448" fill="hold"/>
                                        <p:tgtEl>
                                          <p:spTgt spid="203"/>
                                        </p:tgtEl>
                                      </p:cBhvr>
                                    </p:cmd>
                                  </p:childTnLst>
                                </p:cTn>
                              </p:par>
                            </p:childTnLst>
                          </p:cTn>
                        </p:par>
                      </p:childTnLst>
                    </p:cTn>
                  </p:par>
                </p:childTnLst>
              </p:cTn>
              <p:nextCondLst>
                <p:cond evt="onClick" delay="0">
                  <p:tgtEl>
                    <p:spTgt spid="195"/>
                  </p:tgtEl>
                </p:cond>
              </p:nextCondLst>
            </p:seq>
            <p:seq concurrent="1" nextAc="seek">
              <p:cTn id="28" restart="whenNotActive" fill="hold" evtFilter="cancelBubble" nodeType="interactiveSeq">
                <p:stCondLst>
                  <p:cond evt="onClick" delay="0">
                    <p:tgtEl>
                      <p:spTgt spid="18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anim calcmode="lin" valueType="num">
                                      <p:cBhvr>
                                        <p:cTn id="34" dur="1000" fill="hold"/>
                                        <p:tgtEl>
                                          <p:spTgt spid="196"/>
                                        </p:tgtEl>
                                        <p:attrNameLst>
                                          <p:attrName>ppt_x</p:attrName>
                                        </p:attrNameLst>
                                      </p:cBhvr>
                                      <p:tavLst>
                                        <p:tav tm="0">
                                          <p:val>
                                            <p:strVal val="#ppt_x"/>
                                          </p:val>
                                        </p:tav>
                                        <p:tav tm="100000">
                                          <p:val>
                                            <p:strVal val="#ppt_x"/>
                                          </p:val>
                                        </p:tav>
                                      </p:tavLst>
                                    </p:anim>
                                    <p:anim calcmode="lin" valueType="num">
                                      <p:cBhvr>
                                        <p:cTn id="35" dur="1000" fill="hold"/>
                                        <p:tgtEl>
                                          <p:spTgt spid="196"/>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5120" fill="hold"/>
                                        <p:tgtEl>
                                          <p:spTgt spid="202"/>
                                        </p:tgtEl>
                                      </p:cBhvr>
                                    </p:cmd>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89"/>
                                        </p:tgtEl>
                                        <p:attrNameLst>
                                          <p:attrName>ppt_w</p:attrName>
                                        </p:attrNameLst>
                                      </p:cBhvr>
                                      <p:tavLst>
                                        <p:tav tm="0">
                                          <p:val>
                                            <p:strVal val="ppt_w"/>
                                          </p:val>
                                        </p:tav>
                                        <p:tav tm="100000">
                                          <p:val>
                                            <p:fltVal val="0"/>
                                          </p:val>
                                        </p:tav>
                                      </p:tavLst>
                                    </p:anim>
                                    <p:anim calcmode="lin" valueType="num">
                                      <p:cBhvr>
                                        <p:cTn id="42" dur="500"/>
                                        <p:tgtEl>
                                          <p:spTgt spid="189"/>
                                        </p:tgtEl>
                                        <p:attrNameLst>
                                          <p:attrName>ppt_h</p:attrName>
                                        </p:attrNameLst>
                                      </p:cBhvr>
                                      <p:tavLst>
                                        <p:tav tm="0">
                                          <p:val>
                                            <p:strVal val="ppt_h"/>
                                          </p:val>
                                        </p:tav>
                                        <p:tav tm="100000">
                                          <p:val>
                                            <p:fltVal val="0"/>
                                          </p:val>
                                        </p:tav>
                                      </p:tavLst>
                                    </p:anim>
                                    <p:animEffect transition="out" filter="fade">
                                      <p:cBhvr>
                                        <p:cTn id="43" dur="500"/>
                                        <p:tgtEl>
                                          <p:spTgt spid="189"/>
                                        </p:tgtEl>
                                      </p:cBhvr>
                                    </p:animEffect>
                                    <p:set>
                                      <p:cBhvr>
                                        <p:cTn id="44" dur="1" fill="hold">
                                          <p:stCondLst>
                                            <p:cond delay="499"/>
                                          </p:stCondLst>
                                        </p:cTn>
                                        <p:tgtEl>
                                          <p:spTgt spid="189"/>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196"/>
                                        </p:tgtEl>
                                        <p:attrNameLst>
                                          <p:attrName>ppt_w</p:attrName>
                                        </p:attrNameLst>
                                      </p:cBhvr>
                                      <p:tavLst>
                                        <p:tav tm="0">
                                          <p:val>
                                            <p:strVal val="ppt_w"/>
                                          </p:val>
                                        </p:tav>
                                        <p:tav tm="100000">
                                          <p:val>
                                            <p:fltVal val="0"/>
                                          </p:val>
                                        </p:tav>
                                      </p:tavLst>
                                    </p:anim>
                                    <p:anim calcmode="lin" valueType="num">
                                      <p:cBhvr>
                                        <p:cTn id="47" dur="500"/>
                                        <p:tgtEl>
                                          <p:spTgt spid="196"/>
                                        </p:tgtEl>
                                        <p:attrNameLst>
                                          <p:attrName>ppt_h</p:attrName>
                                        </p:attrNameLst>
                                      </p:cBhvr>
                                      <p:tavLst>
                                        <p:tav tm="0">
                                          <p:val>
                                            <p:strVal val="ppt_h"/>
                                          </p:val>
                                        </p:tav>
                                        <p:tav tm="100000">
                                          <p:val>
                                            <p:fltVal val="0"/>
                                          </p:val>
                                        </p:tav>
                                      </p:tavLst>
                                    </p:anim>
                                    <p:animEffect transition="out" filter="fade">
                                      <p:cBhvr>
                                        <p:cTn id="48" dur="500"/>
                                        <p:tgtEl>
                                          <p:spTgt spid="196"/>
                                        </p:tgtEl>
                                      </p:cBhvr>
                                    </p:animEffect>
                                    <p:set>
                                      <p:cBhvr>
                                        <p:cTn id="49"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0" restart="whenNotActive" fill="hold" evtFilter="cancelBubble" nodeType="interactiveSeq">
                <p:stCondLst>
                  <p:cond evt="onClick" delay="0">
                    <p:tgtEl>
                      <p:spTgt spid="19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1000"/>
                                        <p:tgtEl>
                                          <p:spTgt spid="198"/>
                                        </p:tgtEl>
                                      </p:cBhvr>
                                    </p:animEffect>
                                    <p:anim calcmode="lin" valueType="num">
                                      <p:cBhvr>
                                        <p:cTn id="56" dur="1000" fill="hold"/>
                                        <p:tgtEl>
                                          <p:spTgt spid="198"/>
                                        </p:tgtEl>
                                        <p:attrNameLst>
                                          <p:attrName>ppt_x</p:attrName>
                                        </p:attrNameLst>
                                      </p:cBhvr>
                                      <p:tavLst>
                                        <p:tav tm="0">
                                          <p:val>
                                            <p:strVal val="#ppt_x"/>
                                          </p:val>
                                        </p:tav>
                                        <p:tav tm="100000">
                                          <p:val>
                                            <p:strVal val="#ppt_x"/>
                                          </p:val>
                                        </p:tav>
                                      </p:tavLst>
                                    </p:anim>
                                    <p:anim calcmode="lin" valueType="num">
                                      <p:cBhvr>
                                        <p:cTn id="57"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120" fill="hold"/>
                                        <p:tgtEl>
                                          <p:spTgt spid="201"/>
                                        </p:tgtEl>
                                      </p:cBhvr>
                                    </p:cmd>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193"/>
                                        </p:tgtEl>
                                        <p:attrNameLst>
                                          <p:attrName>ppt_w</p:attrName>
                                        </p:attrNameLst>
                                      </p:cBhvr>
                                      <p:tavLst>
                                        <p:tav tm="0">
                                          <p:val>
                                            <p:strVal val="ppt_w"/>
                                          </p:val>
                                        </p:tav>
                                        <p:tav tm="100000">
                                          <p:val>
                                            <p:fltVal val="0"/>
                                          </p:val>
                                        </p:tav>
                                      </p:tavLst>
                                    </p:anim>
                                    <p:anim calcmode="lin" valueType="num">
                                      <p:cBhvr>
                                        <p:cTn id="66" dur="500"/>
                                        <p:tgtEl>
                                          <p:spTgt spid="193"/>
                                        </p:tgtEl>
                                        <p:attrNameLst>
                                          <p:attrName>ppt_h</p:attrName>
                                        </p:attrNameLst>
                                      </p:cBhvr>
                                      <p:tavLst>
                                        <p:tav tm="0">
                                          <p:val>
                                            <p:strVal val="ppt_h"/>
                                          </p:val>
                                        </p:tav>
                                        <p:tav tm="100000">
                                          <p:val>
                                            <p:fltVal val="0"/>
                                          </p:val>
                                        </p:tav>
                                      </p:tavLst>
                                    </p:anim>
                                    <p:animEffect transition="out" filter="fade">
                                      <p:cBhvr>
                                        <p:cTn id="67" dur="500"/>
                                        <p:tgtEl>
                                          <p:spTgt spid="193"/>
                                        </p:tgtEl>
                                      </p:cBhvr>
                                    </p:animEffect>
                                    <p:set>
                                      <p:cBhvr>
                                        <p:cTn id="68" dur="1" fill="hold">
                                          <p:stCondLst>
                                            <p:cond delay="499"/>
                                          </p:stCondLst>
                                        </p:cTn>
                                        <p:tgtEl>
                                          <p:spTgt spid="193"/>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98"/>
                                        </p:tgtEl>
                                        <p:attrNameLst>
                                          <p:attrName>ppt_w</p:attrName>
                                        </p:attrNameLst>
                                      </p:cBhvr>
                                      <p:tavLst>
                                        <p:tav tm="0">
                                          <p:val>
                                            <p:strVal val="ppt_w"/>
                                          </p:val>
                                        </p:tav>
                                        <p:tav tm="100000">
                                          <p:val>
                                            <p:fltVal val="0"/>
                                          </p:val>
                                        </p:tav>
                                      </p:tavLst>
                                    </p:anim>
                                    <p:anim calcmode="lin" valueType="num">
                                      <p:cBhvr>
                                        <p:cTn id="71" dur="500"/>
                                        <p:tgtEl>
                                          <p:spTgt spid="198"/>
                                        </p:tgtEl>
                                        <p:attrNameLst>
                                          <p:attrName>ppt_h</p:attrName>
                                        </p:attrNameLst>
                                      </p:cBhvr>
                                      <p:tavLst>
                                        <p:tav tm="0">
                                          <p:val>
                                            <p:strVal val="ppt_h"/>
                                          </p:val>
                                        </p:tav>
                                        <p:tav tm="100000">
                                          <p:val>
                                            <p:fltVal val="0"/>
                                          </p:val>
                                        </p:tav>
                                      </p:tavLst>
                                    </p:anim>
                                    <p:animEffect transition="out" filter="fade">
                                      <p:cBhvr>
                                        <p:cTn id="72" dur="500"/>
                                        <p:tgtEl>
                                          <p:spTgt spid="198"/>
                                        </p:tgtEl>
                                      </p:cBhvr>
                                    </p:animEffect>
                                    <p:set>
                                      <p:cBhvr>
                                        <p:cTn id="73"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audio>
              <p:cMediaNode vol="80000">
                <p:cTn id="74" fill="hold" display="0">
                  <p:stCondLst>
                    <p:cond delay="indefinite"/>
                  </p:stCondLst>
                  <p:endCondLst>
                    <p:cond evt="onStopAudio" delay="0">
                      <p:tgtEl>
                        <p:sldTgt/>
                      </p:tgtEl>
                    </p:cond>
                  </p:endCondLst>
                </p:cTn>
                <p:tgtEl>
                  <p:spTgt spid="201"/>
                </p:tgtEl>
              </p:cMediaNode>
            </p:audio>
            <p:audio>
              <p:cMediaNode vol="80000">
                <p:cTn id="75" fill="hold" display="0">
                  <p:stCondLst>
                    <p:cond delay="indefinite"/>
                  </p:stCondLst>
                  <p:endCondLst>
                    <p:cond evt="onStopAudio" delay="0">
                      <p:tgtEl>
                        <p:sldTgt/>
                      </p:tgtEl>
                    </p:cond>
                  </p:endCondLst>
                </p:cTn>
                <p:tgtEl>
                  <p:spTgt spid="202"/>
                </p:tgtEl>
              </p:cMediaNode>
            </p:audio>
            <p:audio>
              <p:cMediaNode vol="80000">
                <p:cTn id="76"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8" grpId="0" animBg="1"/>
      <p:bldP spid="198" grpId="1" animBg="1"/>
      <p:bldP spid="1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0146"/>
            <a:ext cx="5562364" cy="1891317"/>
            <a:chOff x="194297" y="1777609"/>
            <a:chExt cx="4171773" cy="1418488"/>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528171" y="2035277"/>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9/7/1970</a:t>
              </a: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6344233" y="2281870"/>
            <a:ext cx="5507120" cy="2092300"/>
            <a:chOff x="4784856" y="1835734"/>
            <a:chExt cx="4130340" cy="1569225"/>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7/9/1970</a:t>
                </a: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id="{4B584FDC-DF3C-87B4-856B-D5DDF71D7F06}"/>
              </a:ext>
            </a:extLst>
          </p:cNvPr>
          <p:cNvGrpSpPr/>
          <p:nvPr/>
        </p:nvGrpSpPr>
        <p:grpSpPr>
          <a:xfrm>
            <a:off x="3025046" y="4398431"/>
            <a:ext cx="5610556" cy="2063756"/>
            <a:chOff x="232815" y="3341685"/>
            <a:chExt cx="4207917" cy="1547817"/>
          </a:xfrm>
        </p:grpSpPr>
        <p:grpSp>
          <p:nvGrpSpPr>
            <p:cNvPr id="18" name="Group 17">
              <a:extLst>
                <a:ext uri="{FF2B5EF4-FFF2-40B4-BE49-F238E27FC236}">
                  <a16:creationId xmlns:a16="http://schemas.microsoft.com/office/drawing/2014/main"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6EC9EC8-F568-5227-6107-1679A1DAA7F7}"/>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7/9/1790</a:t>
                </a:r>
              </a:p>
            </p:txBody>
          </p:sp>
        </p:grpSp>
        <p:pic>
          <p:nvPicPr>
            <p:cNvPr id="19" name="Picture 18">
              <a:extLst>
                <a:ext uri="{FF2B5EF4-FFF2-40B4-BE49-F238E27FC236}">
                  <a16:creationId xmlns:a16="http://schemas.microsoft.com/office/drawing/2014/main"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4287307" y="2450718"/>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9" name="Multiplication Sign 28">
            <a:extLst>
              <a:ext uri="{FF2B5EF4-FFF2-40B4-BE49-F238E27FC236}">
                <a16:creationId xmlns:a16="http://schemas.microsoft.com/office/drawing/2014/main" id="{48F174AE-4F4F-546F-59E0-9CE8FF7DFD83}"/>
              </a:ext>
            </a:extLst>
          </p:cNvPr>
          <p:cNvSpPr/>
          <p:nvPr/>
        </p:nvSpPr>
        <p:spPr>
          <a:xfrm>
            <a:off x="7067687" y="445976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537129" y="2661145"/>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784653" y="372211"/>
                <a:ext cx="685344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Buổi phát sóng đầu tiên của Đài truyền hình Việt Nam được phát thử nghiệp vào</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5" name="Picture 34">
              <a:hlinkClick r:id="rId10"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1"/>
            <a:stretch>
              <a:fillRect/>
            </a:stretch>
          </p:blipFill>
          <p:spPr>
            <a:xfrm>
              <a:off x="79537" y="156153"/>
              <a:ext cx="1987802" cy="1426588"/>
            </a:xfrm>
            <a:prstGeom prst="rect">
              <a:avLst/>
            </a:prstGeom>
          </p:spPr>
        </p:pic>
      </p:grpSp>
      <p:sp>
        <p:nvSpPr>
          <p:cNvPr id="37" name="Arrow: Right 36">
            <a:hlinkClick r:id="rId10"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33"/>
                                        </p:tgtEl>
                                      </p:cBhvr>
                                    </p:cmd>
                                  </p:child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27"/>
                                        </p:tgtEl>
                                        <p:attrNameLst>
                                          <p:attrName>ppt_w</p:attrName>
                                        </p:attrNameLst>
                                      </p:cBhvr>
                                      <p:tavLst>
                                        <p:tav tm="0">
                                          <p:val>
                                            <p:strVal val="ppt_w"/>
                                          </p:val>
                                        </p:tav>
                                        <p:tav tm="100000">
                                          <p:val>
                                            <p:fltVal val="0"/>
                                          </p:val>
                                        </p:tav>
                                      </p:tavLst>
                                    </p:anim>
                                    <p:anim calcmode="lin" valueType="num">
                                      <p:cBhvr>
                                        <p:cTn id="35" dur="500"/>
                                        <p:tgtEl>
                                          <p:spTgt spid="27"/>
                                        </p:tgtEl>
                                        <p:attrNameLst>
                                          <p:attrName>ppt_h</p:attrName>
                                        </p:attrNameLst>
                                      </p:cBhvr>
                                      <p:tavLst>
                                        <p:tav tm="0">
                                          <p:val>
                                            <p:strVal val="ppt_h"/>
                                          </p:val>
                                        </p:tav>
                                        <p:tav tm="100000">
                                          <p:val>
                                            <p:fltVal val="0"/>
                                          </p:val>
                                        </p:tav>
                                      </p:tavLst>
                                    </p:anim>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3448" fill="hold"/>
                                        <p:tgtEl>
                                          <p:spTgt spid="34"/>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5120" fill="hold"/>
                                        <p:tgtEl>
                                          <p:spTgt spid="32"/>
                                        </p:tgtEl>
                                      </p:cBhvr>
                                    </p:cmd>
                                  </p:childTnLst>
                                </p:cTn>
                              </p:par>
                              <p:par>
                                <p:cTn id="60" presetID="5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29"/>
                                        </p:tgtEl>
                                        <p:attrNameLst>
                                          <p:attrName>ppt_w</p:attrName>
                                        </p:attrNameLst>
                                      </p:cBhvr>
                                      <p:tavLst>
                                        <p:tav tm="0">
                                          <p:val>
                                            <p:strVal val="ppt_w"/>
                                          </p:val>
                                        </p:tav>
                                        <p:tav tm="100000">
                                          <p:val>
                                            <p:fltVal val="0"/>
                                          </p:val>
                                        </p:tav>
                                      </p:tavLst>
                                    </p:anim>
                                    <p:anim calcmode="lin" valueType="num">
                                      <p:cBhvr>
                                        <p:cTn id="67" dur="500"/>
                                        <p:tgtEl>
                                          <p:spTgt spid="29"/>
                                        </p:tgtEl>
                                        <p:attrNameLst>
                                          <p:attrName>ppt_h</p:attrName>
                                        </p:attrNameLst>
                                      </p:cBhvr>
                                      <p:tavLst>
                                        <p:tav tm="0">
                                          <p:val>
                                            <p:strVal val="ppt_h"/>
                                          </p:val>
                                        </p:tav>
                                        <p:tav tm="100000">
                                          <p:val>
                                            <p:fltVal val="0"/>
                                          </p:val>
                                        </p:tav>
                                      </p:tavLst>
                                    </p:anim>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0" fill="hold" display="0">
                  <p:stCondLst>
                    <p:cond delay="indefinite"/>
                  </p:stCondLst>
                  <p:endCondLst>
                    <p:cond evt="onStopAudio" delay="0">
                      <p:tgtEl>
                        <p:sldTgt/>
                      </p:tgtEl>
                    </p:cond>
                  </p:endCondLst>
                </p:cTn>
                <p:tgtEl>
                  <p:spTgt spid="32"/>
                </p:tgtEl>
              </p:cMediaNode>
            </p:audio>
            <p:audio>
              <p:cMediaNode vol="80000">
                <p:cTn id="71" fill="hold" display="0">
                  <p:stCondLst>
                    <p:cond delay="indefinite"/>
                  </p:stCondLst>
                  <p:endCondLst>
                    <p:cond evt="onStopAudio" delay="0">
                      <p:tgtEl>
                        <p:sldTgt/>
                      </p:tgtEl>
                    </p:cond>
                  </p:endCondLst>
                </p:cTn>
                <p:tgtEl>
                  <p:spTgt spid="33"/>
                </p:tgtEl>
              </p:cMediaNode>
            </p:audio>
            <p:audio>
              <p:cMediaNode vol="80000">
                <p:cTn id="72"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9" grpId="0" animBg="1"/>
      <p:bldP spid="29" grpId="1"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235869" y="2035277"/>
              <a:ext cx="2501718"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Thanh </a:t>
              </a: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niên</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454547" y="1865937"/>
                <a:ext cx="2686050"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Người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cao</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tuổi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682271" y="43793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Thiếu</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250645" y="2444144"/>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8030045" y="46841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7"/>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1801526" y="373539"/>
                <a:ext cx="6827466" cy="992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bông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hoa</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nhỏ</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chương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dành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7" name="Picture 36">
              <a:hlinkClick r:id="rId10"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1"/>
            <a:stretch>
              <a:fillRect/>
            </a:stretch>
          </p:blipFill>
          <p:spPr>
            <a:xfrm>
              <a:off x="183577" y="413807"/>
              <a:ext cx="1866956" cy="1187112"/>
            </a:xfrm>
            <a:prstGeom prst="rect">
              <a:avLst/>
            </a:prstGeom>
          </p:spPr>
        </p:pic>
      </p:grpSp>
      <p:sp>
        <p:nvSpPr>
          <p:cNvPr id="39" name="Arrow: Right 38">
            <a:hlinkClick r:id="rId10"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27"/>
                                        </p:tgtEl>
                                      </p:cBhvr>
                                    </p:cmd>
                                  </p:childTnLst>
                                </p:cTn>
                              </p:par>
                            </p:childTnLst>
                          </p:cTn>
                        </p:par>
                        <p:par>
                          <p:cTn id="28" fill="hold">
                            <p:stCondLst>
                              <p:cond delay="5120"/>
                            </p:stCondLst>
                            <p:childTnLst>
                              <p:par>
                                <p:cTn id="29" presetID="53" presetClass="exit" presetSubtype="32" fill="hold" nodeType="after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5120" fill="hold"/>
                                        <p:tgtEl>
                                          <p:spTgt spid="28"/>
                                        </p:tgtEl>
                                      </p:cBhvr>
                                    </p:cmd>
                                  </p:childTnLst>
                                </p:cTn>
                              </p:par>
                            </p:childTnLst>
                          </p:cTn>
                        </p:par>
                        <p:par>
                          <p:cTn id="44" fill="hold">
                            <p:stCondLst>
                              <p:cond delay="5120"/>
                            </p:stCondLst>
                            <p:childTnLst>
                              <p:par>
                                <p:cTn id="45" presetID="53" presetClass="exit" presetSubtype="32" fill="hold" nodeType="after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par>
                                <p:cTn id="63" presetID="1" presetClass="mediacall" presetSubtype="0" fill="hold" nodeType="withEffect">
                                  <p:stCondLst>
                                    <p:cond delay="0"/>
                                  </p:stCondLst>
                                  <p:childTnLst>
                                    <p:cmd type="call" cmd="playFrom(0.0)">
                                      <p:cBhvr>
                                        <p:cTn id="64" dur="3448" fill="hold"/>
                                        <p:tgtEl>
                                          <p:spTgt spid="29"/>
                                        </p:tgtEl>
                                      </p:cBhvr>
                                    </p:cmd>
                                  </p:childTnLst>
                                </p:cTn>
                              </p:par>
                            </p:childTnLst>
                          </p:cTn>
                        </p:par>
                      </p:childTnLst>
                    </p:cTn>
                  </p:par>
                </p:childTnLst>
              </p:cTn>
              <p:nextCondLst>
                <p:cond evt="onClick" delay="0">
                  <p:tgtEl>
                    <p:spTgt spid="12"/>
                  </p:tgtEl>
                </p:cond>
              </p:nextCondLst>
            </p:seq>
            <p:audio>
              <p:cMediaNode vol="80000">
                <p:cTn id="65" fill="hold" display="0">
                  <p:stCondLst>
                    <p:cond delay="indefinite"/>
                  </p:stCondLst>
                  <p:endCondLst>
                    <p:cond evt="onStopAudio" delay="0">
                      <p:tgtEl>
                        <p:sldTgt/>
                      </p:tgtEl>
                    </p:cond>
                  </p:endCondLst>
                </p:cTn>
                <p:tgtEl>
                  <p:spTgt spid="27"/>
                </p:tgtEl>
              </p:cMediaNode>
            </p:audio>
            <p:audio>
              <p:cMediaNode vol="80000">
                <p:cTn id="66" fill="hold" display="0">
                  <p:stCondLst>
                    <p:cond delay="indefinite"/>
                  </p:stCondLst>
                  <p:endCondLst>
                    <p:cond evt="onStopAudio" delay="0">
                      <p:tgtEl>
                        <p:sldTgt/>
                      </p:tgtEl>
                    </p:cond>
                  </p:endCondLst>
                </p:cTn>
                <p:tgtEl>
                  <p:spTgt spid="28"/>
                </p:tgtEl>
              </p:cMediaNode>
            </p:audio>
            <p:audio>
              <p:cMediaNode vol="80000">
                <p:cTn id="67"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0C4B-2EB5-4F23-BF6B-42A40EEF3C33}"/>
              </a:ext>
            </a:extLst>
          </p:cNvPr>
          <p:cNvPicPr>
            <a:picLocks noChangeAspect="1"/>
          </p:cNvPicPr>
          <p:nvPr/>
        </p:nvPicPr>
        <p:blipFill>
          <a:blip r:embed="rId2"/>
          <a:stretch>
            <a:fillRect/>
          </a:stretch>
        </p:blipFill>
        <p:spPr>
          <a:xfrm>
            <a:off x="-1" y="3775"/>
            <a:ext cx="12192001" cy="6854225"/>
          </a:xfrm>
          <a:prstGeom prst="rect">
            <a:avLst/>
          </a:prstGeom>
        </p:spPr>
      </p:pic>
      <p:sp>
        <p:nvSpPr>
          <p:cNvPr id="3" name="Rectangle: Rounded Corners 3">
            <a:extLst>
              <a:ext uri="{FF2B5EF4-FFF2-40B4-BE49-F238E27FC236}">
                <a16:creationId xmlns:a16="http://schemas.microsoft.com/office/drawing/2014/main" id="{46E49F65-CE46-4B7D-8F01-77E1B65941DF}"/>
              </a:ext>
            </a:extLst>
          </p:cNvPr>
          <p:cNvSpPr/>
          <p:nvPr/>
        </p:nvSpPr>
        <p:spPr>
          <a:xfrm>
            <a:off x="313491" y="413952"/>
            <a:ext cx="10761044" cy="6030096"/>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FE37B469-73BA-4BB8-B76E-0051CC3BF4E3}"/>
              </a:ext>
            </a:extLst>
          </p:cNvPr>
          <p:cNvPicPr>
            <a:picLocks noChangeAspect="1"/>
          </p:cNvPicPr>
          <p:nvPr/>
        </p:nvPicPr>
        <p:blipFill>
          <a:blip r:embed="rId3"/>
          <a:srcRect/>
          <a:stretch>
            <a:fillRect/>
          </a:stretch>
        </p:blipFill>
        <p:spPr>
          <a:xfrm>
            <a:off x="9230803" y="1332187"/>
            <a:ext cx="2863334" cy="526590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91CBF93-381E-6AB0-C0A4-2927A1473356}"/>
              </a:ext>
            </a:extLst>
          </p:cNvPr>
          <p:cNvPicPr>
            <a:picLocks noChangeAspect="1"/>
          </p:cNvPicPr>
          <p:nvPr/>
        </p:nvPicPr>
        <p:blipFill>
          <a:blip r:embed="rId4"/>
          <a:stretch>
            <a:fillRect/>
          </a:stretch>
        </p:blipFill>
        <p:spPr>
          <a:xfrm>
            <a:off x="3920848" y="668046"/>
            <a:ext cx="3584759" cy="2395936"/>
          </a:xfrm>
          <a:prstGeom prst="rect">
            <a:avLst/>
          </a:prstGeom>
        </p:spPr>
      </p:pic>
      <p:pic>
        <p:nvPicPr>
          <p:cNvPr id="5" name="Picture 4">
            <a:extLst>
              <a:ext uri="{FF2B5EF4-FFF2-40B4-BE49-F238E27FC236}">
                <a16:creationId xmlns:a16="http://schemas.microsoft.com/office/drawing/2014/main" id="{C7FCC521-2474-575A-E1D4-377E51A8CE24}"/>
              </a:ext>
            </a:extLst>
          </p:cNvPr>
          <p:cNvPicPr>
            <a:picLocks noChangeAspect="1"/>
          </p:cNvPicPr>
          <p:nvPr/>
        </p:nvPicPr>
        <p:blipFill>
          <a:blip r:embed="rId5"/>
          <a:stretch>
            <a:fillRect/>
          </a:stretch>
        </p:blipFill>
        <p:spPr>
          <a:xfrm>
            <a:off x="-116959" y="3161130"/>
            <a:ext cx="12192000" cy="2492129"/>
          </a:xfrm>
          <a:prstGeom prst="rect">
            <a:avLst/>
          </a:prstGeom>
        </p:spPr>
      </p:pic>
      <p:sp>
        <p:nvSpPr>
          <p:cNvPr id="10" name="Freeform 17">
            <a:extLst>
              <a:ext uri="{FF2B5EF4-FFF2-40B4-BE49-F238E27FC236}">
                <a16:creationId xmlns:a16="http://schemas.microsoft.com/office/drawing/2014/main" id="{A07765EF-F573-5685-913A-403634CAAE3F}"/>
              </a:ext>
            </a:extLst>
          </p:cNvPr>
          <p:cNvSpPr/>
          <p:nvPr/>
        </p:nvSpPr>
        <p:spPr>
          <a:xfrm>
            <a:off x="207267" y="3753292"/>
            <a:ext cx="2302018" cy="2892395"/>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0AB3666-8CC7-62F9-1C8F-3D053AEAEC0D}"/>
              </a:ext>
            </a:extLst>
          </p:cNvPr>
          <p:cNvPicPr>
            <a:picLocks noChangeAspect="1"/>
          </p:cNvPicPr>
          <p:nvPr/>
        </p:nvPicPr>
        <p:blipFill>
          <a:blip r:embed="rId7"/>
          <a:stretch>
            <a:fillRect/>
          </a:stretch>
        </p:blipFill>
        <p:spPr>
          <a:xfrm>
            <a:off x="4342844" y="2148372"/>
            <a:ext cx="4633362" cy="987638"/>
          </a:xfrm>
          <a:prstGeom prst="rect">
            <a:avLst/>
          </a:prstGeom>
        </p:spPr>
      </p:pic>
    </p:spTree>
    <p:extLst>
      <p:ext uri="{BB962C8B-B14F-4D97-AF65-F5344CB8AC3E}">
        <p14:creationId xmlns:p14="http://schemas.microsoft.com/office/powerpoint/2010/main" val="221241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6050-70F6-417B-7CF3-56FD5E6249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602421-2408-5644-C907-E2783AFC712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FA6C19F6-258D-55FB-07C4-96342AA5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186" y="1821643"/>
            <a:ext cx="8265186" cy="1936357"/>
          </a:xfrm>
          <a:prstGeom prst="rect">
            <a:avLst/>
          </a:prstGeom>
        </p:spPr>
      </p:pic>
    </p:spTree>
    <p:extLst>
      <p:ext uri="{BB962C8B-B14F-4D97-AF65-F5344CB8AC3E}">
        <p14:creationId xmlns:p14="http://schemas.microsoft.com/office/powerpoint/2010/main" val="3136561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180974" y="133350"/>
            <a:ext cx="11915775" cy="1123667"/>
          </a:xfrm>
          <a:prstGeom prst="roundRect">
            <a:avLst>
              <a:gd name="adj" fmla="val 16667"/>
            </a:avLst>
          </a:prstGeom>
          <a:solidFill>
            <a:schemeClr val="accent6">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đọc thông tin trong Hình 3 và cho biết tên chương trình truyền hình phù hợp với em?</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32" name="Speech Bubble: Rectangle with Corners Rounded 31">
            <a:extLst>
              <a:ext uri="{FF2B5EF4-FFF2-40B4-BE49-F238E27FC236}">
                <a16:creationId xmlns:a16="http://schemas.microsoft.com/office/drawing/2014/main" id="{03906711-0BBA-4FCE-841D-409354ADE274}"/>
              </a:ext>
            </a:extLst>
          </p:cNvPr>
          <p:cNvSpPr/>
          <p:nvPr/>
        </p:nvSpPr>
        <p:spPr>
          <a:xfrm>
            <a:off x="6038850" y="1844041"/>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Bố mẹ em thường thích xem các chương trình truyền hình nào?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5" name="Speech Bubble: Rectangle with Corners Rounded 34">
            <a:extLst>
              <a:ext uri="{FF2B5EF4-FFF2-40B4-BE49-F238E27FC236}">
                <a16:creationId xmlns:a16="http://schemas.microsoft.com/office/drawing/2014/main" id="{F2EC1D56-D731-4C5F-B70C-71B0051ED7DD}"/>
              </a:ext>
            </a:extLst>
          </p:cNvPr>
          <p:cNvSpPr/>
          <p:nvPr/>
        </p:nvSpPr>
        <p:spPr>
          <a:xfrm>
            <a:off x="6019800" y="3529966"/>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Chương trình đó được phát trên kênh nào?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283F2300-F935-47AB-9C6A-18D3F8F6F823}"/>
              </a:ext>
            </a:extLst>
          </p:cNvPr>
          <p:cNvPicPr>
            <a:picLocks noChangeAspect="1"/>
          </p:cNvPicPr>
          <p:nvPr/>
        </p:nvPicPr>
        <p:blipFill>
          <a:blip r:embed="rId3"/>
          <a:stretch>
            <a:fillRect/>
          </a:stretch>
        </p:blipFill>
        <p:spPr>
          <a:xfrm>
            <a:off x="372883" y="1881963"/>
            <a:ext cx="5453959" cy="3842562"/>
          </a:xfrm>
          <a:prstGeom prst="rect">
            <a:avLst/>
          </a:prstGeom>
        </p:spPr>
      </p:pic>
    </p:spTree>
    <p:extLst>
      <p:ext uri="{BB962C8B-B14F-4D97-AF65-F5344CB8AC3E}">
        <p14:creationId xmlns:p14="http://schemas.microsoft.com/office/powerpoint/2010/main" val="2171784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5" grpId="0" bldLvl="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295</Words>
  <Application>Microsoft Office PowerPoint</Application>
  <PresentationFormat>Widescreen</PresentationFormat>
  <Paragraphs>39</Paragraphs>
  <Slides>18</Slides>
  <Notes>9</Notes>
  <HiddenSlides>0</HiddenSlides>
  <MMClips>10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黑体</vt:lpstr>
      <vt:lpstr>Arial</vt:lpstr>
      <vt:lpstr>Calibri</vt:lpstr>
      <vt:lpstr>Cambria</vt:lpstr>
      <vt:lpstr>inpin heiti</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40</cp:revision>
  <dcterms:created xsi:type="dcterms:W3CDTF">2022-09-08T10:55:25Z</dcterms:created>
  <dcterms:modified xsi:type="dcterms:W3CDTF">2025-12-01T05:03:58Z</dcterms:modified>
</cp:coreProperties>
</file>