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44" r:id="rId3"/>
    <p:sldId id="427" r:id="rId4"/>
    <p:sldId id="440" r:id="rId5"/>
    <p:sldId id="448" r:id="rId6"/>
    <p:sldId id="450" r:id="rId7"/>
    <p:sldId id="451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-67" y="-1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71438" y="4188129"/>
            <a:ext cx="118987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NHỮNG CHIẾC ÁO ẤM(T3)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Picture 6" descr="Desenho arvore png » PNG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996" y="2053218"/>
            <a:ext cx="6743179" cy="641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107913" y="1343666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HÁI TÁO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9867082" y="5727093"/>
            <a:ext cx="920612" cy="936426"/>
            <a:chOff x="9829800" y="5883698"/>
            <a:chExt cx="905078" cy="936426"/>
          </a:xfrm>
        </p:grpSpPr>
        <p:pic>
          <p:nvPicPr>
            <p:cNvPr id="24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29800" y="5883698"/>
              <a:ext cx="905078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 24"/>
            <p:cNvSpPr/>
            <p:nvPr/>
          </p:nvSpPr>
          <p:spPr>
            <a:xfrm>
              <a:off x="10059958" y="6112238"/>
              <a:ext cx="491151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1</a:t>
              </a:r>
              <a:endParaRPr lang="en-US" sz="4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1524329" y="5764973"/>
            <a:ext cx="880966" cy="942607"/>
            <a:chOff x="10536828" y="4835730"/>
            <a:chExt cx="866101" cy="942607"/>
          </a:xfrm>
        </p:grpSpPr>
        <p:pic>
          <p:nvPicPr>
            <p:cNvPr id="27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36828" y="4835730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Rectangle 27"/>
            <p:cNvSpPr/>
            <p:nvPr/>
          </p:nvSpPr>
          <p:spPr>
            <a:xfrm>
              <a:off x="10784030" y="5132006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5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083846" y="4646763"/>
            <a:ext cx="880966" cy="946160"/>
            <a:chOff x="11854306" y="4195971"/>
            <a:chExt cx="866101" cy="946160"/>
          </a:xfrm>
        </p:grpSpPr>
        <p:pic>
          <p:nvPicPr>
            <p:cNvPr id="30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54306" y="4195971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 30"/>
            <p:cNvSpPr/>
            <p:nvPr/>
          </p:nvSpPr>
          <p:spPr>
            <a:xfrm>
              <a:off x="12089335" y="4495800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4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3208887" y="4790782"/>
            <a:ext cx="880966" cy="927174"/>
            <a:chOff x="12720407" y="5021532"/>
            <a:chExt cx="866101" cy="927174"/>
          </a:xfrm>
        </p:grpSpPr>
        <p:pic>
          <p:nvPicPr>
            <p:cNvPr id="33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20407" y="5021532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Rectangle 33"/>
            <p:cNvSpPr/>
            <p:nvPr/>
          </p:nvSpPr>
          <p:spPr>
            <a:xfrm>
              <a:off x="12990759" y="5302375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2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3004230" y="6418631"/>
            <a:ext cx="880966" cy="907704"/>
            <a:chOff x="12201365" y="6105590"/>
            <a:chExt cx="866101" cy="907704"/>
          </a:xfrm>
        </p:grpSpPr>
        <p:pic>
          <p:nvPicPr>
            <p:cNvPr id="39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01365" y="6105590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Rectangle 39"/>
            <p:cNvSpPr/>
            <p:nvPr/>
          </p:nvSpPr>
          <p:spPr>
            <a:xfrm>
              <a:off x="12475035" y="6337550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3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99319" y="266700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s hay x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à cừ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78845" y="3257122"/>
            <a:ext cx="45557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x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35328" y="2667000"/>
            <a:ext cx="34596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ât hay âc</a:t>
            </a:r>
          </a:p>
          <a:p>
            <a:pPr algn="ctr"/>
            <a:r>
              <a:rPr lang="en-US" sz="3800" b="1" smtClean="0">
                <a:solidFill>
                  <a:srgbClr val="0000CC"/>
                </a:solidFill>
              </a:rPr>
              <a:t>g</a:t>
            </a:r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 gù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73041" y="3257122"/>
            <a:ext cx="61747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ật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25528" y="467637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r hay d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ối </a:t>
            </a:r>
            <a:r>
              <a:rPr lang="en-US" sz="3800" smtClean="0">
                <a:solidFill>
                  <a:srgbClr val="0000CC"/>
                </a:solidFill>
              </a:rPr>
              <a:t>….</a:t>
            </a:r>
            <a:r>
              <a:rPr lang="en-US" sz="3800" b="1" smtClean="0">
                <a:solidFill>
                  <a:srgbClr val="0000CC"/>
                </a:solidFill>
              </a:rPr>
              <a:t> ít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40668" y="5254369"/>
            <a:ext cx="164019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r        r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319" y="6733770"/>
            <a:ext cx="34596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at hay ac</a:t>
            </a:r>
          </a:p>
          <a:p>
            <a:pPr algn="ctr"/>
            <a:r>
              <a:rPr lang="en-US" sz="3800" b="1" smtClean="0">
                <a:solidFill>
                  <a:srgbClr val="0000CC"/>
                </a:solidFill>
              </a:rPr>
              <a:t>vòm m</a:t>
            </a:r>
            <a:r>
              <a:rPr lang="en-US" sz="3800" smtClean="0">
                <a:solidFill>
                  <a:srgbClr val="0000CC"/>
                </a:solidFill>
              </a:rPr>
              <a:t>…..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61541" y="7323892"/>
            <a:ext cx="61747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>
                <a:solidFill>
                  <a:srgbClr val="FF0000"/>
                </a:solidFill>
              </a:rPr>
              <a:t>á</a:t>
            </a:r>
            <a:r>
              <a:rPr lang="en-US" sz="3800" b="1" smtClean="0">
                <a:solidFill>
                  <a:srgbClr val="FF0000"/>
                </a:solidFill>
              </a:rPr>
              <a:t>t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35328" y="673377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s hay x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ôn </a:t>
            </a:r>
            <a:r>
              <a:rPr lang="en-US" sz="3800" smtClean="0">
                <a:solidFill>
                  <a:srgbClr val="0000CC"/>
                </a:solidFill>
              </a:rPr>
              <a:t>….</a:t>
            </a:r>
            <a:r>
              <a:rPr lang="en-US" sz="3800" b="1" smtClean="0">
                <a:solidFill>
                  <a:srgbClr val="0000CC"/>
                </a:solidFill>
              </a:rPr>
              <a:t>ao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96073" y="7317920"/>
            <a:ext cx="180369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x        x</a:t>
            </a:r>
            <a:endParaRPr lang="en-US" sz="3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780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14" name="Group 13"/>
            <p:cNvGrpSpPr/>
            <p:nvPr/>
          </p:nvGrpSpPr>
          <p:grpSpPr>
            <a:xfrm>
              <a:off x="5014119" y="186042"/>
              <a:ext cx="5492209" cy="994235"/>
              <a:chOff x="4929515" y="210532"/>
              <a:chExt cx="5399539" cy="994235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929515" y="210532"/>
                <a:ext cx="5399539" cy="994235"/>
                <a:chOff x="4929515" y="210532"/>
                <a:chExt cx="5399539" cy="994235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929515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08919" y="2828092"/>
            <a:ext cx="6477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cừ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Cam la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chan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gật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gù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8544427" cy="677108"/>
            <a:chOff x="1508919" y="1888664"/>
            <a:chExt cx="7612307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387426" y="1888664"/>
              <a:ext cx="37338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TRONG VƯỜN</a:t>
              </a:r>
              <a:endPara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9183435" y="2825889"/>
            <a:ext cx="59652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119" y="2949714"/>
            <a:ext cx="10058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xà cừ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gật gù, rối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vòm mát, 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xôn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xao.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7" name="Group 26"/>
            <p:cNvGrpSpPr/>
            <p:nvPr/>
          </p:nvGrpSpPr>
          <p:grpSpPr>
            <a:xfrm>
              <a:off x="5014119" y="186042"/>
              <a:ext cx="5492209" cy="994235"/>
              <a:chOff x="4929515" y="210532"/>
              <a:chExt cx="5399539" cy="994235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929515" y="210532"/>
                <a:ext cx="5399539" cy="994235"/>
                <a:chOff x="4929515" y="210532"/>
                <a:chExt cx="5399539" cy="994235"/>
              </a:xfrm>
            </p:grpSpPr>
            <p:sp>
              <p:nvSpPr>
                <p:cNvPr id="31" name="TextBox 30"/>
                <p:cNvSpPr txBox="1"/>
                <p:nvPr/>
              </p:nvSpPr>
              <p:spPr>
                <a:xfrm>
                  <a:off x="4929515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30" name="Straight Connector 29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3628" y="2828390"/>
            <a:ext cx="13773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 tập a hoặc b: </a:t>
            </a:r>
          </a:p>
          <a:p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Chọn </a:t>
            </a:r>
            <a:r>
              <a:rPr lang="nl-NL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thay cho ô vuông.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347232" y="4321911"/>
            <a:ext cx="6181487" cy="38463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1.Trường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(Theo Minh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endParaRPr lang="en-US" b="1" i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8519319" y="4321910"/>
            <a:ext cx="6858000" cy="44410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(Theo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oi.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(Theo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Minh)</a:t>
            </a: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3" name="Group 22"/>
            <p:cNvGrpSpPr/>
            <p:nvPr/>
          </p:nvGrpSpPr>
          <p:grpSpPr>
            <a:xfrm>
              <a:off x="5014119" y="186042"/>
              <a:ext cx="5492209" cy="994235"/>
              <a:chOff x="4929515" y="210532"/>
              <a:chExt cx="5399539" cy="994235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929515" y="210532"/>
                <a:ext cx="5399539" cy="994235"/>
                <a:chOff x="4929515" y="210532"/>
                <a:chExt cx="5399539" cy="99423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4929515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955734" y="51562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001419" y="65786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1110119" y="44958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489343" y="6578600"/>
            <a:ext cx="1150876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2022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8312" y="2568714"/>
            <a:ext cx="10309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Chọn 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nỡ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58311" y="1882914"/>
            <a:ext cx="4343400" cy="714534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Content Placeholder 4"/>
          <p:cNvSpPr>
            <a:spLocks noGrp="1"/>
          </p:cNvSpPr>
          <p:nvPr>
            <p:ph sz="half" idx="4294967295"/>
          </p:nvPr>
        </p:nvSpPr>
        <p:spPr>
          <a:xfrm>
            <a:off x="4246059" y="3670300"/>
            <a:ext cx="8769059" cy="300160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</a:p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nỡ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4000" b="1" i="1" u="sng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nỡ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5" name="Group 24"/>
            <p:cNvGrpSpPr/>
            <p:nvPr/>
          </p:nvGrpSpPr>
          <p:grpSpPr>
            <a:xfrm>
              <a:off x="5014119" y="186042"/>
              <a:ext cx="5492209" cy="994235"/>
              <a:chOff x="4929515" y="210532"/>
              <a:chExt cx="5399539" cy="99423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929515" y="210532"/>
                <a:ext cx="5399539" cy="994235"/>
                <a:chOff x="4929515" y="210532"/>
                <a:chExt cx="5399539" cy="994235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929515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7681118" y="38608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716169" y="53340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856537" y="60452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71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4"/>
          <p:cNvSpPr>
            <a:spLocks noGrp="1"/>
          </p:cNvSpPr>
          <p:nvPr>
            <p:ph sz="half" idx="4294967295"/>
          </p:nvPr>
        </p:nvSpPr>
        <p:spPr>
          <a:xfrm>
            <a:off x="4099719" y="3733800"/>
            <a:ext cx="8839200" cy="28194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lầy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cấy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5" name="Group 24"/>
            <p:cNvGrpSpPr/>
            <p:nvPr/>
          </p:nvGrpSpPr>
          <p:grpSpPr>
            <a:xfrm>
              <a:off x="5014119" y="186042"/>
              <a:ext cx="5492209" cy="994235"/>
              <a:chOff x="4929515" y="210532"/>
              <a:chExt cx="5399539" cy="99423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929515" y="210532"/>
                <a:ext cx="5399539" cy="994235"/>
                <a:chOff x="4929515" y="210532"/>
                <a:chExt cx="5399539" cy="994235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929515" y="210532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258312" y="2797314"/>
            <a:ext cx="10309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Chọn 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258311" y="1882914"/>
            <a:ext cx="4343400" cy="714534"/>
            <a:chOff x="1508919" y="1888664"/>
            <a:chExt cx="3733800" cy="677108"/>
          </a:xfrm>
        </p:grpSpPr>
        <p:sp>
          <p:nvSpPr>
            <p:cNvPr id="17" name="Rectangle 16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8619524" y="3848100"/>
            <a:ext cx="6994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115300" y="5308600"/>
            <a:ext cx="651669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968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9655</TotalTime>
  <Words>493</Words>
  <Application>Microsoft Office PowerPoint</Application>
  <PresentationFormat>Custom</PresentationFormat>
  <Paragraphs>92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1091</cp:revision>
  <dcterms:created xsi:type="dcterms:W3CDTF">2008-09-09T22:52:10Z</dcterms:created>
  <dcterms:modified xsi:type="dcterms:W3CDTF">2022-08-06T12:54:34Z</dcterms:modified>
</cp:coreProperties>
</file>