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CHIẾC HỘP BÍ ẨN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xmlns="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xmlns="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xmlns="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079899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:a16="http://schemas.microsoft.com/office/drawing/2014/main" xmlns="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xmlns="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:a16="http://schemas.microsoft.com/office/drawing/2014/main" xmlns="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:a16="http://schemas.microsoft.com/office/drawing/2014/main" xmlns="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:a16="http://schemas.microsoft.com/office/drawing/2014/main" xmlns="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:a16="http://schemas.microsoft.com/office/drawing/2014/main" xmlns="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hung, thánh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9514</TotalTime>
  <Words>519</Words>
  <Application>Microsoft Office PowerPoint</Application>
  <PresentationFormat>Custom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1047</cp:revision>
  <dcterms:created xsi:type="dcterms:W3CDTF">2008-09-09T22:52:10Z</dcterms:created>
  <dcterms:modified xsi:type="dcterms:W3CDTF">2022-08-10T14:38:28Z</dcterms:modified>
</cp:coreProperties>
</file>