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708" r:id="rId3"/>
    <p:sldMasterId id="2147483720" r:id="rId4"/>
    <p:sldMasterId id="2147483732" r:id="rId5"/>
    <p:sldMasterId id="2147483745" r:id="rId6"/>
    <p:sldMasterId id="2147483757" r:id="rId7"/>
  </p:sldMasterIdLst>
  <p:notesMasterIdLst>
    <p:notesMasterId r:id="rId36"/>
  </p:notesMasterIdLst>
  <p:sldIdLst>
    <p:sldId id="2673" r:id="rId8"/>
    <p:sldId id="331" r:id="rId9"/>
    <p:sldId id="259" r:id="rId10"/>
    <p:sldId id="529" r:id="rId11"/>
    <p:sldId id="299" r:id="rId12"/>
    <p:sldId id="268" r:id="rId13"/>
    <p:sldId id="262" r:id="rId14"/>
    <p:sldId id="263" r:id="rId15"/>
    <p:sldId id="504" r:id="rId16"/>
    <p:sldId id="294" r:id="rId17"/>
    <p:sldId id="496" r:id="rId18"/>
    <p:sldId id="521" r:id="rId19"/>
    <p:sldId id="522" r:id="rId20"/>
    <p:sldId id="523" r:id="rId21"/>
    <p:sldId id="524" r:id="rId22"/>
    <p:sldId id="525" r:id="rId23"/>
    <p:sldId id="345" r:id="rId24"/>
    <p:sldId id="528" r:id="rId25"/>
    <p:sldId id="505" r:id="rId26"/>
    <p:sldId id="506" r:id="rId27"/>
    <p:sldId id="527" r:id="rId28"/>
    <p:sldId id="502" r:id="rId29"/>
    <p:sldId id="516" r:id="rId30"/>
    <p:sldId id="520" r:id="rId31"/>
    <p:sldId id="261" r:id="rId32"/>
    <p:sldId id="519" r:id="rId33"/>
    <p:sldId id="264" r:id="rId34"/>
    <p:sldId id="2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7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EFDD0-4173-7B98-3C39-2B6D26191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511391-1F24-5680-42DB-DFBEDF9B2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E92260-7D83-98C9-458F-D14C5DEF1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5CB83-5BD5-32A7-B7BD-27F97ADE2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B3E84-8531-456C-9A10-7BF72ACB49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2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A82789-3426-6721-9F06-D1D72871C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85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944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56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091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405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7200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612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76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477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34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6073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392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2827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2271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8801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9361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511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7309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5383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2043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388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0355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9597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11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6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45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678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5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28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90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125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07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68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53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92720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733628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327854"/>
      </p:ext>
    </p:extLst>
  </p:cSld>
  <p:clrMapOvr>
    <a:masterClrMapping/>
  </p:clrMapOvr>
  <p:transition spd="slow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684950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400443"/>
      </p:ext>
    </p:extLst>
  </p:cSld>
  <p:clrMapOvr>
    <a:masterClrMapping/>
  </p:clrMapOvr>
  <p:transition spd="slow" advTm="3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64120"/>
      </p:ext>
    </p:extLst>
  </p:cSld>
  <p:clrMapOvr>
    <a:masterClrMapping/>
  </p:clrMapOvr>
  <p:transition spd="slow" advTm="3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6292"/>
      </p:ext>
    </p:extLst>
  </p:cSld>
  <p:clrMapOvr>
    <a:masterClrMapping/>
  </p:clrMapOvr>
  <p:transition spd="slow" advTm="3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14902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45DF5D-3BDD-87A7-DE5D-BD5714B0CF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123137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824848-72C3-6F2C-31F9-57E080ED144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123137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3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42CADC-9BBE-6E70-7355-F7E1CFBF20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123137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5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9DD3A1-D641-95B0-4890-9086925CBA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763DED-BD6C-4ADA-BB3E-76FDAF904B32}"/>
              </a:ext>
            </a:extLst>
          </p:cNvPr>
          <p:cNvSpPr/>
          <p:nvPr userDrawn="1"/>
        </p:nvSpPr>
        <p:spPr>
          <a:xfrm>
            <a:off x="106756" y="159026"/>
            <a:ext cx="11909653" cy="6579704"/>
          </a:xfrm>
          <a:prstGeom prst="roundRect">
            <a:avLst/>
          </a:prstGeom>
          <a:ln w="38100">
            <a:solidFill>
              <a:srgbClr val="FF6C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media" Target="../media/media3.wav"/><Relationship Id="rId7" Type="http://schemas.openxmlformats.org/officeDocument/2006/relationships/image" Target="../media/image6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jp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3.wav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5.png"/><Relationship Id="rId4" Type="http://schemas.openxmlformats.org/officeDocument/2006/relationships/image" Target="../media/image71.jp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3.png"/><Relationship Id="rId5" Type="http://schemas.openxmlformats.org/officeDocument/2006/relationships/image" Target="../media/image77.jpeg"/><Relationship Id="rId10" Type="http://schemas.openxmlformats.org/officeDocument/2006/relationships/image" Target="../media/image78.png"/><Relationship Id="rId4" Type="http://schemas.openxmlformats.org/officeDocument/2006/relationships/image" Target="../media/image76.jp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3.png"/><Relationship Id="rId5" Type="http://schemas.openxmlformats.org/officeDocument/2006/relationships/image" Target="../media/image77.jpeg"/><Relationship Id="rId10" Type="http://schemas.openxmlformats.org/officeDocument/2006/relationships/image" Target="../media/image80.png"/><Relationship Id="rId4" Type="http://schemas.openxmlformats.org/officeDocument/2006/relationships/image" Target="../media/image79.jp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7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1.jpg"/><Relationship Id="rId5" Type="http://schemas.openxmlformats.org/officeDocument/2006/relationships/slideLayout" Target="../slideLayouts/slideLayout38.xml"/><Relationship Id="rId4" Type="http://schemas.openxmlformats.org/officeDocument/2006/relationships/audio" Target="../media/media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03B3-B7AE-F8FB-D977-736F945C1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7B7AE1-C401-290D-8FFD-483346752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55" y="-67945"/>
            <a:ext cx="2997200" cy="42589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5F493F2-459C-C1D3-D534-0ABCF879BD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1770" y="-249555"/>
            <a:ext cx="2512695" cy="2444115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DBCFC8D7-5C46-B994-A20D-A46234302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27D143-7502-34D8-F01D-4192A3E83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6B5DE1-D048-7542-D449-81311094CA68}"/>
              </a:ext>
            </a:extLst>
          </p:cNvPr>
          <p:cNvSpPr txBox="1"/>
          <p:nvPr/>
        </p:nvSpPr>
        <p:spPr>
          <a:xfrm>
            <a:off x="3696893" y="1155186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C23D9F-4210-E656-9068-993E04A0F3DF}"/>
              </a:ext>
            </a:extLst>
          </p:cNvPr>
          <p:cNvCxnSpPr>
            <a:cxnSpLocks/>
          </p:cNvCxnSpPr>
          <p:nvPr/>
        </p:nvCxnSpPr>
        <p:spPr>
          <a:xfrm>
            <a:off x="4109545" y="1678406"/>
            <a:ext cx="4200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5273A9-F903-E8D7-B2D5-0FC21784F3CE}"/>
              </a:ext>
            </a:extLst>
          </p:cNvPr>
          <p:cNvSpPr txBox="1"/>
          <p:nvPr/>
        </p:nvSpPr>
        <p:spPr>
          <a:xfrm>
            <a:off x="2629721" y="2360729"/>
            <a:ext cx="7429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VIÊN: PHẠM THỊ NGỌC ÁNH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 SINH: 2003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MÔN: CÔNG NGHỆ</a:t>
            </a:r>
          </a:p>
        </p:txBody>
      </p:sp>
    </p:spTree>
    <p:extLst>
      <p:ext uri="{BB962C8B-B14F-4D97-AF65-F5344CB8AC3E}">
        <p14:creationId xmlns:p14="http://schemas.microsoft.com/office/powerpoint/2010/main" val="2601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6F1E7732-5639-3CF4-EEE2-81F22F6B728D}"/>
              </a:ext>
            </a:extLst>
          </p:cNvPr>
          <p:cNvSpPr/>
          <p:nvPr/>
        </p:nvSpPr>
        <p:spPr>
          <a:xfrm>
            <a:off x="6007395" y="2480301"/>
            <a:ext cx="5188689" cy="21452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ngắt điện bình nóng lạnh khi tắm dễ bị điện giật.</a:t>
            </a:r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0996AB0A-AE92-3B80-8030-55BFB796BA21}"/>
              </a:ext>
            </a:extLst>
          </p:cNvPr>
          <p:cNvSpPr/>
          <p:nvPr/>
        </p:nvSpPr>
        <p:spPr>
          <a:xfrm>
            <a:off x="6007395" y="2480301"/>
            <a:ext cx="5188689" cy="146423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lửa gần bình gas dễ gây nổ bình gas.</a:t>
            </a:r>
          </a:p>
        </p:txBody>
      </p:sp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25" y="1977987"/>
            <a:ext cx="4389334" cy="3538538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EAFD12A7-D699-D4FD-0569-049C78256415}"/>
              </a:ext>
            </a:extLst>
          </p:cNvPr>
          <p:cNvSpPr/>
          <p:nvPr/>
        </p:nvSpPr>
        <p:spPr>
          <a:xfrm>
            <a:off x="6007395" y="2480301"/>
            <a:ext cx="5188689" cy="21452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tay không nhặt mảnh vỡ dễ bị thương.</a:t>
            </a:r>
          </a:p>
        </p:txBody>
      </p:sp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783C7945-6BA6-5A2E-4098-104C66F51171}"/>
              </a:ext>
            </a:extLst>
          </p:cNvPr>
          <p:cNvSpPr/>
          <p:nvPr/>
        </p:nvSpPr>
        <p:spPr>
          <a:xfrm>
            <a:off x="6060558" y="2437771"/>
            <a:ext cx="5188689" cy="146423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tay gần vòi nước đang sôi dễ bị bỏng.</a:t>
            </a:r>
          </a:p>
        </p:txBody>
      </p:sp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14928C8F-D0D1-4C82-3698-66C37FFCACFB}"/>
              </a:ext>
            </a:extLst>
          </p:cNvPr>
          <p:cNvSpPr/>
          <p:nvPr/>
        </p:nvSpPr>
        <p:spPr>
          <a:xfrm>
            <a:off x="5975498" y="2331446"/>
            <a:ext cx="5188689" cy="21452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vật vào ổ điện dễ xảy ra tai nạn điện giật</a:t>
            </a:r>
          </a:p>
        </p:txBody>
      </p:sp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4F44740C-3A23-9BE3-8338-E2C44E42D47C}"/>
              </a:ext>
            </a:extLst>
          </p:cNvPr>
          <p:cNvSpPr/>
          <p:nvPr/>
        </p:nvSpPr>
        <p:spPr>
          <a:xfrm>
            <a:off x="6273210" y="2480302"/>
            <a:ext cx="5188689" cy="21452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vật nhọn làm đồ chơi dễ bị thương</a:t>
            </a:r>
          </a:p>
        </p:txBody>
      </p:sp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3"/>
            <a:ext cx="11034683" cy="32782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617089" y="2214164"/>
            <a:ext cx="1047297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em cần sử dụng đúng cách các sản phẩm công nghệ để đảm bảo an toàn cho bản thân và mọi người.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E61EB2-F4FB-CBBA-2498-78C918A1D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1" y="39414"/>
            <a:ext cx="10803048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5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text&#10;&#10;AI-generated content may be incorrect.">
            <a:extLst>
              <a:ext uri="{FF2B5EF4-FFF2-40B4-BE49-F238E27FC236}">
                <a16:creationId xmlns:a16="http://schemas.microsoft.com/office/drawing/2014/main" id="{DFAD7A53-1154-D7E7-5BEC-06C36095F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22" y="425266"/>
            <a:ext cx="9518831" cy="26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1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478465" y="360257"/>
            <a:ext cx="10942010" cy="1144693"/>
            <a:chOff x="1319216" y="4876799"/>
            <a:chExt cx="5410200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436982" y="4876799"/>
              <a:ext cx="5242868" cy="1537915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03974"/>
              </p:ext>
            </p:extLst>
          </p:nvPr>
        </p:nvGraphicFramePr>
        <p:xfrm>
          <a:off x="6010276" y="2296509"/>
          <a:ext cx="5514974" cy="1757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A9313-B156-FA0D-2556-A124CF13B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46" y="210033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062185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983790">
                  <a:extLst>
                    <a:ext uri="{9D8B030D-6E8A-4147-A177-3AD203B41FA5}">
                      <a16:colId xmlns:a16="http://schemas.microsoft.com/office/drawing/2014/main" val="3711878134"/>
                    </a:ext>
                  </a:extLst>
                </a:gridCol>
                <a:gridCol w="4750760">
                  <a:extLst>
                    <a:ext uri="{9D8B030D-6E8A-4147-A177-3AD203B41FA5}">
                      <a16:colId xmlns:a16="http://schemas.microsoft.com/office/drawing/2014/main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A853E-F8BB-486D-9776-239B799B2154}"/>
              </a:ext>
            </a:extLst>
          </p:cNvPr>
          <p:cNvSpPr txBox="1"/>
          <p:nvPr/>
        </p:nvSpPr>
        <p:spPr>
          <a:xfrm>
            <a:off x="1446028" y="2809875"/>
            <a:ext cx="4745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3F98B-049D-4D83-B223-FABD1FD540F3}"/>
              </a:ext>
            </a:extLst>
          </p:cNvPr>
          <p:cNvSpPr txBox="1"/>
          <p:nvPr/>
        </p:nvSpPr>
        <p:spPr>
          <a:xfrm>
            <a:off x="6539909" y="2149327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F7CA47B-1AC1-07BF-0358-922CADE6C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1" y="2112525"/>
            <a:ext cx="7060296" cy="17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gặp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ó,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99214" y="1570074"/>
            <a:ext cx="3048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6883A-49A2-4F97-A3A8-89509354C5C8}"/>
              </a:ext>
            </a:extLst>
          </p:cNvPr>
          <p:cNvSpPr txBox="1"/>
          <p:nvPr/>
        </p:nvSpPr>
        <p:spPr>
          <a:xfrm>
            <a:off x="571500" y="113377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HỌC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CÙNG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NOBITA</a:t>
            </a:r>
          </a:p>
        </p:txBody>
      </p:sp>
      <p:pic>
        <p:nvPicPr>
          <p:cNvPr id="4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DECD5C3C-E057-09D8-AB73-249832DD8F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3302" y="89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33053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00300" y="38602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725" y="45501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1" y="4236389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3EF87-2B71-45E6-95EC-9888E7302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394" y="209549"/>
            <a:ext cx="3719756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F1CFC3-70E2-4D21-A329-60FB348E0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399" y="142874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1E7A2694-3EB4-433E-A76B-3FFC6D13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93BECB26-FD5B-4475-A7C8-F5C4381CE46E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D4A85249-C79E-4389-8AB7-ED68131D3D77}"/>
              </a:ext>
            </a:extLst>
          </p:cNvPr>
          <p:cNvSpPr/>
          <p:nvPr/>
        </p:nvSpPr>
        <p:spPr>
          <a:xfrm>
            <a:off x="2514600" y="3838575"/>
            <a:ext cx="6781799" cy="1878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0ABD65-6B87-49AA-ADBE-ECC4B018ACD2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259C7E-74A3-4047-AB42-DBA782BFA9B1}"/>
              </a:ext>
            </a:extLst>
          </p:cNvPr>
          <p:cNvSpPr txBox="1"/>
          <p:nvPr/>
        </p:nvSpPr>
        <p:spPr>
          <a:xfrm>
            <a:off x="2762251" y="390301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1D6416-0177-4E81-A71D-D5341B89C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33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E4A4484D-C625-49C1-8DF7-65FE7B3C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FCA5AFD-3180-4B76-9425-D0806DF0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754C6-5800-4F15-B018-2C9FF258B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299" y="0"/>
            <a:ext cx="3590925" cy="35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3" grpId="0" animBg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Nobita,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Hihi….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Cám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8D2A7663-8476-DF1B-2695-06E101FF9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4567" y="440069"/>
            <a:ext cx="406400" cy="4064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55188EA-44DB-7A6B-9163-9FEA87D2C8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9535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D418A8-D7FE-C683-7929-02F5CC6BA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828" y="349420"/>
            <a:ext cx="7334124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030394-571B-4A07-83BF-EC03CBAE78CB}"/>
              </a:ext>
            </a:extLst>
          </p:cNvPr>
          <p:cNvGrpSpPr/>
          <p:nvPr/>
        </p:nvGrpSpPr>
        <p:grpSpPr>
          <a:xfrm>
            <a:off x="3498722" y="1552206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274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5540C-0673-47BD-9AE6-27780BB5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_loi_hot_202511011156_yki16">
            <a:hlinkClick r:id="" action="ppaction://media"/>
            <a:extLst>
              <a:ext uri="{FF2B5EF4-FFF2-40B4-BE49-F238E27FC236}">
                <a16:creationId xmlns:a16="http://schemas.microsoft.com/office/drawing/2014/main" id="{86518F2A-A97D-4E05-8FD0-0221CE62CF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48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386152AB-F12B-431A-E93F-BB5147638A98}"/>
              </a:ext>
            </a:extLst>
          </p:cNvPr>
          <p:cNvSpPr/>
          <p:nvPr/>
        </p:nvSpPr>
        <p:spPr>
          <a:xfrm>
            <a:off x="542261" y="351854"/>
            <a:ext cx="11227980" cy="6231493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sử dụng sản phẩm công nghệ cần lưu ý để đảm bảo an toàn như: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nên cắm nhiều đồ dùng điện cùng một lúc vào ổ cắm.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dùng điện thoại di động trong điều kiện thiếu ánh sáng quá lâu.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Đóng tủ lạnh ngay sau khi lấy đồ.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ngồi gần và không nên xem ti vi quá lâu.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90315762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548683-906E-425C-A4B4-1089E21F9137}"/>
              </a:ext>
            </a:extLst>
          </p:cNvPr>
          <p:cNvSpPr txBox="1"/>
          <p:nvPr/>
        </p:nvSpPr>
        <p:spPr>
          <a:xfrm>
            <a:off x="3790901" y="653114"/>
            <a:ext cx="570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.........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898348-94F9-982E-C823-1996725E9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005" y="2422054"/>
            <a:ext cx="9492295" cy="2609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37829C-2058-79D3-8EBD-8218D4FE2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838" y="1425212"/>
            <a:ext cx="270076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28E50-D501-71F8-2C26-688390547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432" y="116958"/>
            <a:ext cx="9897165" cy="25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015013" y="1265273"/>
            <a:ext cx="10161974" cy="3173573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" y="3250209"/>
            <a:ext cx="2464438" cy="2615816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37" y="37166"/>
            <a:ext cx="2250289" cy="2847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B46808-4B10-1723-B987-F7108587489F}"/>
              </a:ext>
            </a:extLst>
          </p:cNvPr>
          <p:cNvSpPr txBox="1"/>
          <p:nvPr/>
        </p:nvSpPr>
        <p:spPr>
          <a:xfrm>
            <a:off x="2424223" y="1871330"/>
            <a:ext cx="764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884892" y="176804"/>
            <a:ext cx="10045377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531</Words>
  <Application>Microsoft Office PowerPoint</Application>
  <PresentationFormat>Widescreen</PresentationFormat>
  <Paragraphs>60</Paragraphs>
  <Slides>28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#9Slide02 Noi dung dai</vt:lpstr>
      <vt:lpstr>#9Slide02 Tieu de dai</vt:lpstr>
      <vt:lpstr>Arial</vt:lpstr>
      <vt:lpstr>Calibri</vt:lpstr>
      <vt:lpstr>Cambria</vt:lpstr>
      <vt:lpstr>Georgia</vt:lpstr>
      <vt:lpstr>Times New Roman</vt:lpstr>
      <vt:lpstr>华康方圆体W7</vt:lpstr>
      <vt:lpstr>1_Office Theme</vt:lpstr>
      <vt:lpstr>1_Office 主题​​</vt:lpstr>
      <vt:lpstr>2_Office Theme</vt:lpstr>
      <vt:lpstr>5_Office Theme</vt:lpstr>
      <vt:lpstr>1_Simple Light</vt:lpstr>
      <vt:lpstr>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46</cp:revision>
  <dcterms:created xsi:type="dcterms:W3CDTF">2022-09-19T22:19:00Z</dcterms:created>
  <dcterms:modified xsi:type="dcterms:W3CDTF">2025-12-17T14:48:32Z</dcterms:modified>
</cp:coreProperties>
</file>