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47" r:id="rId3"/>
    <p:sldId id="440" r:id="rId4"/>
    <p:sldId id="444" r:id="rId5"/>
    <p:sldId id="449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FF0000"/>
    <a:srgbClr val="0000CC"/>
    <a:srgbClr val="FF0066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313C37-53A1-464B-8C89-97DFD3D91799}" v="59" dt="2025-12-18T01:52:52.1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72" d="100"/>
          <a:sy n="72" d="100"/>
        </p:scale>
        <p:origin x="96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yenduongkinh@outlook.com.vn" userId="8e61122050d3f90c" providerId="LiveId" clId="{C9DA293A-8C32-480F-A634-C52430EDDA78}"/>
    <pc:docChg chg="undo custSel addSld delSld modSld">
      <pc:chgData name="chuyenduongkinh@outlook.com.vn" userId="8e61122050d3f90c" providerId="LiveId" clId="{C9DA293A-8C32-480F-A634-C52430EDDA78}" dt="2025-12-18T03:11:01" v="242" actId="2696"/>
      <pc:docMkLst>
        <pc:docMk/>
      </pc:docMkLst>
      <pc:sldChg chg="modSp mod">
        <pc:chgData name="chuyenduongkinh@outlook.com.vn" userId="8e61122050d3f90c" providerId="LiveId" clId="{C9DA293A-8C32-480F-A634-C52430EDDA78}" dt="2025-12-17T04:53:20.267" v="104" actId="20577"/>
        <pc:sldMkLst>
          <pc:docMk/>
          <pc:sldMk cId="0" sldId="327"/>
        </pc:sldMkLst>
        <pc:spChg chg="mod">
          <ac:chgData name="chuyenduongkinh@outlook.com.vn" userId="8e61122050d3f90c" providerId="LiveId" clId="{C9DA293A-8C32-480F-A634-C52430EDDA78}" dt="2025-12-17T04:53:20.267" v="104" actId="20577"/>
          <ac:spMkLst>
            <pc:docMk/>
            <pc:sldMk cId="0" sldId="327"/>
            <ac:spMk id="2057" creationId="{00000000-0000-0000-0000-000000000000}"/>
          </ac:spMkLst>
        </pc:spChg>
      </pc:sldChg>
      <pc:sldChg chg="del">
        <pc:chgData name="chuyenduongkinh@outlook.com.vn" userId="8e61122050d3f90c" providerId="LiveId" clId="{C9DA293A-8C32-480F-A634-C52430EDDA78}" dt="2025-12-17T04:46:10.269" v="48" actId="2696"/>
        <pc:sldMkLst>
          <pc:docMk/>
          <pc:sldMk cId="0" sldId="408"/>
        </pc:sldMkLst>
      </pc:sldChg>
      <pc:sldChg chg="addSp modSp mod modAnim">
        <pc:chgData name="chuyenduongkinh@outlook.com.vn" userId="8e61122050d3f90c" providerId="LiveId" clId="{C9DA293A-8C32-480F-A634-C52430EDDA78}" dt="2025-12-17T04:55:20.689" v="213"/>
        <pc:sldMkLst>
          <pc:docMk/>
          <pc:sldMk cId="2252523067" sldId="440"/>
        </pc:sldMkLst>
        <pc:spChg chg="mod">
          <ac:chgData name="chuyenduongkinh@outlook.com.vn" userId="8e61122050d3f90c" providerId="LiveId" clId="{C9DA293A-8C32-480F-A634-C52430EDDA78}" dt="2025-12-16T08:05:12.239" v="28" actId="20577"/>
          <ac:spMkLst>
            <pc:docMk/>
            <pc:sldMk cId="2252523067" sldId="440"/>
            <ac:spMk id="12" creationId="{00000000-0000-0000-0000-000000000000}"/>
          </ac:spMkLst>
        </pc:spChg>
        <pc:spChg chg="add mod">
          <ac:chgData name="chuyenduongkinh@outlook.com.vn" userId="8e61122050d3f90c" providerId="LiveId" clId="{C9DA293A-8C32-480F-A634-C52430EDDA78}" dt="2025-12-16T08:05:44.305" v="34" actId="1076"/>
          <ac:spMkLst>
            <pc:docMk/>
            <pc:sldMk cId="2252523067" sldId="440"/>
            <ac:spMk id="14" creationId="{98D3F5EA-CEE3-035A-C921-6ED78DD2AA9C}"/>
          </ac:spMkLst>
        </pc:spChg>
        <pc:spChg chg="mod">
          <ac:chgData name="chuyenduongkinh@outlook.com.vn" userId="8e61122050d3f90c" providerId="LiveId" clId="{C9DA293A-8C32-480F-A634-C52430EDDA78}" dt="2025-12-17T04:55:20.689" v="213"/>
          <ac:spMkLst>
            <pc:docMk/>
            <pc:sldMk cId="2252523067" sldId="440"/>
            <ac:spMk id="21" creationId="{00000000-0000-0000-0000-000000000000}"/>
          </ac:spMkLst>
        </pc:spChg>
        <pc:cxnChg chg="add mod">
          <ac:chgData name="chuyenduongkinh@outlook.com.vn" userId="8e61122050d3f90c" providerId="LiveId" clId="{C9DA293A-8C32-480F-A634-C52430EDDA78}" dt="2025-12-16T08:04:06.387" v="18" actId="14100"/>
          <ac:cxnSpMkLst>
            <pc:docMk/>
            <pc:sldMk cId="2252523067" sldId="440"/>
            <ac:cxnSpMk id="3" creationId="{0EEC3CD3-1E6C-117F-6CD4-3ABFD4404D47}"/>
          </ac:cxnSpMkLst>
        </pc:cxnChg>
        <pc:cxnChg chg="add mod">
          <ac:chgData name="chuyenduongkinh@outlook.com.vn" userId="8e61122050d3f90c" providerId="LiveId" clId="{C9DA293A-8C32-480F-A634-C52430EDDA78}" dt="2025-12-16T08:04:21.187" v="23" actId="14100"/>
          <ac:cxnSpMkLst>
            <pc:docMk/>
            <pc:sldMk cId="2252523067" sldId="440"/>
            <ac:cxnSpMk id="5" creationId="{186E02FC-1ADF-0A04-D8C8-9680AB91BD23}"/>
          </ac:cxnSpMkLst>
        </pc:cxnChg>
      </pc:sldChg>
      <pc:sldChg chg="addSp modSp mod modAnim">
        <pc:chgData name="chuyenduongkinh@outlook.com.vn" userId="8e61122050d3f90c" providerId="LiveId" clId="{C9DA293A-8C32-480F-A634-C52430EDDA78}" dt="2025-12-17T04:55:30.691" v="214"/>
        <pc:sldMkLst>
          <pc:docMk/>
          <pc:sldMk cId="596944093" sldId="444"/>
        </pc:sldMkLst>
        <pc:spChg chg="mod">
          <ac:chgData name="chuyenduongkinh@outlook.com.vn" userId="8e61122050d3f90c" providerId="LiveId" clId="{C9DA293A-8C32-480F-A634-C52430EDDA78}" dt="2025-12-17T04:47:55.975" v="49" actId="20577"/>
          <ac:spMkLst>
            <pc:docMk/>
            <pc:sldMk cId="596944093" sldId="444"/>
            <ac:spMk id="2" creationId="{00000000-0000-0000-0000-000000000000}"/>
          </ac:spMkLst>
        </pc:spChg>
        <pc:spChg chg="mod">
          <ac:chgData name="chuyenduongkinh@outlook.com.vn" userId="8e61122050d3f90c" providerId="LiveId" clId="{C9DA293A-8C32-480F-A634-C52430EDDA78}" dt="2025-12-17T04:55:30.691" v="214"/>
          <ac:spMkLst>
            <pc:docMk/>
            <pc:sldMk cId="596944093" sldId="444"/>
            <ac:spMk id="20" creationId="{00000000-0000-0000-0000-000000000000}"/>
          </ac:spMkLst>
        </pc:spChg>
        <pc:spChg chg="mod">
          <ac:chgData name="chuyenduongkinh@outlook.com.vn" userId="8e61122050d3f90c" providerId="LiveId" clId="{C9DA293A-8C32-480F-A634-C52430EDDA78}" dt="2025-12-17T04:50:56.845" v="94" actId="1076"/>
          <ac:spMkLst>
            <pc:docMk/>
            <pc:sldMk cId="596944093" sldId="444"/>
            <ac:spMk id="23" creationId="{00000000-0000-0000-0000-000000000000}"/>
          </ac:spMkLst>
        </pc:spChg>
        <pc:spChg chg="mod">
          <ac:chgData name="chuyenduongkinh@outlook.com.vn" userId="8e61122050d3f90c" providerId="LiveId" clId="{C9DA293A-8C32-480F-A634-C52430EDDA78}" dt="2025-12-17T04:50:56.845" v="94" actId="1076"/>
          <ac:spMkLst>
            <pc:docMk/>
            <pc:sldMk cId="596944093" sldId="444"/>
            <ac:spMk id="24" creationId="{00000000-0000-0000-0000-000000000000}"/>
          </ac:spMkLst>
        </pc:spChg>
        <pc:spChg chg="mod">
          <ac:chgData name="chuyenduongkinh@outlook.com.vn" userId="8e61122050d3f90c" providerId="LiveId" clId="{C9DA293A-8C32-480F-A634-C52430EDDA78}" dt="2025-12-17T04:48:55.251" v="65" actId="20577"/>
          <ac:spMkLst>
            <pc:docMk/>
            <pc:sldMk cId="596944093" sldId="444"/>
            <ac:spMk id="25" creationId="{00000000-0000-0000-0000-000000000000}"/>
          </ac:spMkLst>
        </pc:spChg>
        <pc:spChg chg="mod">
          <ac:chgData name="chuyenduongkinh@outlook.com.vn" userId="8e61122050d3f90c" providerId="LiveId" clId="{C9DA293A-8C32-480F-A634-C52430EDDA78}" dt="2025-12-17T04:49:02.621" v="72" actId="20577"/>
          <ac:spMkLst>
            <pc:docMk/>
            <pc:sldMk cId="596944093" sldId="444"/>
            <ac:spMk id="27" creationId="{00000000-0000-0000-0000-000000000000}"/>
          </ac:spMkLst>
        </pc:spChg>
        <pc:spChg chg="mod">
          <ac:chgData name="chuyenduongkinh@outlook.com.vn" userId="8e61122050d3f90c" providerId="LiveId" clId="{C9DA293A-8C32-480F-A634-C52430EDDA78}" dt="2025-12-17T04:49:14.086" v="77" actId="20577"/>
          <ac:spMkLst>
            <pc:docMk/>
            <pc:sldMk cId="596944093" sldId="444"/>
            <ac:spMk id="30" creationId="{00000000-0000-0000-0000-000000000000}"/>
          </ac:spMkLst>
        </pc:spChg>
        <pc:grpChg chg="mod">
          <ac:chgData name="chuyenduongkinh@outlook.com.vn" userId="8e61122050d3f90c" providerId="LiveId" clId="{C9DA293A-8C32-480F-A634-C52430EDDA78}" dt="2025-12-17T04:50:56.845" v="94" actId="1076"/>
          <ac:grpSpMkLst>
            <pc:docMk/>
            <pc:sldMk cId="596944093" sldId="444"/>
            <ac:grpSpMk id="13" creationId="{00000000-0000-0000-0000-000000000000}"/>
          </ac:grpSpMkLst>
        </pc:grpChg>
        <pc:grpChg chg="mod">
          <ac:chgData name="chuyenduongkinh@outlook.com.vn" userId="8e61122050d3f90c" providerId="LiveId" clId="{C9DA293A-8C32-480F-A634-C52430EDDA78}" dt="2025-12-17T04:50:56.845" v="94" actId="1076"/>
          <ac:grpSpMkLst>
            <pc:docMk/>
            <pc:sldMk cId="596944093" sldId="444"/>
            <ac:grpSpMk id="19" creationId="{00000000-0000-0000-0000-000000000000}"/>
          </ac:grpSpMkLst>
        </pc:grpChg>
        <pc:grpChg chg="mod">
          <ac:chgData name="chuyenduongkinh@outlook.com.vn" userId="8e61122050d3f90c" providerId="LiveId" clId="{C9DA293A-8C32-480F-A634-C52430EDDA78}" dt="2025-12-17T04:50:56.845" v="94" actId="1076"/>
          <ac:grpSpMkLst>
            <pc:docMk/>
            <pc:sldMk cId="596944093" sldId="444"/>
            <ac:grpSpMk id="21" creationId="{00000000-0000-0000-0000-000000000000}"/>
          </ac:grpSpMkLst>
        </pc:grpChg>
        <pc:cxnChg chg="add mod">
          <ac:chgData name="chuyenduongkinh@outlook.com.vn" userId="8e61122050d3f90c" providerId="LiveId" clId="{C9DA293A-8C32-480F-A634-C52430EDDA78}" dt="2025-12-16T08:06:54.372" v="42" actId="14100"/>
          <ac:cxnSpMkLst>
            <pc:docMk/>
            <pc:sldMk cId="596944093" sldId="444"/>
            <ac:cxnSpMk id="3" creationId="{28B1770A-F2C8-5CEA-6962-5501F7767CC6}"/>
          </ac:cxnSpMkLst>
        </pc:cxnChg>
        <pc:cxnChg chg="add mod">
          <ac:chgData name="chuyenduongkinh@outlook.com.vn" userId="8e61122050d3f90c" providerId="LiveId" clId="{C9DA293A-8C32-480F-A634-C52430EDDA78}" dt="2025-12-16T08:07:03.203" v="45" actId="14100"/>
          <ac:cxnSpMkLst>
            <pc:docMk/>
            <pc:sldMk cId="596944093" sldId="444"/>
            <ac:cxnSpMk id="6" creationId="{25727F62-9C0D-61B1-4484-1C02CC7ADCFA}"/>
          </ac:cxnSpMkLst>
        </pc:cxnChg>
        <pc:cxnChg chg="mod">
          <ac:chgData name="chuyenduongkinh@outlook.com.vn" userId="8e61122050d3f90c" providerId="LiveId" clId="{C9DA293A-8C32-480F-A634-C52430EDDA78}" dt="2025-12-17T04:50:56.845" v="94" actId="1076"/>
          <ac:cxnSpMkLst>
            <pc:docMk/>
            <pc:sldMk cId="596944093" sldId="444"/>
            <ac:cxnSpMk id="22" creationId="{00000000-0000-0000-0000-000000000000}"/>
          </ac:cxnSpMkLst>
        </pc:cxnChg>
      </pc:sldChg>
      <pc:sldChg chg="modSp del mod">
        <pc:chgData name="chuyenduongkinh@outlook.com.vn" userId="8e61122050d3f90c" providerId="LiveId" clId="{C9DA293A-8C32-480F-A634-C52430EDDA78}" dt="2025-12-18T00:43:43.037" v="233" actId="2696"/>
        <pc:sldMkLst>
          <pc:docMk/>
          <pc:sldMk cId="575822565" sldId="446"/>
        </pc:sldMkLst>
        <pc:spChg chg="mod">
          <ac:chgData name="chuyenduongkinh@outlook.com.vn" userId="8e61122050d3f90c" providerId="LiveId" clId="{C9DA293A-8C32-480F-A634-C52430EDDA78}" dt="2025-12-17T04:55:40.905" v="215"/>
          <ac:spMkLst>
            <pc:docMk/>
            <pc:sldMk cId="575822565" sldId="446"/>
            <ac:spMk id="21" creationId="{00000000-0000-0000-0000-000000000000}"/>
          </ac:spMkLst>
        </pc:spChg>
      </pc:sldChg>
      <pc:sldChg chg="addSp delSp modSp mod modAnim">
        <pc:chgData name="chuyenduongkinh@outlook.com.vn" userId="8e61122050d3f90c" providerId="LiveId" clId="{C9DA293A-8C32-480F-A634-C52430EDDA78}" dt="2025-12-17T04:54:58.750" v="212" actId="20577"/>
        <pc:sldMkLst>
          <pc:docMk/>
          <pc:sldMk cId="3623061573" sldId="447"/>
        </pc:sldMkLst>
        <pc:spChg chg="mod">
          <ac:chgData name="chuyenduongkinh@outlook.com.vn" userId="8e61122050d3f90c" providerId="LiveId" clId="{C9DA293A-8C32-480F-A634-C52430EDDA78}" dt="2025-12-17T04:54:58.750" v="212" actId="20577"/>
          <ac:spMkLst>
            <pc:docMk/>
            <pc:sldMk cId="3623061573" sldId="447"/>
            <ac:spMk id="21" creationId="{00000000-0000-0000-0000-000000000000}"/>
          </ac:spMkLst>
        </pc:spChg>
        <pc:cxnChg chg="add mod">
          <ac:chgData name="chuyenduongkinh@outlook.com.vn" userId="8e61122050d3f90c" providerId="LiveId" clId="{C9DA293A-8C32-480F-A634-C52430EDDA78}" dt="2025-12-16T08:02:11.628" v="8" actId="14100"/>
          <ac:cxnSpMkLst>
            <pc:docMk/>
            <pc:sldMk cId="3623061573" sldId="447"/>
            <ac:cxnSpMk id="4" creationId="{9E3499BB-5B9A-D8B8-5E83-D082B6030C32}"/>
          </ac:cxnSpMkLst>
        </pc:cxnChg>
        <pc:cxnChg chg="add mod">
          <ac:chgData name="chuyenduongkinh@outlook.com.vn" userId="8e61122050d3f90c" providerId="LiveId" clId="{C9DA293A-8C32-480F-A634-C52430EDDA78}" dt="2025-12-16T08:02:35.072" v="11" actId="14100"/>
          <ac:cxnSpMkLst>
            <pc:docMk/>
            <pc:sldMk cId="3623061573" sldId="447"/>
            <ac:cxnSpMk id="34" creationId="{F0DB29A9-4FE1-1FBA-25D3-7666EA2CA08A}"/>
          </ac:cxnSpMkLst>
        </pc:cxnChg>
      </pc:sldChg>
      <pc:sldChg chg="modSp del mod">
        <pc:chgData name="chuyenduongkinh@outlook.com.vn" userId="8e61122050d3f90c" providerId="LiveId" clId="{C9DA293A-8C32-480F-A634-C52430EDDA78}" dt="2025-12-18T00:43:48.133" v="234" actId="2696"/>
        <pc:sldMkLst>
          <pc:docMk/>
          <pc:sldMk cId="3051547922" sldId="448"/>
        </pc:sldMkLst>
        <pc:spChg chg="mod">
          <ac:chgData name="chuyenduongkinh@outlook.com.vn" userId="8e61122050d3f90c" providerId="LiveId" clId="{C9DA293A-8C32-480F-A634-C52430EDDA78}" dt="2025-12-17T04:55:49.539" v="216"/>
          <ac:spMkLst>
            <pc:docMk/>
            <pc:sldMk cId="3051547922" sldId="448"/>
            <ac:spMk id="21" creationId="{00000000-0000-0000-0000-000000000000}"/>
          </ac:spMkLst>
        </pc:spChg>
        <pc:spChg chg="mod">
          <ac:chgData name="chuyenduongkinh@outlook.com.vn" userId="8e61122050d3f90c" providerId="LiveId" clId="{C9DA293A-8C32-480F-A634-C52430EDDA78}" dt="2025-12-17T06:48:06.970" v="224" actId="120"/>
          <ac:spMkLst>
            <pc:docMk/>
            <pc:sldMk cId="3051547922" sldId="448"/>
            <ac:spMk id="26" creationId="{00000000-0000-0000-0000-000000000000}"/>
          </ac:spMkLst>
        </pc:spChg>
      </pc:sldChg>
      <pc:sldChg chg="modSp mod">
        <pc:chgData name="chuyenduongkinh@outlook.com.vn" userId="8e61122050d3f90c" providerId="LiveId" clId="{C9DA293A-8C32-480F-A634-C52430EDDA78}" dt="2025-12-17T04:56:00.078" v="217"/>
        <pc:sldMkLst>
          <pc:docMk/>
          <pc:sldMk cId="1426685581" sldId="449"/>
        </pc:sldMkLst>
        <pc:spChg chg="mod">
          <ac:chgData name="chuyenduongkinh@outlook.com.vn" userId="8e61122050d3f90c" providerId="LiveId" clId="{C9DA293A-8C32-480F-A634-C52430EDDA78}" dt="2025-12-17T04:56:00.078" v="217"/>
          <ac:spMkLst>
            <pc:docMk/>
            <pc:sldMk cId="1426685581" sldId="449"/>
            <ac:spMk id="21" creationId="{00000000-0000-0000-0000-000000000000}"/>
          </ac:spMkLst>
        </pc:spChg>
        <pc:spChg chg="mod">
          <ac:chgData name="chuyenduongkinh@outlook.com.vn" userId="8e61122050d3f90c" providerId="LiveId" clId="{C9DA293A-8C32-480F-A634-C52430EDDA78}" dt="2025-12-17T04:51:23.662" v="98" actId="14100"/>
          <ac:spMkLst>
            <pc:docMk/>
            <pc:sldMk cId="1426685581" sldId="449"/>
            <ac:spMk id="24" creationId="{00000000-0000-0000-0000-000000000000}"/>
          </ac:spMkLst>
        </pc:spChg>
        <pc:spChg chg="mod">
          <ac:chgData name="chuyenduongkinh@outlook.com.vn" userId="8e61122050d3f90c" providerId="LiveId" clId="{C9DA293A-8C32-480F-A634-C52430EDDA78}" dt="2025-12-17T04:51:23.662" v="98" actId="14100"/>
          <ac:spMkLst>
            <pc:docMk/>
            <pc:sldMk cId="1426685581" sldId="449"/>
            <ac:spMk id="25" creationId="{00000000-0000-0000-0000-000000000000}"/>
          </ac:spMkLst>
        </pc:spChg>
        <pc:grpChg chg="mod">
          <ac:chgData name="chuyenduongkinh@outlook.com.vn" userId="8e61122050d3f90c" providerId="LiveId" clId="{C9DA293A-8C32-480F-A634-C52430EDDA78}" dt="2025-12-17T04:51:23.662" v="98" actId="14100"/>
          <ac:grpSpMkLst>
            <pc:docMk/>
            <pc:sldMk cId="1426685581" sldId="449"/>
            <ac:grpSpMk id="19" creationId="{00000000-0000-0000-0000-000000000000}"/>
          </ac:grpSpMkLst>
        </pc:grpChg>
        <pc:grpChg chg="mod">
          <ac:chgData name="chuyenduongkinh@outlook.com.vn" userId="8e61122050d3f90c" providerId="LiveId" clId="{C9DA293A-8C32-480F-A634-C52430EDDA78}" dt="2025-12-17T04:51:23.662" v="98" actId="14100"/>
          <ac:grpSpMkLst>
            <pc:docMk/>
            <pc:sldMk cId="1426685581" sldId="449"/>
            <ac:grpSpMk id="20" creationId="{00000000-0000-0000-0000-000000000000}"/>
          </ac:grpSpMkLst>
        </pc:grpChg>
        <pc:grpChg chg="mod">
          <ac:chgData name="chuyenduongkinh@outlook.com.vn" userId="8e61122050d3f90c" providerId="LiveId" clId="{C9DA293A-8C32-480F-A634-C52430EDDA78}" dt="2025-12-17T04:51:23.662" v="98" actId="14100"/>
          <ac:grpSpMkLst>
            <pc:docMk/>
            <pc:sldMk cId="1426685581" sldId="449"/>
            <ac:grpSpMk id="22" creationId="{00000000-0000-0000-0000-000000000000}"/>
          </ac:grpSpMkLst>
        </pc:grpChg>
        <pc:cxnChg chg="mod">
          <ac:chgData name="chuyenduongkinh@outlook.com.vn" userId="8e61122050d3f90c" providerId="LiveId" clId="{C9DA293A-8C32-480F-A634-C52430EDDA78}" dt="2025-12-17T04:51:23.662" v="98" actId="14100"/>
          <ac:cxnSpMkLst>
            <pc:docMk/>
            <pc:sldMk cId="1426685581" sldId="449"/>
            <ac:cxnSpMk id="23" creationId="{00000000-0000-0000-0000-000000000000}"/>
          </ac:cxnSpMkLst>
        </pc:cxnChg>
      </pc:sldChg>
      <pc:sldChg chg="addSp delSp modSp new del mod modAnim">
        <pc:chgData name="chuyenduongkinh@outlook.com.vn" userId="8e61122050d3f90c" providerId="LiveId" clId="{C9DA293A-8C32-480F-A634-C52430EDDA78}" dt="2025-12-18T03:11:01" v="242" actId="2696"/>
        <pc:sldMkLst>
          <pc:docMk/>
          <pc:sldMk cId="1894902858" sldId="450"/>
        </pc:sldMkLst>
        <pc:spChg chg="del">
          <ac:chgData name="chuyenduongkinh@outlook.com.vn" userId="8e61122050d3f90c" providerId="LiveId" clId="{C9DA293A-8C32-480F-A634-C52430EDDA78}" dt="2025-12-17T06:45:36.752" v="219"/>
          <ac:spMkLst>
            <pc:docMk/>
            <pc:sldMk cId="1894902858" sldId="450"/>
            <ac:spMk id="3" creationId="{0D048363-36BB-F7CD-9941-FE387AA83D34}"/>
          </ac:spMkLst>
        </pc:spChg>
        <pc:spChg chg="add del mod">
          <ac:chgData name="chuyenduongkinh@outlook.com.vn" userId="8e61122050d3f90c" providerId="LiveId" clId="{C9DA293A-8C32-480F-A634-C52430EDDA78}" dt="2025-12-17T07:03:08.936" v="227"/>
          <ac:spMkLst>
            <pc:docMk/>
            <pc:sldMk cId="1894902858" sldId="450"/>
            <ac:spMk id="5" creationId="{0113EB23-66A0-B476-4963-6C1B1A96678D}"/>
          </ac:spMkLst>
        </pc:spChg>
        <pc:picChg chg="add del mod">
          <ac:chgData name="chuyenduongkinh@outlook.com.vn" userId="8e61122050d3f90c" providerId="LiveId" clId="{C9DA293A-8C32-480F-A634-C52430EDDA78}" dt="2025-12-17T07:02:18.380" v="226" actId="478"/>
          <ac:picMkLst>
            <pc:docMk/>
            <pc:sldMk cId="1894902858" sldId="450"/>
            <ac:picMk id="4" creationId="{0737EA0B-85EB-40E3-96C7-5C8C520BF27D}"/>
          </ac:picMkLst>
        </pc:picChg>
        <pc:picChg chg="add mod">
          <ac:chgData name="chuyenduongkinh@outlook.com.vn" userId="8e61122050d3f90c" providerId="LiveId" clId="{C9DA293A-8C32-480F-A634-C52430EDDA78}" dt="2025-12-17T07:03:23.085" v="232" actId="14100"/>
          <ac:picMkLst>
            <pc:docMk/>
            <pc:sldMk cId="1894902858" sldId="450"/>
            <ac:picMk id="6" creationId="{7775B4EB-45DE-7DD0-7DAF-6790FFB74BBB}"/>
          </ac:picMkLst>
        </pc:picChg>
      </pc:sldChg>
      <pc:sldChg chg="addSp modSp new del mod modAnim">
        <pc:chgData name="chuyenduongkinh@outlook.com.vn" userId="8e61122050d3f90c" providerId="LiveId" clId="{C9DA293A-8C32-480F-A634-C52430EDDA78}" dt="2025-12-18T03:06:47.995" v="241" actId="2696"/>
        <pc:sldMkLst>
          <pc:docMk/>
          <pc:sldMk cId="2933194952" sldId="451"/>
        </pc:sldMkLst>
        <pc:picChg chg="add mod">
          <ac:chgData name="chuyenduongkinh@outlook.com.vn" userId="8e61122050d3f90c" providerId="LiveId" clId="{C9DA293A-8C32-480F-A634-C52430EDDA78}" dt="2025-12-18T01:53:02.666" v="240" actId="14100"/>
          <ac:picMkLst>
            <pc:docMk/>
            <pc:sldMk cId="2933194952" sldId="451"/>
            <ac:picMk id="2" creationId="{E06F5CC5-3659-49AD-5657-D9C44295651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  <p:txBody>
          <a:bodyPr/>
          <a:lstStyle/>
          <a:p>
            <a:endParaRPr lang="vi-VN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HƯNG ĐẠO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80319" y="4343401"/>
            <a:ext cx="12432103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28: CON ĐƯỜNG CỦA BÉ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viên:Trần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Thị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Chuyến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:  3A2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519" y="5443538"/>
            <a:ext cx="3167856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3716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0574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47286" y="76200"/>
            <a:ext cx="10730822" cy="1427440"/>
            <a:chOff x="2447286" y="238780"/>
            <a:chExt cx="10730822" cy="1427440"/>
          </a:xfrm>
        </p:grpSpPr>
        <p:grpSp>
          <p:nvGrpSpPr>
            <p:cNvPr id="14" name="Group 13"/>
            <p:cNvGrpSpPr/>
            <p:nvPr/>
          </p:nvGrpSpPr>
          <p:grpSpPr>
            <a:xfrm>
              <a:off x="5160710" y="238780"/>
              <a:ext cx="5471370" cy="905028"/>
              <a:chOff x="5073631" y="299739"/>
              <a:chExt cx="5379053" cy="90502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73631" y="299739"/>
                <a:ext cx="5379053" cy="905028"/>
                <a:chOff x="5073631" y="299739"/>
                <a:chExt cx="5379053" cy="905028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73631" y="299739"/>
                  <a:ext cx="537905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ngày18 tháng12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2025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826235" y="1151823"/>
                <a:ext cx="162425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2447286" y="1143000"/>
              <a:ext cx="107308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LUYỆN TẬP: MỞ RỘNG VỐN TỪ VỀ NGHỀ NGHIỆP; CÂU HỎI</a:t>
              </a:r>
            </a:p>
          </p:txBody>
        </p:sp>
      </p:grpSp>
      <p:pic>
        <p:nvPicPr>
          <p:cNvPr id="2" name="Picture 2" descr="https://img.loigiaihay.com/picture/2022/0315/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2734508"/>
            <a:ext cx="12877799" cy="625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233319" y="6693567"/>
            <a:ext cx="2362200" cy="762001"/>
            <a:chOff x="4785519" y="6348284"/>
            <a:chExt cx="2362200" cy="762001"/>
          </a:xfrm>
        </p:grpSpPr>
        <p:sp>
          <p:nvSpPr>
            <p:cNvPr id="6" name="Rectangle 5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70755" y="6473372"/>
              <a:ext cx="1752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Dược sĩ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33319" y="7672135"/>
            <a:ext cx="2686954" cy="762001"/>
            <a:chOff x="4633119" y="6348284"/>
            <a:chExt cx="2686954" cy="762001"/>
          </a:xfrm>
        </p:grpSpPr>
        <p:sp>
          <p:nvSpPr>
            <p:cNvPr id="20" name="Rectangle 19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33119" y="6473372"/>
              <a:ext cx="26869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Nông nghiệp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348119" y="6705600"/>
            <a:ext cx="2362200" cy="762001"/>
            <a:chOff x="4785519" y="6348284"/>
            <a:chExt cx="2362200" cy="762001"/>
          </a:xfrm>
        </p:grpSpPr>
        <p:sp>
          <p:nvSpPr>
            <p:cNvPr id="24" name="Rectangle 23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85519" y="6473372"/>
              <a:ext cx="21868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Bán thuốc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324055" y="7684167"/>
            <a:ext cx="2362200" cy="762001"/>
            <a:chOff x="4785519" y="6348284"/>
            <a:chExt cx="2362200" cy="762001"/>
          </a:xfrm>
        </p:grpSpPr>
        <p:sp>
          <p:nvSpPr>
            <p:cNvPr id="27" name="Rectangle 26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00085" y="6436517"/>
              <a:ext cx="2119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Trồng trọt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33319" y="5715000"/>
            <a:ext cx="2362200" cy="762001"/>
            <a:chOff x="4785519" y="6348284"/>
            <a:chExt cx="2362200" cy="762001"/>
          </a:xfrm>
        </p:grpSpPr>
        <p:sp>
          <p:nvSpPr>
            <p:cNvPr id="30" name="Rectangle 29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70755" y="6473372"/>
              <a:ext cx="13917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Bác sĩ</a:t>
              </a:r>
            </a:p>
          </p:txBody>
        </p:sp>
      </p:grpSp>
      <p:cxnSp>
        <p:nvCxnSpPr>
          <p:cNvPr id="4" name="Đường nối Thẳng 3">
            <a:extLst>
              <a:ext uri="{FF2B5EF4-FFF2-40B4-BE49-F238E27FC236}">
                <a16:creationId xmlns:a16="http://schemas.microsoft.com/office/drawing/2014/main" id="{9E3499BB-5B9A-D8B8-5E83-D082B6030C32}"/>
              </a:ext>
            </a:extLst>
          </p:cNvPr>
          <p:cNvCxnSpPr>
            <a:cxnSpLocks/>
          </p:cNvCxnSpPr>
          <p:nvPr/>
        </p:nvCxnSpPr>
        <p:spPr>
          <a:xfrm>
            <a:off x="2956719" y="26670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id="{F0DB29A9-4FE1-1FBA-25D3-7666EA2CA08A}"/>
              </a:ext>
            </a:extLst>
          </p:cNvPr>
          <p:cNvCxnSpPr>
            <a:cxnSpLocks/>
          </p:cNvCxnSpPr>
          <p:nvPr/>
        </p:nvCxnSpPr>
        <p:spPr>
          <a:xfrm>
            <a:off x="6245280" y="2667000"/>
            <a:ext cx="38742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0615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715869"/>
            <a:ext cx="4191000" cy="646331"/>
            <a:chOff x="1508919" y="1888664"/>
            <a:chExt cx="3733800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401669"/>
            <a:ext cx="14575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Tìm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2050" name="Picture 2" descr="https://img.loigiaihay.com/picture/2022/0315/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61" y="3601998"/>
            <a:ext cx="8564958" cy="53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03673" y="4495800"/>
            <a:ext cx="58250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Các 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dùng để hỏi là: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432045" y="262270"/>
            <a:ext cx="10761279" cy="1403950"/>
            <a:chOff x="2432045" y="262270"/>
            <a:chExt cx="10761279" cy="1403950"/>
          </a:xfrm>
        </p:grpSpPr>
        <p:grpSp>
          <p:nvGrpSpPr>
            <p:cNvPr id="20" name="Group 19"/>
            <p:cNvGrpSpPr/>
            <p:nvPr/>
          </p:nvGrpSpPr>
          <p:grpSpPr>
            <a:xfrm>
              <a:off x="5441156" y="262270"/>
              <a:ext cx="5492209" cy="881538"/>
              <a:chOff x="5349345" y="323229"/>
              <a:chExt cx="5399539" cy="881538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349345" y="323229"/>
                <a:ext cx="5399539" cy="881538"/>
                <a:chOff x="5349345" y="323229"/>
                <a:chExt cx="5399539" cy="881538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349345" y="32322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 </a:t>
                  </a:r>
                  <a:r>
                    <a:rPr kumimoji="0" lang="en-US" sz="2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Năm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ngày18 tháng12 </a:t>
                  </a:r>
                  <a:r>
                    <a:rPr kumimoji="0" lang="en-US" sz="2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năm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2025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826235" y="1151823"/>
                <a:ext cx="162425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2432045" y="1143000"/>
              <a:ext cx="107612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 TẬP: MỞ RỘNG VỐN TỪ VỀ NGHỀ NGHIỆP; CÂU HỎI</a:t>
              </a:r>
            </a:p>
          </p:txBody>
        </p:sp>
      </p:grp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0EEC3CD3-1E6C-117F-6CD4-3ABFD4404D47}"/>
              </a:ext>
            </a:extLst>
          </p:cNvPr>
          <p:cNvCxnSpPr>
            <a:cxnSpLocks/>
          </p:cNvCxnSpPr>
          <p:nvPr/>
        </p:nvCxnSpPr>
        <p:spPr>
          <a:xfrm>
            <a:off x="3032919" y="30480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186E02FC-1ADF-0A04-D8C8-9680AB91BD23}"/>
              </a:ext>
            </a:extLst>
          </p:cNvPr>
          <p:cNvCxnSpPr>
            <a:cxnSpLocks/>
          </p:cNvCxnSpPr>
          <p:nvPr/>
        </p:nvCxnSpPr>
        <p:spPr>
          <a:xfrm flipV="1">
            <a:off x="7269561" y="3045941"/>
            <a:ext cx="1325958" cy="20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8D3F5EA-CEE3-035A-C921-6ED78DD2AA9C}"/>
              </a:ext>
            </a:extLst>
          </p:cNvPr>
          <p:cNvSpPr txBox="1"/>
          <p:nvPr/>
        </p:nvSpPr>
        <p:spPr>
          <a:xfrm>
            <a:off x="1864725" y="3541098"/>
            <a:ext cx="81369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a: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2252523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76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75519" y="2514600"/>
            <a:ext cx="145758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Nam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b.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c.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d.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508245" y="238780"/>
            <a:ext cx="10761279" cy="1501411"/>
            <a:chOff x="2508245" y="238780"/>
            <a:chExt cx="10761279" cy="1501411"/>
          </a:xfrm>
        </p:grpSpPr>
        <p:grpSp>
          <p:nvGrpSpPr>
            <p:cNvPr id="19" name="Group 18"/>
            <p:cNvGrpSpPr/>
            <p:nvPr/>
          </p:nvGrpSpPr>
          <p:grpSpPr>
            <a:xfrm>
              <a:off x="5160710" y="238780"/>
              <a:ext cx="5492209" cy="905028"/>
              <a:chOff x="5073631" y="299739"/>
              <a:chExt cx="5399539" cy="90502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073631" y="299739"/>
                <a:ext cx="5399539" cy="905028"/>
                <a:chOff x="5073631" y="299739"/>
                <a:chExt cx="5399539" cy="905028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5073631" y="2997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 </a:t>
                  </a:r>
                  <a:r>
                    <a:rPr kumimoji="0" lang="en-US" sz="2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Năm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ngày18 tháng12 </a:t>
                  </a:r>
                  <a:r>
                    <a:rPr kumimoji="0" lang="en-US" sz="2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năm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2025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2" name="Straight Connector 21"/>
              <p:cNvCxnSpPr/>
              <p:nvPr/>
            </p:nvCxnSpPr>
            <p:spPr>
              <a:xfrm>
                <a:off x="6826235" y="1151823"/>
                <a:ext cx="162425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95"/>
            <p:cNvSpPr>
              <a:spLocks noChangeArrowheads="1"/>
            </p:cNvSpPr>
            <p:nvPr/>
          </p:nvSpPr>
          <p:spPr bwMode="auto">
            <a:xfrm>
              <a:off x="2508245" y="1216971"/>
              <a:ext cx="107612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 TẬP: MỞ RỘNG VỐN TỪ VỀ NGHỀ NGHIỆP; CÂU HỎI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575719" y="6567478"/>
            <a:ext cx="255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252793" y="5565832"/>
            <a:ext cx="2716690" cy="1237566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118768" y="5105400"/>
            <a:ext cx="3757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3399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229577" y="6605578"/>
            <a:ext cx="2739906" cy="328622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118768" y="6145146"/>
            <a:ext cx="3018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à?</a:t>
            </a:r>
            <a:endParaRPr lang="en-US" sz="3600" dirty="0">
              <a:solidFill>
                <a:srgbClr val="FF3399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229577" y="7010400"/>
            <a:ext cx="2716690" cy="576595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095552" y="7126563"/>
            <a:ext cx="4570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3399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52793" y="7126563"/>
            <a:ext cx="2716690" cy="1411069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118768" y="8077200"/>
            <a:ext cx="4286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Bao giờ Nam đi học?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28B1770A-F2C8-5CEA-6962-5501F7767CC6}"/>
              </a:ext>
            </a:extLst>
          </p:cNvPr>
          <p:cNvCxnSpPr>
            <a:cxnSpLocks/>
          </p:cNvCxnSpPr>
          <p:nvPr/>
        </p:nvCxnSpPr>
        <p:spPr>
          <a:xfrm>
            <a:off x="3109119" y="3200400"/>
            <a:ext cx="449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25727F62-9C0D-61B1-4484-1C02CC7ADCFA}"/>
              </a:ext>
            </a:extLst>
          </p:cNvPr>
          <p:cNvCxnSpPr>
            <a:cxnSpLocks/>
          </p:cNvCxnSpPr>
          <p:nvPr/>
        </p:nvCxnSpPr>
        <p:spPr>
          <a:xfrm>
            <a:off x="9852819" y="3200400"/>
            <a:ext cx="2705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9440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7" grpId="0"/>
      <p:bldP spid="3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167116"/>
            <a:ext cx="145758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444997" y="238780"/>
            <a:ext cx="10735375" cy="1427440"/>
            <a:chOff x="2444997" y="238780"/>
            <a:chExt cx="10735375" cy="1427440"/>
          </a:xfrm>
        </p:grpSpPr>
        <p:grpSp>
          <p:nvGrpSpPr>
            <p:cNvPr id="20" name="Group 19"/>
            <p:cNvGrpSpPr/>
            <p:nvPr/>
          </p:nvGrpSpPr>
          <p:grpSpPr>
            <a:xfrm>
              <a:off x="5160710" y="238780"/>
              <a:ext cx="5492209" cy="905028"/>
              <a:chOff x="5073631" y="299739"/>
              <a:chExt cx="5399539" cy="905028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73631" y="299739"/>
                <a:ext cx="5399539" cy="905028"/>
                <a:chOff x="5073631" y="299739"/>
                <a:chExt cx="5399539" cy="905028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73631" y="2997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 </a:t>
                  </a:r>
                  <a:r>
                    <a:rPr kumimoji="0" lang="en-US" sz="2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Năm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ngày18 tháng12 </a:t>
                  </a:r>
                  <a:r>
                    <a:rPr kumimoji="0" lang="en-US" sz="2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năm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2025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826235" y="1151823"/>
                <a:ext cx="162425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2444997" y="1143000"/>
              <a:ext cx="107353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 TẬP: MỞ RỘNG VỐN TỪ VỀ NGHỀ NGHIỆP; CÂU HỎI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495628" y="5027716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 mưa.</a:t>
            </a:r>
            <a:endParaRPr lang="en-US" sz="3600"/>
          </a:p>
        </p:txBody>
      </p:sp>
      <p:cxnSp>
        <p:nvCxnSpPr>
          <p:cNvPr id="27" name="Straight Arrow Connector 26"/>
          <p:cNvCxnSpPr>
            <a:stCxn id="26" idx="3"/>
          </p:cNvCxnSpPr>
          <p:nvPr/>
        </p:nvCxnSpPr>
        <p:spPr>
          <a:xfrm flipV="1">
            <a:off x="4705428" y="3325955"/>
            <a:ext cx="2739906" cy="2024927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594619" y="3002789"/>
            <a:ext cx="2631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 mưa à?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0" name="Straight Arrow Connector 29"/>
          <p:cNvCxnSpPr>
            <a:stCxn id="26" idx="3"/>
          </p:cNvCxnSpPr>
          <p:nvPr/>
        </p:nvCxnSpPr>
        <p:spPr>
          <a:xfrm flipV="1">
            <a:off x="4705428" y="4298683"/>
            <a:ext cx="2716690" cy="1052199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571403" y="3975517"/>
            <a:ext cx="3370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 mưa chưa?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2" name="Straight Arrow Connector 31"/>
          <p:cNvCxnSpPr>
            <a:stCxn id="26" idx="3"/>
          </p:cNvCxnSpPr>
          <p:nvPr/>
        </p:nvCxnSpPr>
        <p:spPr>
          <a:xfrm flipV="1">
            <a:off x="4705428" y="5341945"/>
            <a:ext cx="2716690" cy="8937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571403" y="5023952"/>
            <a:ext cx="3632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 mưa không?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29" name="Straight Arrow Connector 28"/>
          <p:cNvCxnSpPr>
            <a:stCxn id="26" idx="3"/>
          </p:cNvCxnSpPr>
          <p:nvPr/>
        </p:nvCxnSpPr>
        <p:spPr>
          <a:xfrm>
            <a:off x="4705428" y="5350882"/>
            <a:ext cx="2714309" cy="865994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569022" y="5898883"/>
            <a:ext cx="2678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 mưa ư?</a:t>
            </a:r>
            <a:endParaRPr lang="en-US" sz="3600">
              <a:solidFill>
                <a:srgbClr val="FF3399"/>
              </a:solidFill>
            </a:endParaRPr>
          </a:p>
        </p:txBody>
      </p:sp>
      <p:cxnSp>
        <p:nvCxnSpPr>
          <p:cNvPr id="37" name="Straight Arrow Connector 36"/>
          <p:cNvCxnSpPr>
            <a:stCxn id="26" idx="3"/>
          </p:cNvCxnSpPr>
          <p:nvPr/>
        </p:nvCxnSpPr>
        <p:spPr>
          <a:xfrm>
            <a:off x="4705428" y="5350882"/>
            <a:ext cx="2674006" cy="1755487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528719" y="6788376"/>
            <a:ext cx="4486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 không mưa chứ?</a:t>
            </a:r>
            <a:endParaRPr lang="en-US" sz="360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855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3" grpId="0"/>
      <p:bldP spid="3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10971</TotalTime>
  <Words>337</Words>
  <Application>Microsoft Office PowerPoint</Application>
  <PresentationFormat>Tùy chỉnh</PresentationFormat>
  <Paragraphs>53</Paragraphs>
  <Slides>6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chuyenduongkinh@outlook.com.vn</cp:lastModifiedBy>
  <cp:revision>1108</cp:revision>
  <dcterms:created xsi:type="dcterms:W3CDTF">2008-09-09T22:52:10Z</dcterms:created>
  <dcterms:modified xsi:type="dcterms:W3CDTF">2025-12-18T03:11:01Z</dcterms:modified>
</cp:coreProperties>
</file>