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1.wav" ContentType="audio/wav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8" r:id="rId2"/>
    <p:sldMasterId id="2147483757" r:id="rId3"/>
  </p:sldMasterIdLst>
  <p:notesMasterIdLst>
    <p:notesMasterId r:id="rId28"/>
  </p:notesMasterIdLst>
  <p:sldIdLst>
    <p:sldId id="635" r:id="rId4"/>
    <p:sldId id="306" r:id="rId5"/>
    <p:sldId id="642" r:id="rId6"/>
    <p:sldId id="346" r:id="rId7"/>
    <p:sldId id="347" r:id="rId8"/>
    <p:sldId id="348" r:id="rId9"/>
    <p:sldId id="349" r:id="rId10"/>
    <p:sldId id="350" r:id="rId11"/>
    <p:sldId id="639" r:id="rId12"/>
    <p:sldId id="626" r:id="rId13"/>
    <p:sldId id="641" r:id="rId14"/>
    <p:sldId id="496" r:id="rId15"/>
    <p:sldId id="507" r:id="rId16"/>
    <p:sldId id="497" r:id="rId17"/>
    <p:sldId id="640" r:id="rId18"/>
    <p:sldId id="636" r:id="rId19"/>
    <p:sldId id="499" r:id="rId20"/>
    <p:sldId id="501" r:id="rId21"/>
    <p:sldId id="502" r:id="rId22"/>
    <p:sldId id="627" r:id="rId23"/>
    <p:sldId id="257" r:id="rId24"/>
    <p:sldId id="258" r:id="rId25"/>
    <p:sldId id="508" r:id="rId26"/>
    <p:sldId id="63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7E98-4DF1-4FD4-825A-CC37C47A439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C0B45-ADE0-4ACB-A97C-95FAC7265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20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712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2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5973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1033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6348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3485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7331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1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7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2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4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6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5701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13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04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0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59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8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0246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256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9495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0229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1302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12415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9719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517C83C0-24C8-6C02-1F4F-A82927D325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03B8DB62-302D-8E49-BD7A-80999315CADE}"/>
              </a:ext>
            </a:extLst>
          </p:cNvPr>
          <p:cNvSpPr/>
          <p:nvPr userDrawn="1"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44674F97-01DA-D035-90A3-193596300FA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id="{5CFC6919-E018-4701-FF69-A0D0B1C3B065}"/>
              </a:ext>
            </a:extLst>
          </p:cNvPr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258322-2F83-C216-FD86-7427EA1A28D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ransition>
    <p:random/>
  </p:transition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81C6A16-BD72-5AC8-4388-2BD5C5E4DB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slide" Target="slide5.xml"/><Relationship Id="rId5" Type="http://schemas.openxmlformats.org/officeDocument/2006/relationships/image" Target="../media/image21.gif"/><Relationship Id="rId10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openxmlformats.org/officeDocument/2006/relationships/slide" Target="slide6.xml"/><Relationship Id="rId5" Type="http://schemas.openxmlformats.org/officeDocument/2006/relationships/image" Target="../media/image21.gif"/><Relationship Id="rId10" Type="http://schemas.openxmlformats.org/officeDocument/2006/relationships/image" Target="../media/image31.png"/><Relationship Id="rId4" Type="http://schemas.openxmlformats.org/officeDocument/2006/relationships/image" Target="../media/image19.jpe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1.gif"/><Relationship Id="rId10" Type="http://schemas.openxmlformats.org/officeDocument/2006/relationships/image" Target="../media/image33.gif"/><Relationship Id="rId4" Type="http://schemas.openxmlformats.org/officeDocument/2006/relationships/image" Target="../media/image19.jpeg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29715-383D-4C46-1413-7747BEC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F867C7D-6D2B-DB36-99DB-91DEDE66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889C82-81EA-1FBB-F708-A2515A201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CA9E07-F5EC-31DB-2040-042EA654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7D4D1D9-D7E1-2088-F42D-F6241CAB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FC6847EE-D1AF-CFA6-49BD-99E181B98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372C0E2B-92C6-76B2-9958-096DEE5B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A9DFF-F871-221E-F7C4-A2C644FFB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2D6BA6-1EC7-C0CF-FB10-0DAC6C186DC0}"/>
              </a:ext>
            </a:extLst>
          </p:cNvPr>
          <p:cNvSpPr/>
          <p:nvPr/>
        </p:nvSpPr>
        <p:spPr>
          <a:xfrm>
            <a:off x="3457336" y="2122972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ĐÀO THỊ MINH PHƯƠNG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1976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TOÁN – LỚP: 3A5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EE330A-582B-DA1E-3178-341F08D37976}"/>
              </a:ext>
            </a:extLst>
          </p:cNvPr>
          <p:cNvSpPr txBox="1"/>
          <p:nvPr/>
        </p:nvSpPr>
        <p:spPr>
          <a:xfrm>
            <a:off x="3385457" y="939915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1A377E-9795-9150-024C-64272B64288F}"/>
              </a:ext>
            </a:extLst>
          </p:cNvPr>
          <p:cNvCxnSpPr/>
          <p:nvPr/>
        </p:nvCxnSpPr>
        <p:spPr>
          <a:xfrm>
            <a:off x="4009613" y="1647801"/>
            <a:ext cx="68512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53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CF473FFD-74C8-0B10-9DF5-A1F184CEAC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BDD0EC67-AF5F-36E2-75E0-0ABE55116C6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0453982F-D3CA-C210-0EB8-529061D73A32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DE48D55-E801-CBA0-56F7-EF8B0914C9B7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DD9781-5623-9D68-993D-B1CAA911E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557" y="2072229"/>
            <a:ext cx="7309558" cy="23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5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2A8B9-354C-8218-BEDD-765CB0698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BFB53-3C7F-3827-3B88-094566362C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38_Biểu thức số.Tính giá trị của biểu thức số">
            <a:hlinkClick r:id="" action="ppaction://media"/>
            <a:extLst>
              <a:ext uri="{FF2B5EF4-FFF2-40B4-BE49-F238E27FC236}">
                <a16:creationId xmlns:a16="http://schemas.microsoft.com/office/drawing/2014/main" id="{28B50CE2-1250-470B-982D-E2CED6E9D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854E5-3C0D-31E9-39AD-682D1938D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226" y="955099"/>
            <a:ext cx="5982535" cy="1362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8A809-A37D-7384-9F88-2BC684193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175" y="3866760"/>
            <a:ext cx="2695951" cy="2619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8050D-0C23-5A55-E832-EE12457B8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0893" y="3447815"/>
            <a:ext cx="3400900" cy="285789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2775A2-0858-48FE-C18D-653D6E9E5A97}"/>
              </a:ext>
            </a:extLst>
          </p:cNvPr>
          <p:cNvSpPr/>
          <p:nvPr/>
        </p:nvSpPr>
        <p:spPr>
          <a:xfrm>
            <a:off x="416938" y="2455445"/>
            <a:ext cx="3719127" cy="1571348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ABC, ta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+ 5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690071F-63EB-C326-786A-5DB7C3FDB4B4}"/>
              </a:ext>
            </a:extLst>
          </p:cNvPr>
          <p:cNvSpPr/>
          <p:nvPr/>
        </p:nvSpPr>
        <p:spPr>
          <a:xfrm>
            <a:off x="8702368" y="1976967"/>
            <a:ext cx="3178485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ABCD, ta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+ 5 +8 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+ 8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C1AD6-9C24-FC5A-147B-BF055AA7E369}"/>
              </a:ext>
            </a:extLst>
          </p:cNvPr>
          <p:cNvSpPr txBox="1"/>
          <p:nvPr/>
        </p:nvSpPr>
        <p:spPr>
          <a:xfrm>
            <a:off x="1535836" y="5619565"/>
            <a:ext cx="19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+5 hoặc 5 x 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2754D-5ACA-6F20-11D8-E1BCA4136F00}"/>
              </a:ext>
            </a:extLst>
          </p:cNvPr>
          <p:cNvSpPr txBox="1"/>
          <p:nvPr/>
        </p:nvSpPr>
        <p:spPr>
          <a:xfrm>
            <a:off x="7123814" y="5404121"/>
            <a:ext cx="282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 + 8 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+ 8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7468B-D07F-0850-F226-A5C8FDB60C74}"/>
              </a:ext>
            </a:extLst>
          </p:cNvPr>
          <p:cNvSpPr txBox="1"/>
          <p:nvPr/>
        </p:nvSpPr>
        <p:spPr>
          <a:xfrm>
            <a:off x="4200996" y="256235"/>
            <a:ext cx="479361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957F2-7289-9F99-2E34-2CA8DF95F784}"/>
              </a:ext>
            </a:extLst>
          </p:cNvPr>
          <p:cNvSpPr txBox="1"/>
          <p:nvPr/>
        </p:nvSpPr>
        <p:spPr>
          <a:xfrm>
            <a:off x="531628" y="1127051"/>
            <a:ext cx="3870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A42582-D0D5-14C4-9218-07DE7F518803}"/>
              </a:ext>
            </a:extLst>
          </p:cNvPr>
          <p:cNvSpPr/>
          <p:nvPr/>
        </p:nvSpPr>
        <p:spPr>
          <a:xfrm>
            <a:off x="2097358" y="917477"/>
            <a:ext cx="1912668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3599F8-204D-0D28-C20E-FD6E33E72BFF}"/>
              </a:ext>
            </a:extLst>
          </p:cNvPr>
          <p:cNvSpPr/>
          <p:nvPr/>
        </p:nvSpPr>
        <p:spPr>
          <a:xfrm>
            <a:off x="2097357" y="234622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– 7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76DA19-B139-9AB6-192C-20DBF7A93CA6}"/>
              </a:ext>
            </a:extLst>
          </p:cNvPr>
          <p:cNvSpPr/>
          <p:nvPr/>
        </p:nvSpPr>
        <p:spPr>
          <a:xfrm>
            <a:off x="4869132" y="9174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719189-A9C4-9AED-F82E-9FBEB638F155}"/>
              </a:ext>
            </a:extLst>
          </p:cNvPr>
          <p:cNvSpPr/>
          <p:nvPr/>
        </p:nvSpPr>
        <p:spPr>
          <a:xfrm>
            <a:off x="4878657" y="23271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D125F4-7EFC-EE8C-F85B-B4CBA1AB6E86}"/>
              </a:ext>
            </a:extLst>
          </p:cNvPr>
          <p:cNvSpPr/>
          <p:nvPr/>
        </p:nvSpPr>
        <p:spPr>
          <a:xfrm>
            <a:off x="7898082" y="869852"/>
            <a:ext cx="2202848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+ 8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585E24A-E2A0-3856-1B8A-5887535B5BF9}"/>
              </a:ext>
            </a:extLst>
          </p:cNvPr>
          <p:cNvSpPr/>
          <p:nvPr/>
        </p:nvSpPr>
        <p:spPr>
          <a:xfrm>
            <a:off x="7926657" y="2374802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3- 2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F1B149-6604-6B3E-F964-B4856E13BCD7}"/>
              </a:ext>
            </a:extLst>
          </p:cNvPr>
          <p:cNvSpPr txBox="1"/>
          <p:nvPr/>
        </p:nvSpPr>
        <p:spPr>
          <a:xfrm>
            <a:off x="2571750" y="3695700"/>
            <a:ext cx="666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68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5" grpId="0" animBg="1"/>
      <p:bldP spid="17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F9F7EA2-854A-4E26-A70B-AD39745D1E0A}"/>
              </a:ext>
            </a:extLst>
          </p:cNvPr>
          <p:cNvSpPr txBox="1"/>
          <p:nvPr/>
        </p:nvSpPr>
        <p:spPr>
          <a:xfrm>
            <a:off x="1847850" y="1028700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D4DDA3-F70F-464B-9E26-2156F800B7B7}"/>
              </a:ext>
            </a:extLst>
          </p:cNvPr>
          <p:cNvSpPr/>
          <p:nvPr/>
        </p:nvSpPr>
        <p:spPr>
          <a:xfrm>
            <a:off x="3343275" y="1971675"/>
            <a:ext cx="7239000" cy="21907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08A9B-931E-473B-B6A5-C464D0004988}"/>
              </a:ext>
            </a:extLst>
          </p:cNvPr>
          <p:cNvSpPr txBox="1"/>
          <p:nvPr/>
        </p:nvSpPr>
        <p:spPr>
          <a:xfrm>
            <a:off x="3457575" y="21431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35 + 8 - 10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02438E-3228-4F8A-A157-F97C6D8DB24E}"/>
              </a:ext>
            </a:extLst>
          </p:cNvPr>
          <p:cNvSpPr txBox="1"/>
          <p:nvPr/>
        </p:nvSpPr>
        <p:spPr>
          <a:xfrm>
            <a:off x="3467100" y="26003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35 + 8 – 10 = 43 - 10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C1E82-DBD4-44E3-BB70-BB39D4335382}"/>
              </a:ext>
            </a:extLst>
          </p:cNvPr>
          <p:cNvSpPr txBox="1"/>
          <p:nvPr/>
        </p:nvSpPr>
        <p:spPr>
          <a:xfrm>
            <a:off x="6422508" y="3028950"/>
            <a:ext cx="566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= 33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2428C4-0883-4BE0-A8CF-4463B66BEEA5}"/>
              </a:ext>
            </a:extLst>
          </p:cNvPr>
          <p:cNvSpPr txBox="1"/>
          <p:nvPr/>
        </p:nvSpPr>
        <p:spPr>
          <a:xfrm>
            <a:off x="3486150" y="3505200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35 + 8 – 10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33 </a:t>
            </a:r>
          </a:p>
        </p:txBody>
      </p:sp>
    </p:spTree>
    <p:extLst>
      <p:ext uri="{BB962C8B-B14F-4D97-AF65-F5344CB8AC3E}">
        <p14:creationId xmlns:p14="http://schemas.microsoft.com/office/powerpoint/2010/main" val="10320076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49538274529529095_v2">
            <a:hlinkClick r:id="" action="ppaction://media"/>
            <a:extLst>
              <a:ext uri="{FF2B5EF4-FFF2-40B4-BE49-F238E27FC236}">
                <a16:creationId xmlns:a16="http://schemas.microsoft.com/office/drawing/2014/main" id="{4574FA5D-061D-9F90-E222-F634621D8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31" b="34096"/>
          <a:stretch/>
        </p:blipFill>
        <p:spPr>
          <a:xfrm>
            <a:off x="-1" y="0"/>
            <a:ext cx="12256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012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1">
            <a:extLst>
              <a:ext uri="{FF2B5EF4-FFF2-40B4-BE49-F238E27FC236}">
                <a16:creationId xmlns:a16="http://schemas.microsoft.com/office/drawing/2014/main" id="{99E9EDCB-EA9F-4984-A153-905B095FADFE}"/>
              </a:ext>
            </a:extLst>
          </p:cNvPr>
          <p:cNvSpPr txBox="1"/>
          <p:nvPr/>
        </p:nvSpPr>
        <p:spPr>
          <a:xfrm>
            <a:off x="1871532" y="452670"/>
            <a:ext cx="9015543" cy="82779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</a:pP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Tính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giá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trị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của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biểu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thức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(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theo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mẫu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0CEB2-2E5B-4954-A9CF-A73D1EF41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78" y="413975"/>
            <a:ext cx="1030300" cy="897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987E91-6CC6-439E-A489-27A9C577FC00}"/>
              </a:ext>
            </a:extLst>
          </p:cNvPr>
          <p:cNvSpPr/>
          <p:nvPr/>
        </p:nvSpPr>
        <p:spPr>
          <a:xfrm>
            <a:off x="3638550" y="1514475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8A186-ECDC-4203-A389-5FF6FD5FE325}"/>
              </a:ext>
            </a:extLst>
          </p:cNvPr>
          <p:cNvSpPr txBox="1"/>
          <p:nvPr/>
        </p:nvSpPr>
        <p:spPr>
          <a:xfrm>
            <a:off x="3762376" y="1657350"/>
            <a:ext cx="478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45 – 15 + 10 = 30 + 10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1DE09-296D-4761-A06D-100B2D35A7B4}"/>
              </a:ext>
            </a:extLst>
          </p:cNvPr>
          <p:cNvSpPr txBox="1"/>
          <p:nvPr/>
        </p:nvSpPr>
        <p:spPr>
          <a:xfrm>
            <a:off x="6915150" y="2228850"/>
            <a:ext cx="154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3A01D-E612-4A45-9956-EB6FAFD9CA1E}"/>
              </a:ext>
            </a:extLst>
          </p:cNvPr>
          <p:cNvSpPr txBox="1"/>
          <p:nvPr/>
        </p:nvSpPr>
        <p:spPr>
          <a:xfrm>
            <a:off x="4333875" y="3305175"/>
            <a:ext cx="3571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a) 27 – 7 + 30</a:t>
            </a:r>
          </a:p>
          <a:p>
            <a:r>
              <a:rPr lang="pt-BR" sz="4000" b="1" dirty="0"/>
              <a:t>b) 60 + 50 – 20 </a:t>
            </a:r>
          </a:p>
          <a:p>
            <a:r>
              <a:rPr lang="pt-BR" sz="4000" b="1" dirty="0"/>
              <a:t>c) 9 x 4</a:t>
            </a:r>
          </a:p>
        </p:txBody>
      </p:sp>
    </p:spTree>
    <p:extLst>
      <p:ext uri="{BB962C8B-B14F-4D97-AF65-F5344CB8AC3E}">
        <p14:creationId xmlns:p14="http://schemas.microsoft.com/office/powerpoint/2010/main" val="22113609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7D328E-C4AD-434B-9AB8-5E45E9752A5F}"/>
              </a:ext>
            </a:extLst>
          </p:cNvPr>
          <p:cNvSpPr/>
          <p:nvPr/>
        </p:nvSpPr>
        <p:spPr>
          <a:xfrm>
            <a:off x="619125" y="1200150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AB3A0-B38A-4516-A7B3-F49E3FBFFB39}"/>
              </a:ext>
            </a:extLst>
          </p:cNvPr>
          <p:cNvSpPr txBox="1"/>
          <p:nvPr/>
        </p:nvSpPr>
        <p:spPr>
          <a:xfrm>
            <a:off x="742951" y="1343025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a) 27 – 7 + 30 = 20 + 30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19FD2-0EA3-4A46-A1A1-768140778613}"/>
              </a:ext>
            </a:extLst>
          </p:cNvPr>
          <p:cNvSpPr txBox="1"/>
          <p:nvPr/>
        </p:nvSpPr>
        <p:spPr>
          <a:xfrm>
            <a:off x="3365869" y="1917848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= 50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3E20E-627C-49D7-8F4F-D0190EC4DC7A}"/>
              </a:ext>
            </a:extLst>
          </p:cNvPr>
          <p:cNvSpPr/>
          <p:nvPr/>
        </p:nvSpPr>
        <p:spPr>
          <a:xfrm>
            <a:off x="6358271" y="1190625"/>
            <a:ext cx="5433680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B3A61-6E4A-4BDF-A3BD-91B7240802D7}"/>
              </a:ext>
            </a:extLst>
          </p:cNvPr>
          <p:cNvSpPr txBox="1"/>
          <p:nvPr/>
        </p:nvSpPr>
        <p:spPr>
          <a:xfrm>
            <a:off x="6613451" y="1333500"/>
            <a:ext cx="512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b) 60 + 50 – 20 = 110 - 20 </a:t>
            </a:r>
            <a:endParaRPr lang="en-US" sz="3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EAEB68-4420-4F62-9794-1953C32DBC96}"/>
              </a:ext>
            </a:extLst>
          </p:cNvPr>
          <p:cNvSpPr txBox="1"/>
          <p:nvPr/>
        </p:nvSpPr>
        <p:spPr>
          <a:xfrm>
            <a:off x="9505950" y="1838325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= 90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E55AD9-0ABF-41B4-9006-1FEC1574676E}"/>
              </a:ext>
            </a:extLst>
          </p:cNvPr>
          <p:cNvSpPr/>
          <p:nvPr/>
        </p:nvSpPr>
        <p:spPr>
          <a:xfrm>
            <a:off x="3886200" y="3371850"/>
            <a:ext cx="4962525" cy="1009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FD6373-D9A8-48FB-A12F-40D5A09B0AC4}"/>
              </a:ext>
            </a:extLst>
          </p:cNvPr>
          <p:cNvSpPr txBox="1"/>
          <p:nvPr/>
        </p:nvSpPr>
        <p:spPr>
          <a:xfrm>
            <a:off x="4010026" y="3514725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c) 9 x 4 = 36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756490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 animBg="1"/>
      <p:bldP spid="19" grpId="0"/>
      <p:bldP spid="20" grpId="0"/>
      <p:bldP spid="21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EBC5544-2256-4DBF-AF5E-1D36E3FBBB96}"/>
              </a:ext>
            </a:extLst>
          </p:cNvPr>
          <p:cNvGrpSpPr/>
          <p:nvPr/>
        </p:nvGrpSpPr>
        <p:grpSpPr>
          <a:xfrm>
            <a:off x="2652325" y="102127"/>
            <a:ext cx="6444050" cy="738791"/>
            <a:chOff x="656507" y="5928996"/>
            <a:chExt cx="9209620" cy="738791"/>
          </a:xfrm>
        </p:grpSpPr>
        <p:sp>
          <p:nvSpPr>
            <p:cNvPr id="24" name="Rectangle: Rounded Corners 43">
              <a:extLst>
                <a:ext uri="{FF2B5EF4-FFF2-40B4-BE49-F238E27FC236}">
                  <a16:creationId xmlns:a16="http://schemas.microsoft.com/office/drawing/2014/main" id="{E11D12C4-7287-4E38-9B2E-78EB35C25E8D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sX0" fmla="*/ 0 w 9209620"/>
                <a:gd name="csY0" fmla="*/ 123134 h 738791"/>
                <a:gd name="csX1" fmla="*/ 123134 w 9209620"/>
                <a:gd name="csY1" fmla="*/ 0 h 738791"/>
                <a:gd name="csX2" fmla="*/ 631057 w 9209620"/>
                <a:gd name="csY2" fmla="*/ 0 h 738791"/>
                <a:gd name="csX3" fmla="*/ 959714 w 9209620"/>
                <a:gd name="csY3" fmla="*/ 0 h 738791"/>
                <a:gd name="csX4" fmla="*/ 1288370 w 9209620"/>
                <a:gd name="csY4" fmla="*/ 0 h 738791"/>
                <a:gd name="csX5" fmla="*/ 1617026 w 9209620"/>
                <a:gd name="csY5" fmla="*/ 0 h 738791"/>
                <a:gd name="csX6" fmla="*/ 2035316 w 9209620"/>
                <a:gd name="csY6" fmla="*/ 0 h 738791"/>
                <a:gd name="csX7" fmla="*/ 2722506 w 9209620"/>
                <a:gd name="csY7" fmla="*/ 0 h 738791"/>
                <a:gd name="csX8" fmla="*/ 3051162 w 9209620"/>
                <a:gd name="csY8" fmla="*/ 0 h 738791"/>
                <a:gd name="csX9" fmla="*/ 3559086 w 9209620"/>
                <a:gd name="csY9" fmla="*/ 0 h 738791"/>
                <a:gd name="csX10" fmla="*/ 3977375 w 9209620"/>
                <a:gd name="csY10" fmla="*/ 0 h 738791"/>
                <a:gd name="csX11" fmla="*/ 4485299 w 9209620"/>
                <a:gd name="csY11" fmla="*/ 0 h 738791"/>
                <a:gd name="csX12" fmla="*/ 4903588 w 9209620"/>
                <a:gd name="csY12" fmla="*/ 0 h 738791"/>
                <a:gd name="csX13" fmla="*/ 5501145 w 9209620"/>
                <a:gd name="csY13" fmla="*/ 0 h 738791"/>
                <a:gd name="csX14" fmla="*/ 5919435 w 9209620"/>
                <a:gd name="csY14" fmla="*/ 0 h 738791"/>
                <a:gd name="csX15" fmla="*/ 6427358 w 9209620"/>
                <a:gd name="csY15" fmla="*/ 0 h 738791"/>
                <a:gd name="csX16" fmla="*/ 7024915 w 9209620"/>
                <a:gd name="csY16" fmla="*/ 0 h 738791"/>
                <a:gd name="csX17" fmla="*/ 7622472 w 9209620"/>
                <a:gd name="csY17" fmla="*/ 0 h 738791"/>
                <a:gd name="csX18" fmla="*/ 8399296 w 9209620"/>
                <a:gd name="csY18" fmla="*/ 0 h 738791"/>
                <a:gd name="csX19" fmla="*/ 9086486 w 9209620"/>
                <a:gd name="csY19" fmla="*/ 0 h 738791"/>
                <a:gd name="csX20" fmla="*/ 9209620 w 9209620"/>
                <a:gd name="csY20" fmla="*/ 123134 h 738791"/>
                <a:gd name="csX21" fmla="*/ 9209620 w 9209620"/>
                <a:gd name="csY21" fmla="*/ 615657 h 738791"/>
                <a:gd name="csX22" fmla="*/ 9086486 w 9209620"/>
                <a:gd name="csY22" fmla="*/ 738791 h 738791"/>
                <a:gd name="csX23" fmla="*/ 8668196 w 9209620"/>
                <a:gd name="csY23" fmla="*/ 738791 h 738791"/>
                <a:gd name="csX24" fmla="*/ 8339540 w 9209620"/>
                <a:gd name="csY24" fmla="*/ 738791 h 738791"/>
                <a:gd name="csX25" fmla="*/ 7562716 w 9209620"/>
                <a:gd name="csY25" fmla="*/ 738791 h 738791"/>
                <a:gd name="csX26" fmla="*/ 6785892 w 9209620"/>
                <a:gd name="csY26" fmla="*/ 738791 h 738791"/>
                <a:gd name="csX27" fmla="*/ 6098702 w 9209620"/>
                <a:gd name="csY27" fmla="*/ 738791 h 738791"/>
                <a:gd name="csX28" fmla="*/ 5321878 w 9209620"/>
                <a:gd name="csY28" fmla="*/ 738791 h 738791"/>
                <a:gd name="csX29" fmla="*/ 4724321 w 9209620"/>
                <a:gd name="csY29" fmla="*/ 738791 h 738791"/>
                <a:gd name="csX30" fmla="*/ 4037131 w 9209620"/>
                <a:gd name="csY30" fmla="*/ 738791 h 738791"/>
                <a:gd name="csX31" fmla="*/ 3529208 w 9209620"/>
                <a:gd name="csY31" fmla="*/ 738791 h 738791"/>
                <a:gd name="csX32" fmla="*/ 3200552 w 9209620"/>
                <a:gd name="csY32" fmla="*/ 738791 h 738791"/>
                <a:gd name="csX33" fmla="*/ 2871895 w 9209620"/>
                <a:gd name="csY33" fmla="*/ 738791 h 738791"/>
                <a:gd name="csX34" fmla="*/ 2453606 w 9209620"/>
                <a:gd name="csY34" fmla="*/ 738791 h 738791"/>
                <a:gd name="csX35" fmla="*/ 2035316 w 9209620"/>
                <a:gd name="csY35" fmla="*/ 738791 h 738791"/>
                <a:gd name="csX36" fmla="*/ 1617026 w 9209620"/>
                <a:gd name="csY36" fmla="*/ 738791 h 738791"/>
                <a:gd name="csX37" fmla="*/ 840202 w 9209620"/>
                <a:gd name="csY37" fmla="*/ 738791 h 738791"/>
                <a:gd name="csX38" fmla="*/ 123134 w 9209620"/>
                <a:gd name="csY38" fmla="*/ 738791 h 738791"/>
                <a:gd name="csX39" fmla="*/ 0 w 9209620"/>
                <a:gd name="csY39" fmla="*/ 615657 h 738791"/>
                <a:gd name="csX40" fmla="*/ 0 w 9209620"/>
                <a:gd name="csY40" fmla="*/ 123134 h 7387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D800C8-5649-414B-99DE-FB14E858EC6A}"/>
                </a:ext>
              </a:extLst>
            </p:cNvPr>
            <p:cNvSpPr/>
            <p:nvPr/>
          </p:nvSpPr>
          <p:spPr>
            <a:xfrm>
              <a:off x="779664" y="6037769"/>
              <a:ext cx="89901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giá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trị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biểu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thức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:</a:t>
              </a:r>
              <a:endParaRPr lang="en-US" sz="2000" b="1" dirty="0">
                <a:solidFill>
                  <a:srgbClr val="E55538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464F6D-2DDD-45AD-B7D4-2CD6EB46D4E2}"/>
              </a:ext>
            </a:extLst>
          </p:cNvPr>
          <p:cNvGrpSpPr/>
          <p:nvPr/>
        </p:nvGrpSpPr>
        <p:grpSpPr>
          <a:xfrm>
            <a:off x="1885315" y="181698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42E7E65-D2E5-479C-BE9A-C1A9E5A3B10C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13F431-6018-4907-AC77-1440B13EFA55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1599AD3-D434-4143-BF0C-871A5FDC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9" y="1362075"/>
            <a:ext cx="3076575" cy="3432542"/>
          </a:xfrm>
          <a:prstGeom prst="rect">
            <a:avLst/>
          </a:prstGeom>
        </p:spPr>
      </p:pic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1BD75C-D98C-4BF7-A8C6-C21F0762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" y="1419203"/>
            <a:ext cx="2923063" cy="1562122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1EED25-6813-48DD-A1DE-E582A8780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6" y="3474205"/>
            <a:ext cx="2745634" cy="1591671"/>
          </a:xfrm>
          <a:prstGeom prst="rect">
            <a:avLst/>
          </a:prstGeom>
        </p:spPr>
      </p:pic>
      <p:pic>
        <p:nvPicPr>
          <p:cNvPr id="42" name="Picture 4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2612A3-7134-4714-B498-1540E1117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37" y="1242954"/>
            <a:ext cx="2671837" cy="1476542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4F860-6260-4A5D-BBD8-5283C1A06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11" y="3390029"/>
            <a:ext cx="2994393" cy="16391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9816498-F2F9-4D56-BC5A-2CB9394DB5AD}"/>
              </a:ext>
            </a:extLst>
          </p:cNvPr>
          <p:cNvSpPr txBox="1"/>
          <p:nvPr/>
        </p:nvSpPr>
        <p:spPr>
          <a:xfrm>
            <a:off x="1876425" y="10382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57E23C-3964-4E17-AD75-3797CD2BDD31}"/>
              </a:ext>
            </a:extLst>
          </p:cNvPr>
          <p:cNvSpPr txBox="1"/>
          <p:nvPr/>
        </p:nvSpPr>
        <p:spPr>
          <a:xfrm>
            <a:off x="9163050" y="857250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D2FC1E-49DE-4FA1-8F43-2920A91ACC14}"/>
              </a:ext>
            </a:extLst>
          </p:cNvPr>
          <p:cNvSpPr txBox="1"/>
          <p:nvPr/>
        </p:nvSpPr>
        <p:spPr>
          <a:xfrm>
            <a:off x="1924050" y="307657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9F3794-67F6-4DD2-8051-0890AFFAE0AE}"/>
              </a:ext>
            </a:extLst>
          </p:cNvPr>
          <p:cNvSpPr txBox="1"/>
          <p:nvPr/>
        </p:nvSpPr>
        <p:spPr>
          <a:xfrm>
            <a:off x="9191625" y="29051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15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AC028ED-4368-43CE-BC6F-675ECD49B61E}"/>
              </a:ext>
            </a:extLst>
          </p:cNvPr>
          <p:cNvCxnSpPr/>
          <p:nvPr/>
        </p:nvCxnSpPr>
        <p:spPr>
          <a:xfrm>
            <a:off x="3371850" y="2190750"/>
            <a:ext cx="3219450" cy="1657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8BE7740-AD69-408A-BA81-45839E883E99}"/>
              </a:ext>
            </a:extLst>
          </p:cNvPr>
          <p:cNvCxnSpPr>
            <a:cxnSpLocks/>
          </p:cNvCxnSpPr>
          <p:nvPr/>
        </p:nvCxnSpPr>
        <p:spPr>
          <a:xfrm flipV="1">
            <a:off x="3429000" y="2714625"/>
            <a:ext cx="3267075" cy="1590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2EDE786-55D4-4893-A087-D64581FCBDB9}"/>
              </a:ext>
            </a:extLst>
          </p:cNvPr>
          <p:cNvCxnSpPr>
            <a:cxnSpLocks/>
          </p:cNvCxnSpPr>
          <p:nvPr/>
        </p:nvCxnSpPr>
        <p:spPr>
          <a:xfrm flipH="1">
            <a:off x="5657850" y="1933575"/>
            <a:ext cx="3228975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6435F0-5502-45E8-8E72-CC9D45ECBF62}"/>
              </a:ext>
            </a:extLst>
          </p:cNvPr>
          <p:cNvCxnSpPr>
            <a:cxnSpLocks/>
          </p:cNvCxnSpPr>
          <p:nvPr/>
        </p:nvCxnSpPr>
        <p:spPr>
          <a:xfrm flipH="1">
            <a:off x="5686425" y="4219575"/>
            <a:ext cx="3114675" cy="209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0816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5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" y="491553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" y="5733631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2082563" y="1969477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ĐÀO THỊ MINH PHƯƠNG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1976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TOÁN – LỚP: 3A5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1">
            <a:hlinkClick r:id="" action="ppaction://media"/>
            <a:extLst>
              <a:ext uri="{FF2B5EF4-FFF2-40B4-BE49-F238E27FC236}">
                <a16:creationId xmlns:a16="http://schemas.microsoft.com/office/drawing/2014/main" id="{0BE48D97-5D50-F70F-2097-CBA0BEE68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0900" y="402590"/>
            <a:ext cx="406400" cy="406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4F8DD-4131-8F02-B6CD-B20B89B6D3FD}"/>
              </a:ext>
            </a:extLst>
          </p:cNvPr>
          <p:cNvCxnSpPr/>
          <p:nvPr/>
        </p:nvCxnSpPr>
        <p:spPr>
          <a:xfrm>
            <a:off x="3617407" y="984738"/>
            <a:ext cx="47227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71798D-F8A7-A6EC-F8FE-4479B4F9B710}"/>
              </a:ext>
            </a:extLst>
          </p:cNvPr>
          <p:cNvSpPr txBox="1"/>
          <p:nvPr/>
        </p:nvSpPr>
        <p:spPr>
          <a:xfrm>
            <a:off x="1948543" y="328159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30">
            <a:extLst>
              <a:ext uri="{FF2B5EF4-FFF2-40B4-BE49-F238E27FC236}">
                <a16:creationId xmlns:a16="http://schemas.microsoft.com/office/drawing/2014/main" id="{2D21BBCA-3511-D6D5-C49E-1E62184896A2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27">
              <a:extLst>
                <a:ext uri="{FF2B5EF4-FFF2-40B4-BE49-F238E27FC236}">
                  <a16:creationId xmlns:a16="http://schemas.microsoft.com/office/drawing/2014/main" id="{6CB0DC85-D64B-41D7-F377-B92E1A2C355A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4" name="圆角矩形 28">
              <a:extLst>
                <a:ext uri="{FF2B5EF4-FFF2-40B4-BE49-F238E27FC236}">
                  <a16:creationId xmlns:a16="http://schemas.microsoft.com/office/drawing/2014/main" id="{5ABDC10A-7357-BD9A-AA72-7384F2C9BEE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F5355-F048-8FE9-A93A-28EAB52B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04" y="592660"/>
            <a:ext cx="6389162" cy="537104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DA8093-9B45-3BCA-38A7-4263C3553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A3C171-4D59-14B0-6801-5F7BA8CF5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313" y="26511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sX0" fmla="*/ 0 w 4553502"/>
                <a:gd name="csY0" fmla="*/ 341175 h 2047010"/>
                <a:gd name="csX1" fmla="*/ 341175 w 4553502"/>
                <a:gd name="csY1" fmla="*/ 0 h 2047010"/>
                <a:gd name="csX2" fmla="*/ 986367 w 4553502"/>
                <a:gd name="csY2" fmla="*/ 0 h 2047010"/>
                <a:gd name="csX3" fmla="*/ 1670271 w 4553502"/>
                <a:gd name="csY3" fmla="*/ 0 h 2047010"/>
                <a:gd name="csX4" fmla="*/ 2315463 w 4553502"/>
                <a:gd name="csY4" fmla="*/ 0 h 2047010"/>
                <a:gd name="csX5" fmla="*/ 2844520 w 4553502"/>
                <a:gd name="csY5" fmla="*/ 0 h 2047010"/>
                <a:gd name="csX6" fmla="*/ 3528423 w 4553502"/>
                <a:gd name="csY6" fmla="*/ 0 h 2047010"/>
                <a:gd name="csX7" fmla="*/ 4212327 w 4553502"/>
                <a:gd name="csY7" fmla="*/ 0 h 2047010"/>
                <a:gd name="csX8" fmla="*/ 4553502 w 4553502"/>
                <a:gd name="csY8" fmla="*/ 341175 h 2047010"/>
                <a:gd name="csX9" fmla="*/ 4553502 w 4553502"/>
                <a:gd name="csY9" fmla="*/ 1023505 h 2047010"/>
                <a:gd name="csX10" fmla="*/ 4553502 w 4553502"/>
                <a:gd name="csY10" fmla="*/ 1705835 h 2047010"/>
                <a:gd name="csX11" fmla="*/ 4212327 w 4553502"/>
                <a:gd name="csY11" fmla="*/ 2047010 h 2047010"/>
                <a:gd name="csX12" fmla="*/ 3567135 w 4553502"/>
                <a:gd name="csY12" fmla="*/ 2047010 h 2047010"/>
                <a:gd name="csX13" fmla="*/ 2999366 w 4553502"/>
                <a:gd name="csY13" fmla="*/ 2047010 h 2047010"/>
                <a:gd name="csX14" fmla="*/ 2431597 w 4553502"/>
                <a:gd name="csY14" fmla="*/ 2047010 h 2047010"/>
                <a:gd name="csX15" fmla="*/ 1747694 w 4553502"/>
                <a:gd name="csY15" fmla="*/ 2047010 h 2047010"/>
                <a:gd name="csX16" fmla="*/ 1102502 w 4553502"/>
                <a:gd name="csY16" fmla="*/ 2047010 h 2047010"/>
                <a:gd name="csX17" fmla="*/ 341175 w 4553502"/>
                <a:gd name="csY17" fmla="*/ 2047010 h 2047010"/>
                <a:gd name="csX18" fmla="*/ 0 w 4553502"/>
                <a:gd name="csY18" fmla="*/ 1705835 h 2047010"/>
                <a:gd name="csX19" fmla="*/ 0 w 4553502"/>
                <a:gd name="csY19" fmla="*/ 996212 h 2047010"/>
                <a:gd name="csX20" fmla="*/ 0 w 4553502"/>
                <a:gd name="csY20" fmla="*/ 341175 h 20470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Nêu thứ tự thực hiện các phép tính trong biểu thức chỉ có các phép tính cộng, trừ.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729282" cy="1725496"/>
          </a:xfrm>
          <a:custGeom>
            <a:avLst/>
            <a:gdLst>
              <a:gd name="csX0" fmla="*/ 0 w 4729282"/>
              <a:gd name="csY0" fmla="*/ 287588 h 1725496"/>
              <a:gd name="csX1" fmla="*/ 287588 w 4729282"/>
              <a:gd name="csY1" fmla="*/ 0 h 1725496"/>
              <a:gd name="csX2" fmla="*/ 855955 w 4729282"/>
              <a:gd name="csY2" fmla="*/ 0 h 1725496"/>
              <a:gd name="csX3" fmla="*/ 1523168 w 4729282"/>
              <a:gd name="csY3" fmla="*/ 0 h 1725496"/>
              <a:gd name="csX4" fmla="*/ 2066823 w 4729282"/>
              <a:gd name="csY4" fmla="*/ 0 h 1725496"/>
              <a:gd name="csX5" fmla="*/ 2758748 w 4729282"/>
              <a:gd name="csY5" fmla="*/ 0 h 1725496"/>
              <a:gd name="csX6" fmla="*/ 2758748 w 4729282"/>
              <a:gd name="csY6" fmla="*/ 0 h 1725496"/>
              <a:gd name="csX7" fmla="*/ 3338085 w 4729282"/>
              <a:gd name="csY7" fmla="*/ 0 h 1725496"/>
              <a:gd name="csX8" fmla="*/ 3941068 w 4729282"/>
              <a:gd name="csY8" fmla="*/ 0 h 1725496"/>
              <a:gd name="csX9" fmla="*/ 4441694 w 4729282"/>
              <a:gd name="csY9" fmla="*/ 0 h 1725496"/>
              <a:gd name="csX10" fmla="*/ 4729282 w 4729282"/>
              <a:gd name="csY10" fmla="*/ 287588 h 1725496"/>
              <a:gd name="csX11" fmla="*/ 4729282 w 4729282"/>
              <a:gd name="csY11" fmla="*/ 639874 h 1725496"/>
              <a:gd name="csX12" fmla="*/ 4729282 w 4729282"/>
              <a:gd name="csY12" fmla="*/ 1006539 h 1725496"/>
              <a:gd name="csX13" fmla="*/ 4729282 w 4729282"/>
              <a:gd name="csY13" fmla="*/ 1006539 h 1725496"/>
              <a:gd name="csX14" fmla="*/ 4729282 w 4729282"/>
              <a:gd name="csY14" fmla="*/ 1437913 h 1725496"/>
              <a:gd name="csX15" fmla="*/ 4729282 w 4729282"/>
              <a:gd name="csY15" fmla="*/ 1437908 h 1725496"/>
              <a:gd name="csX16" fmla="*/ 4441694 w 4729282"/>
              <a:gd name="csY16" fmla="*/ 1725496 h 1725496"/>
              <a:gd name="csX17" fmla="*/ 3941068 w 4729282"/>
              <a:gd name="csY17" fmla="*/ 1725496 h 1725496"/>
              <a:gd name="csX18" fmla="*/ 3910123 w 4729282"/>
              <a:gd name="csY18" fmla="*/ 2109022 h 1725496"/>
              <a:gd name="csX19" fmla="*/ 3368977 w 4729282"/>
              <a:gd name="csY19" fmla="*/ 1928765 h 1725496"/>
              <a:gd name="csX20" fmla="*/ 2758748 w 4729282"/>
              <a:gd name="csY20" fmla="*/ 1725496 h 1725496"/>
              <a:gd name="csX21" fmla="*/ 2165670 w 4729282"/>
              <a:gd name="csY21" fmla="*/ 1725496 h 1725496"/>
              <a:gd name="csX22" fmla="*/ 1597303 w 4729282"/>
              <a:gd name="csY22" fmla="*/ 1725496 h 1725496"/>
              <a:gd name="csX23" fmla="*/ 1028936 w 4729282"/>
              <a:gd name="csY23" fmla="*/ 1725496 h 1725496"/>
              <a:gd name="csX24" fmla="*/ 287588 w 4729282"/>
              <a:gd name="csY24" fmla="*/ 1725496 h 1725496"/>
              <a:gd name="csX25" fmla="*/ 0 w 4729282"/>
              <a:gd name="csY25" fmla="*/ 1437908 h 1725496"/>
              <a:gd name="csX26" fmla="*/ 0 w 4729282"/>
              <a:gd name="csY26" fmla="*/ 1437913 h 1725496"/>
              <a:gd name="csX27" fmla="*/ 0 w 4729282"/>
              <a:gd name="csY27" fmla="*/ 1006539 h 1725496"/>
              <a:gd name="csX28" fmla="*/ 0 w 4729282"/>
              <a:gd name="csY28" fmla="*/ 1006539 h 1725496"/>
              <a:gd name="csX29" fmla="*/ 0 w 4729282"/>
              <a:gd name="csY29" fmla="*/ 639874 h 1725496"/>
              <a:gd name="csX30" fmla="*/ 0 w 4729282"/>
              <a:gd name="csY30" fmla="*/ 287588 h 1725496"/>
              <a:gd name="csX0" fmla="*/ 0 w 4729282"/>
              <a:gd name="csY0" fmla="*/ 287588 h 1725496"/>
              <a:gd name="csX1" fmla="*/ 287588 w 4729282"/>
              <a:gd name="csY1" fmla="*/ 0 h 1725496"/>
              <a:gd name="csX2" fmla="*/ 905378 w 4729282"/>
              <a:gd name="csY2" fmla="*/ 0 h 1725496"/>
              <a:gd name="csX3" fmla="*/ 1449033 w 4729282"/>
              <a:gd name="csY3" fmla="*/ 0 h 1725496"/>
              <a:gd name="csX4" fmla="*/ 2091535 w 4729282"/>
              <a:gd name="csY4" fmla="*/ 0 h 1725496"/>
              <a:gd name="csX5" fmla="*/ 2758748 w 4729282"/>
              <a:gd name="csY5" fmla="*/ 0 h 1725496"/>
              <a:gd name="csX6" fmla="*/ 2758748 w 4729282"/>
              <a:gd name="csY6" fmla="*/ 0 h 1725496"/>
              <a:gd name="csX7" fmla="*/ 3349908 w 4729282"/>
              <a:gd name="csY7" fmla="*/ 0 h 1725496"/>
              <a:gd name="csX8" fmla="*/ 3941068 w 4729282"/>
              <a:gd name="csY8" fmla="*/ 0 h 1725496"/>
              <a:gd name="csX9" fmla="*/ 4441694 w 4729282"/>
              <a:gd name="csY9" fmla="*/ 0 h 1725496"/>
              <a:gd name="csX10" fmla="*/ 4729282 w 4729282"/>
              <a:gd name="csY10" fmla="*/ 287588 h 1725496"/>
              <a:gd name="csX11" fmla="*/ 4729282 w 4729282"/>
              <a:gd name="csY11" fmla="*/ 639874 h 1725496"/>
              <a:gd name="csX12" fmla="*/ 4729282 w 4729282"/>
              <a:gd name="csY12" fmla="*/ 1006539 h 1725496"/>
              <a:gd name="csX13" fmla="*/ 4729282 w 4729282"/>
              <a:gd name="csY13" fmla="*/ 1006539 h 1725496"/>
              <a:gd name="csX14" fmla="*/ 4729282 w 4729282"/>
              <a:gd name="csY14" fmla="*/ 1437913 h 1725496"/>
              <a:gd name="csX15" fmla="*/ 4729282 w 4729282"/>
              <a:gd name="csY15" fmla="*/ 1437908 h 1725496"/>
              <a:gd name="csX16" fmla="*/ 4441694 w 4729282"/>
              <a:gd name="csY16" fmla="*/ 1725496 h 1725496"/>
              <a:gd name="csX17" fmla="*/ 3941068 w 4729282"/>
              <a:gd name="csY17" fmla="*/ 1725496 h 1725496"/>
              <a:gd name="csX18" fmla="*/ 3910123 w 4729282"/>
              <a:gd name="csY18" fmla="*/ 2109022 h 1725496"/>
              <a:gd name="csX19" fmla="*/ 3334436 w 4729282"/>
              <a:gd name="csY19" fmla="*/ 1917259 h 1725496"/>
              <a:gd name="csX20" fmla="*/ 2758748 w 4729282"/>
              <a:gd name="csY20" fmla="*/ 1725496 h 1725496"/>
              <a:gd name="csX21" fmla="*/ 2190381 w 4729282"/>
              <a:gd name="csY21" fmla="*/ 1725496 h 1725496"/>
              <a:gd name="csX22" fmla="*/ 1646726 w 4729282"/>
              <a:gd name="csY22" fmla="*/ 1725496 h 1725496"/>
              <a:gd name="csX23" fmla="*/ 1028936 w 4729282"/>
              <a:gd name="csY23" fmla="*/ 1725496 h 1725496"/>
              <a:gd name="csX24" fmla="*/ 287588 w 4729282"/>
              <a:gd name="csY24" fmla="*/ 1725496 h 1725496"/>
              <a:gd name="csX25" fmla="*/ 0 w 4729282"/>
              <a:gd name="csY25" fmla="*/ 1437908 h 1725496"/>
              <a:gd name="csX26" fmla="*/ 0 w 4729282"/>
              <a:gd name="csY26" fmla="*/ 1437913 h 1725496"/>
              <a:gd name="csX27" fmla="*/ 0 w 4729282"/>
              <a:gd name="csY27" fmla="*/ 1006539 h 1725496"/>
              <a:gd name="csX28" fmla="*/ 0 w 4729282"/>
              <a:gd name="csY28" fmla="*/ 1006539 h 1725496"/>
              <a:gd name="csX29" fmla="*/ 0 w 4729282"/>
              <a:gd name="csY29" fmla="*/ 632684 h 1725496"/>
              <a:gd name="csX30" fmla="*/ 0 w 4729282"/>
              <a:gd name="csY30" fmla="*/ 287588 h 17254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4729282" h="1725496" fill="none" extrusionOk="0">
                <a:moveTo>
                  <a:pt x="0" y="287588"/>
                </a:moveTo>
                <a:cubicBezTo>
                  <a:pt x="-14789" y="108819"/>
                  <a:pt x="126994" y="-4377"/>
                  <a:pt x="287588" y="0"/>
                </a:cubicBezTo>
                <a:cubicBezTo>
                  <a:pt x="481485" y="-35346"/>
                  <a:pt x="656393" y="-4054"/>
                  <a:pt x="855955" y="0"/>
                </a:cubicBezTo>
                <a:cubicBezTo>
                  <a:pt x="1054890" y="-40755"/>
                  <a:pt x="1273666" y="-39770"/>
                  <a:pt x="1523168" y="0"/>
                </a:cubicBezTo>
                <a:cubicBezTo>
                  <a:pt x="1776264" y="21493"/>
                  <a:pt x="1832263" y="23661"/>
                  <a:pt x="2066823" y="0"/>
                </a:cubicBezTo>
                <a:cubicBezTo>
                  <a:pt x="2287769" y="1893"/>
                  <a:pt x="2500703" y="18186"/>
                  <a:pt x="2758748" y="0"/>
                </a:cubicBezTo>
                <a:lnTo>
                  <a:pt x="2758748" y="0"/>
                </a:lnTo>
                <a:cubicBezTo>
                  <a:pt x="2902136" y="13267"/>
                  <a:pt x="3148099" y="30852"/>
                  <a:pt x="3338085" y="0"/>
                </a:cubicBezTo>
                <a:cubicBezTo>
                  <a:pt x="3582141" y="-35986"/>
                  <a:pt x="3681615" y="42592"/>
                  <a:pt x="3941068" y="0"/>
                </a:cubicBezTo>
                <a:cubicBezTo>
                  <a:pt x="4151671" y="-19479"/>
                  <a:pt x="4236080" y="-3218"/>
                  <a:pt x="4441694" y="0"/>
                </a:cubicBezTo>
                <a:cubicBezTo>
                  <a:pt x="4577164" y="20609"/>
                  <a:pt x="4665000" y="116294"/>
                  <a:pt x="4729282" y="287588"/>
                </a:cubicBezTo>
                <a:cubicBezTo>
                  <a:pt x="4723708" y="423605"/>
                  <a:pt x="4726306" y="540970"/>
                  <a:pt x="4729282" y="639874"/>
                </a:cubicBezTo>
                <a:cubicBezTo>
                  <a:pt x="4744640" y="717078"/>
                  <a:pt x="4719312" y="925411"/>
                  <a:pt x="4729282" y="1006539"/>
                </a:cubicBezTo>
                <a:lnTo>
                  <a:pt x="4729282" y="1006539"/>
                </a:lnTo>
                <a:cubicBezTo>
                  <a:pt x="4739486" y="1142665"/>
                  <a:pt x="4750440" y="1312011"/>
                  <a:pt x="4729282" y="1437913"/>
                </a:cubicBezTo>
                <a:lnTo>
                  <a:pt x="4729282" y="1437908"/>
                </a:lnTo>
                <a:cubicBezTo>
                  <a:pt x="4690751" y="1584782"/>
                  <a:pt x="4569306" y="1684520"/>
                  <a:pt x="4441694" y="1725496"/>
                </a:cubicBezTo>
                <a:cubicBezTo>
                  <a:pt x="4229870" y="1701475"/>
                  <a:pt x="4129010" y="1719163"/>
                  <a:pt x="3941068" y="1725496"/>
                </a:cubicBezTo>
                <a:cubicBezTo>
                  <a:pt x="3903672" y="1869352"/>
                  <a:pt x="3952375" y="2041546"/>
                  <a:pt x="3910123" y="2109022"/>
                </a:cubicBezTo>
                <a:cubicBezTo>
                  <a:pt x="3660479" y="2031244"/>
                  <a:pt x="3486810" y="1940099"/>
                  <a:pt x="3368977" y="1928765"/>
                </a:cubicBezTo>
                <a:cubicBezTo>
                  <a:pt x="3258012" y="1938269"/>
                  <a:pt x="2959024" y="1754348"/>
                  <a:pt x="2758748" y="1725496"/>
                </a:cubicBezTo>
                <a:cubicBezTo>
                  <a:pt x="2536265" y="1738594"/>
                  <a:pt x="2292252" y="1722411"/>
                  <a:pt x="2165670" y="1725496"/>
                </a:cubicBezTo>
                <a:cubicBezTo>
                  <a:pt x="2041522" y="1735147"/>
                  <a:pt x="1742460" y="1725865"/>
                  <a:pt x="1597303" y="1725496"/>
                </a:cubicBezTo>
                <a:cubicBezTo>
                  <a:pt x="1461552" y="1720836"/>
                  <a:pt x="1222055" y="1718297"/>
                  <a:pt x="1028936" y="1725496"/>
                </a:cubicBezTo>
                <a:cubicBezTo>
                  <a:pt x="801604" y="1782982"/>
                  <a:pt x="560106" y="1783980"/>
                  <a:pt x="287588" y="1725496"/>
                </a:cubicBezTo>
                <a:cubicBezTo>
                  <a:pt x="175410" y="1729553"/>
                  <a:pt x="-66146" y="1607725"/>
                  <a:pt x="0" y="1437908"/>
                </a:cubicBezTo>
                <a:lnTo>
                  <a:pt x="0" y="1437913"/>
                </a:lnTo>
                <a:cubicBezTo>
                  <a:pt x="-16524" y="1283160"/>
                  <a:pt x="22948" y="1220810"/>
                  <a:pt x="0" y="1006539"/>
                </a:cubicBezTo>
                <a:lnTo>
                  <a:pt x="0" y="1006539"/>
                </a:lnTo>
                <a:cubicBezTo>
                  <a:pt x="-5427" y="859230"/>
                  <a:pt x="2339" y="737871"/>
                  <a:pt x="0" y="639874"/>
                </a:cubicBezTo>
                <a:cubicBezTo>
                  <a:pt x="3724" y="580265"/>
                  <a:pt x="7480" y="451131"/>
                  <a:pt x="0" y="287588"/>
                </a:cubicBezTo>
                <a:close/>
              </a:path>
              <a:path w="4729282" h="1725496" stroke="0" extrusionOk="0">
                <a:moveTo>
                  <a:pt x="0" y="287588"/>
                </a:moveTo>
                <a:cubicBezTo>
                  <a:pt x="34561" y="139465"/>
                  <a:pt x="120631" y="-41449"/>
                  <a:pt x="287588" y="0"/>
                </a:cubicBezTo>
                <a:cubicBezTo>
                  <a:pt x="489719" y="28930"/>
                  <a:pt x="657323" y="-20028"/>
                  <a:pt x="905378" y="0"/>
                </a:cubicBezTo>
                <a:cubicBezTo>
                  <a:pt x="1134584" y="2327"/>
                  <a:pt x="1184337" y="-2654"/>
                  <a:pt x="1449033" y="0"/>
                </a:cubicBezTo>
                <a:cubicBezTo>
                  <a:pt x="1718104" y="6051"/>
                  <a:pt x="1953107" y="-3654"/>
                  <a:pt x="2091535" y="0"/>
                </a:cubicBezTo>
                <a:cubicBezTo>
                  <a:pt x="2242901" y="-17955"/>
                  <a:pt x="2543824" y="32987"/>
                  <a:pt x="2758748" y="0"/>
                </a:cubicBezTo>
                <a:lnTo>
                  <a:pt x="2758748" y="0"/>
                </a:lnTo>
                <a:cubicBezTo>
                  <a:pt x="3041111" y="4189"/>
                  <a:pt x="3231233" y="20693"/>
                  <a:pt x="3349908" y="0"/>
                </a:cubicBezTo>
                <a:cubicBezTo>
                  <a:pt x="3522150" y="7962"/>
                  <a:pt x="3685878" y="27321"/>
                  <a:pt x="3941068" y="0"/>
                </a:cubicBezTo>
                <a:cubicBezTo>
                  <a:pt x="4127626" y="4412"/>
                  <a:pt x="4194023" y="16712"/>
                  <a:pt x="4441694" y="0"/>
                </a:cubicBezTo>
                <a:cubicBezTo>
                  <a:pt x="4588460" y="-18159"/>
                  <a:pt x="4735621" y="118450"/>
                  <a:pt x="4729282" y="287588"/>
                </a:cubicBezTo>
                <a:cubicBezTo>
                  <a:pt x="4733828" y="370973"/>
                  <a:pt x="4714738" y="535051"/>
                  <a:pt x="4729282" y="639874"/>
                </a:cubicBezTo>
                <a:cubicBezTo>
                  <a:pt x="4731257" y="782496"/>
                  <a:pt x="4752987" y="874904"/>
                  <a:pt x="4729282" y="1006539"/>
                </a:cubicBezTo>
                <a:lnTo>
                  <a:pt x="4729282" y="1006539"/>
                </a:lnTo>
                <a:cubicBezTo>
                  <a:pt x="4726948" y="1185706"/>
                  <a:pt x="4717597" y="1244012"/>
                  <a:pt x="4729282" y="1437913"/>
                </a:cubicBezTo>
                <a:lnTo>
                  <a:pt x="4729282" y="1437908"/>
                </a:lnTo>
                <a:cubicBezTo>
                  <a:pt x="4710194" y="1605031"/>
                  <a:pt x="4568959" y="1710836"/>
                  <a:pt x="4441694" y="1725496"/>
                </a:cubicBezTo>
                <a:cubicBezTo>
                  <a:pt x="4250200" y="1724673"/>
                  <a:pt x="4145062" y="1696762"/>
                  <a:pt x="3941068" y="1725496"/>
                </a:cubicBezTo>
                <a:cubicBezTo>
                  <a:pt x="3938993" y="1840719"/>
                  <a:pt x="3912444" y="2028042"/>
                  <a:pt x="3910123" y="2109022"/>
                </a:cubicBezTo>
                <a:cubicBezTo>
                  <a:pt x="3753941" y="2051309"/>
                  <a:pt x="3502348" y="1976719"/>
                  <a:pt x="3334436" y="1917259"/>
                </a:cubicBezTo>
                <a:cubicBezTo>
                  <a:pt x="3111282" y="1855081"/>
                  <a:pt x="3000239" y="1819261"/>
                  <a:pt x="2758748" y="1725496"/>
                </a:cubicBezTo>
                <a:cubicBezTo>
                  <a:pt x="2591185" y="1766391"/>
                  <a:pt x="2305281" y="1728188"/>
                  <a:pt x="2190381" y="1725496"/>
                </a:cubicBezTo>
                <a:cubicBezTo>
                  <a:pt x="2045115" y="1742047"/>
                  <a:pt x="1827362" y="1731151"/>
                  <a:pt x="1646726" y="1725496"/>
                </a:cubicBezTo>
                <a:cubicBezTo>
                  <a:pt x="1434218" y="1727935"/>
                  <a:pt x="1275827" y="1694336"/>
                  <a:pt x="1028936" y="1725496"/>
                </a:cubicBezTo>
                <a:cubicBezTo>
                  <a:pt x="720189" y="1712863"/>
                  <a:pt x="456983" y="1741946"/>
                  <a:pt x="287588" y="1725496"/>
                </a:cubicBezTo>
                <a:cubicBezTo>
                  <a:pt x="108509" y="1695237"/>
                  <a:pt x="-12370" y="1576073"/>
                  <a:pt x="0" y="1437908"/>
                </a:cubicBezTo>
                <a:lnTo>
                  <a:pt x="0" y="1437913"/>
                </a:lnTo>
                <a:cubicBezTo>
                  <a:pt x="-22528" y="1267770"/>
                  <a:pt x="-629" y="1137895"/>
                  <a:pt x="0" y="1006539"/>
                </a:cubicBezTo>
                <a:lnTo>
                  <a:pt x="0" y="1006539"/>
                </a:lnTo>
                <a:cubicBezTo>
                  <a:pt x="10497" y="884510"/>
                  <a:pt x="-20431" y="750998"/>
                  <a:pt x="0" y="632684"/>
                </a:cubicBezTo>
                <a:cubicBezTo>
                  <a:pt x="20167" y="493886"/>
                  <a:pt x="-4969" y="396020"/>
                  <a:pt x="0" y="287588"/>
                </a:cubicBezTo>
                <a:close/>
              </a:path>
              <a:path w="4729282" h="1725496" fill="none" stroke="0" extrusionOk="0">
                <a:moveTo>
                  <a:pt x="0" y="287588"/>
                </a:moveTo>
                <a:cubicBezTo>
                  <a:pt x="13528" y="158526"/>
                  <a:pt x="105286" y="-21529"/>
                  <a:pt x="287588" y="0"/>
                </a:cubicBezTo>
                <a:cubicBezTo>
                  <a:pt x="466460" y="13161"/>
                  <a:pt x="654578" y="-16003"/>
                  <a:pt x="855955" y="0"/>
                </a:cubicBezTo>
                <a:cubicBezTo>
                  <a:pt x="1051410" y="-41571"/>
                  <a:pt x="1321280" y="-23901"/>
                  <a:pt x="1523168" y="0"/>
                </a:cubicBezTo>
                <a:cubicBezTo>
                  <a:pt x="1776384" y="22681"/>
                  <a:pt x="1831988" y="22818"/>
                  <a:pt x="2066823" y="0"/>
                </a:cubicBezTo>
                <a:cubicBezTo>
                  <a:pt x="2327854" y="-45418"/>
                  <a:pt x="2477265" y="57653"/>
                  <a:pt x="2758748" y="0"/>
                </a:cubicBezTo>
                <a:lnTo>
                  <a:pt x="2758748" y="0"/>
                </a:lnTo>
                <a:cubicBezTo>
                  <a:pt x="2904152" y="33565"/>
                  <a:pt x="3078750" y="-12"/>
                  <a:pt x="3338085" y="0"/>
                </a:cubicBezTo>
                <a:cubicBezTo>
                  <a:pt x="3569823" y="-21479"/>
                  <a:pt x="3705191" y="34580"/>
                  <a:pt x="3941068" y="0"/>
                </a:cubicBezTo>
                <a:cubicBezTo>
                  <a:pt x="4151288" y="-16712"/>
                  <a:pt x="4223705" y="-10357"/>
                  <a:pt x="4441694" y="0"/>
                </a:cubicBezTo>
                <a:cubicBezTo>
                  <a:pt x="4585224" y="24834"/>
                  <a:pt x="4714788" y="98296"/>
                  <a:pt x="4729282" y="287588"/>
                </a:cubicBezTo>
                <a:cubicBezTo>
                  <a:pt x="4741745" y="424287"/>
                  <a:pt x="4721362" y="559963"/>
                  <a:pt x="4729282" y="639874"/>
                </a:cubicBezTo>
                <a:cubicBezTo>
                  <a:pt x="4744194" y="741950"/>
                  <a:pt x="4709001" y="918121"/>
                  <a:pt x="4729282" y="1006539"/>
                </a:cubicBezTo>
                <a:lnTo>
                  <a:pt x="4729282" y="1006539"/>
                </a:lnTo>
                <a:cubicBezTo>
                  <a:pt x="4744357" y="1118419"/>
                  <a:pt x="4737793" y="1310368"/>
                  <a:pt x="4729282" y="1437913"/>
                </a:cubicBezTo>
                <a:lnTo>
                  <a:pt x="4729282" y="1437908"/>
                </a:lnTo>
                <a:cubicBezTo>
                  <a:pt x="4669766" y="1587923"/>
                  <a:pt x="4560826" y="1699190"/>
                  <a:pt x="4441694" y="1725496"/>
                </a:cubicBezTo>
                <a:cubicBezTo>
                  <a:pt x="4243297" y="1717560"/>
                  <a:pt x="4120997" y="1718093"/>
                  <a:pt x="3941068" y="1725496"/>
                </a:cubicBezTo>
                <a:cubicBezTo>
                  <a:pt x="3910432" y="1857112"/>
                  <a:pt x="3931893" y="2030489"/>
                  <a:pt x="3910123" y="2109022"/>
                </a:cubicBezTo>
                <a:cubicBezTo>
                  <a:pt x="3669624" y="1998335"/>
                  <a:pt x="3508586" y="1928787"/>
                  <a:pt x="3368977" y="1928765"/>
                </a:cubicBezTo>
                <a:cubicBezTo>
                  <a:pt x="3252936" y="1910372"/>
                  <a:pt x="2956481" y="1741463"/>
                  <a:pt x="2758748" y="1725496"/>
                </a:cubicBezTo>
                <a:cubicBezTo>
                  <a:pt x="2539422" y="1742647"/>
                  <a:pt x="2277813" y="1741887"/>
                  <a:pt x="2165670" y="1725496"/>
                </a:cubicBezTo>
                <a:cubicBezTo>
                  <a:pt x="2059181" y="1702943"/>
                  <a:pt x="1690072" y="1748356"/>
                  <a:pt x="1597303" y="1725496"/>
                </a:cubicBezTo>
                <a:cubicBezTo>
                  <a:pt x="1504642" y="1719444"/>
                  <a:pt x="1200102" y="1722897"/>
                  <a:pt x="1028936" y="1725496"/>
                </a:cubicBezTo>
                <a:cubicBezTo>
                  <a:pt x="826319" y="1795072"/>
                  <a:pt x="550202" y="1703342"/>
                  <a:pt x="287588" y="1725496"/>
                </a:cubicBezTo>
                <a:cubicBezTo>
                  <a:pt x="150990" y="1708988"/>
                  <a:pt x="-44636" y="1593709"/>
                  <a:pt x="0" y="1437908"/>
                </a:cubicBezTo>
                <a:lnTo>
                  <a:pt x="0" y="1437913"/>
                </a:lnTo>
                <a:cubicBezTo>
                  <a:pt x="-14497" y="1282044"/>
                  <a:pt x="10402" y="1225463"/>
                  <a:pt x="0" y="1006539"/>
                </a:cubicBezTo>
                <a:lnTo>
                  <a:pt x="0" y="1006539"/>
                </a:lnTo>
                <a:cubicBezTo>
                  <a:pt x="-15208" y="877999"/>
                  <a:pt x="13054" y="710644"/>
                  <a:pt x="0" y="639874"/>
                </a:cubicBezTo>
                <a:cubicBezTo>
                  <a:pt x="-4725" y="576811"/>
                  <a:pt x="-5292" y="446980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custGeom>
                    <a:avLst/>
                    <a:gdLst>
                      <a:gd name="connsiteX0" fmla="*/ 0 w 4729282"/>
                      <a:gd name="connsiteY0" fmla="*/ 287588 h 1725496"/>
                      <a:gd name="connsiteX1" fmla="*/ 287588 w 4729282"/>
                      <a:gd name="connsiteY1" fmla="*/ 0 h 1725496"/>
                      <a:gd name="connsiteX2" fmla="*/ 855955 w 4729282"/>
                      <a:gd name="connsiteY2" fmla="*/ 0 h 1725496"/>
                      <a:gd name="connsiteX3" fmla="*/ 1523168 w 4729282"/>
                      <a:gd name="connsiteY3" fmla="*/ 0 h 1725496"/>
                      <a:gd name="connsiteX4" fmla="*/ 2066823 w 4729282"/>
                      <a:gd name="connsiteY4" fmla="*/ 0 h 1725496"/>
                      <a:gd name="connsiteX5" fmla="*/ 2758748 w 4729282"/>
                      <a:gd name="connsiteY5" fmla="*/ 0 h 1725496"/>
                      <a:gd name="connsiteX6" fmla="*/ 2758748 w 4729282"/>
                      <a:gd name="connsiteY6" fmla="*/ 0 h 1725496"/>
                      <a:gd name="connsiteX7" fmla="*/ 3338085 w 4729282"/>
                      <a:gd name="connsiteY7" fmla="*/ 0 h 1725496"/>
                      <a:gd name="connsiteX8" fmla="*/ 3941068 w 4729282"/>
                      <a:gd name="connsiteY8" fmla="*/ 0 h 1725496"/>
                      <a:gd name="connsiteX9" fmla="*/ 4441694 w 4729282"/>
                      <a:gd name="connsiteY9" fmla="*/ 0 h 1725496"/>
                      <a:gd name="connsiteX10" fmla="*/ 4729282 w 4729282"/>
                      <a:gd name="connsiteY10" fmla="*/ 287588 h 1725496"/>
                      <a:gd name="connsiteX11" fmla="*/ 4729282 w 4729282"/>
                      <a:gd name="connsiteY11" fmla="*/ 639874 h 1725496"/>
                      <a:gd name="connsiteX12" fmla="*/ 4729282 w 4729282"/>
                      <a:gd name="connsiteY12" fmla="*/ 1006539 h 1725496"/>
                      <a:gd name="connsiteX13" fmla="*/ 4729282 w 4729282"/>
                      <a:gd name="connsiteY13" fmla="*/ 1006539 h 1725496"/>
                      <a:gd name="connsiteX14" fmla="*/ 4729282 w 4729282"/>
                      <a:gd name="connsiteY14" fmla="*/ 1437913 h 1725496"/>
                      <a:gd name="connsiteX15" fmla="*/ 4729282 w 4729282"/>
                      <a:gd name="connsiteY15" fmla="*/ 1437908 h 1725496"/>
                      <a:gd name="connsiteX16" fmla="*/ 4441694 w 4729282"/>
                      <a:gd name="connsiteY16" fmla="*/ 1725496 h 1725496"/>
                      <a:gd name="connsiteX17" fmla="*/ 3941068 w 4729282"/>
                      <a:gd name="connsiteY17" fmla="*/ 1725496 h 1725496"/>
                      <a:gd name="connsiteX18" fmla="*/ 3910123 w 4729282"/>
                      <a:gd name="connsiteY18" fmla="*/ 2109022 h 1725496"/>
                      <a:gd name="connsiteX19" fmla="*/ 3368977 w 4729282"/>
                      <a:gd name="connsiteY19" fmla="*/ 1928765 h 1725496"/>
                      <a:gd name="connsiteX20" fmla="*/ 2758748 w 4729282"/>
                      <a:gd name="connsiteY20" fmla="*/ 1725496 h 1725496"/>
                      <a:gd name="connsiteX21" fmla="*/ 2165670 w 4729282"/>
                      <a:gd name="connsiteY21" fmla="*/ 1725496 h 1725496"/>
                      <a:gd name="connsiteX22" fmla="*/ 1597303 w 4729282"/>
                      <a:gd name="connsiteY22" fmla="*/ 1725496 h 1725496"/>
                      <a:gd name="connsiteX23" fmla="*/ 1028936 w 4729282"/>
                      <a:gd name="connsiteY23" fmla="*/ 1725496 h 1725496"/>
                      <a:gd name="connsiteX24" fmla="*/ 287588 w 4729282"/>
                      <a:gd name="connsiteY24" fmla="*/ 1725496 h 1725496"/>
                      <a:gd name="connsiteX25" fmla="*/ 0 w 4729282"/>
                      <a:gd name="connsiteY25" fmla="*/ 1437908 h 1725496"/>
                      <a:gd name="connsiteX26" fmla="*/ 0 w 4729282"/>
                      <a:gd name="connsiteY26" fmla="*/ 1437913 h 1725496"/>
                      <a:gd name="connsiteX27" fmla="*/ 0 w 4729282"/>
                      <a:gd name="connsiteY27" fmla="*/ 1006539 h 1725496"/>
                      <a:gd name="connsiteX28" fmla="*/ 0 w 4729282"/>
                      <a:gd name="connsiteY28" fmla="*/ 1006539 h 1725496"/>
                      <a:gd name="connsiteX29" fmla="*/ 0 w 4729282"/>
                      <a:gd name="connsiteY29" fmla="*/ 639874 h 1725496"/>
                      <a:gd name="connsiteX30" fmla="*/ 0 w 4729282"/>
                      <a:gd name="connsiteY30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729282" h="1725496" fill="none" extrusionOk="0">
                        <a:moveTo>
                          <a:pt x="0" y="287588"/>
                        </a:moveTo>
                        <a:cubicBezTo>
                          <a:pt x="2259" y="121790"/>
                          <a:pt x="108092" y="852"/>
                          <a:pt x="287588" y="0"/>
                        </a:cubicBezTo>
                        <a:cubicBezTo>
                          <a:pt x="444564" y="-6903"/>
                          <a:pt x="669548" y="17399"/>
                          <a:pt x="855955" y="0"/>
                        </a:cubicBezTo>
                        <a:cubicBezTo>
                          <a:pt x="1042362" y="-17399"/>
                          <a:pt x="1272421" y="-18694"/>
                          <a:pt x="1523168" y="0"/>
                        </a:cubicBezTo>
                        <a:cubicBezTo>
                          <a:pt x="1773915" y="18694"/>
                          <a:pt x="1829934" y="27077"/>
                          <a:pt x="2066823" y="0"/>
                        </a:cubicBezTo>
                        <a:cubicBezTo>
                          <a:pt x="2303713" y="-27077"/>
                          <a:pt x="2500621" y="26516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2897063" y="27573"/>
                          <a:pt x="3109547" y="21845"/>
                          <a:pt x="3338085" y="0"/>
                        </a:cubicBezTo>
                        <a:cubicBezTo>
                          <a:pt x="3566623" y="-21845"/>
                          <a:pt x="3691210" y="19126"/>
                          <a:pt x="3941068" y="0"/>
                        </a:cubicBezTo>
                        <a:cubicBezTo>
                          <a:pt x="4145989" y="-24464"/>
                          <a:pt x="4223505" y="-7643"/>
                          <a:pt x="4441694" y="0"/>
                        </a:cubicBezTo>
                        <a:cubicBezTo>
                          <a:pt x="4582762" y="15670"/>
                          <a:pt x="4700117" y="123103"/>
                          <a:pt x="4729282" y="287588"/>
                        </a:cubicBezTo>
                        <a:cubicBezTo>
                          <a:pt x="4723798" y="426234"/>
                          <a:pt x="4715636" y="540755"/>
                          <a:pt x="4729282" y="639874"/>
                        </a:cubicBezTo>
                        <a:cubicBezTo>
                          <a:pt x="4742928" y="738993"/>
                          <a:pt x="4717413" y="912127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36702" y="1141273"/>
                          <a:pt x="4730177" y="1310772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692579" y="1588330"/>
                          <a:pt x="4570264" y="1703276"/>
                          <a:pt x="4441694" y="1725496"/>
                        </a:cubicBezTo>
                        <a:cubicBezTo>
                          <a:pt x="4240654" y="1705171"/>
                          <a:pt x="4133205" y="1725025"/>
                          <a:pt x="3941068" y="1725496"/>
                        </a:cubicBezTo>
                        <a:cubicBezTo>
                          <a:pt x="3912780" y="1860232"/>
                          <a:pt x="3935548" y="2032246"/>
                          <a:pt x="3910123" y="2109022"/>
                        </a:cubicBezTo>
                        <a:cubicBezTo>
                          <a:pt x="3663341" y="2002369"/>
                          <a:pt x="3491850" y="1942031"/>
                          <a:pt x="3368977" y="1928765"/>
                        </a:cubicBezTo>
                        <a:cubicBezTo>
                          <a:pt x="3246104" y="1915499"/>
                          <a:pt x="2969486" y="1763899"/>
                          <a:pt x="2758748" y="1725496"/>
                        </a:cubicBezTo>
                        <a:cubicBezTo>
                          <a:pt x="2529254" y="1743975"/>
                          <a:pt x="2288374" y="1737006"/>
                          <a:pt x="2165670" y="1725496"/>
                        </a:cubicBezTo>
                        <a:cubicBezTo>
                          <a:pt x="2042966" y="1713986"/>
                          <a:pt x="1715388" y="1734240"/>
                          <a:pt x="1597303" y="1725496"/>
                        </a:cubicBezTo>
                        <a:cubicBezTo>
                          <a:pt x="1479218" y="1716752"/>
                          <a:pt x="1206238" y="1710969"/>
                          <a:pt x="1028936" y="1725496"/>
                        </a:cubicBezTo>
                        <a:cubicBezTo>
                          <a:pt x="851634" y="1740023"/>
                          <a:pt x="551459" y="1750990"/>
                          <a:pt x="287588" y="1725496"/>
                        </a:cubicBezTo>
                        <a:cubicBezTo>
                          <a:pt x="154336" y="1716120"/>
                          <a:pt x="-23103" y="1613039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0742" y="1282683"/>
                          <a:pt x="17969" y="122105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-7935" y="873994"/>
                          <a:pt x="3134" y="719487"/>
                          <a:pt x="0" y="639874"/>
                        </a:cubicBezTo>
                        <a:cubicBezTo>
                          <a:pt x="-3134" y="560262"/>
                          <a:pt x="-13829" y="454510"/>
                          <a:pt x="0" y="287588"/>
                        </a:cubicBezTo>
                        <a:close/>
                      </a:path>
                      <a:path w="4729282" h="1725496" stroke="0" extrusionOk="0">
                        <a:moveTo>
                          <a:pt x="0" y="287588"/>
                        </a:moveTo>
                        <a:cubicBezTo>
                          <a:pt x="10883" y="164235"/>
                          <a:pt x="126347" y="-19229"/>
                          <a:pt x="287588" y="0"/>
                        </a:cubicBezTo>
                        <a:cubicBezTo>
                          <a:pt x="484896" y="8176"/>
                          <a:pt x="680664" y="-7250"/>
                          <a:pt x="905378" y="0"/>
                        </a:cubicBezTo>
                        <a:cubicBezTo>
                          <a:pt x="1130092" y="7250"/>
                          <a:pt x="1190845" y="5357"/>
                          <a:pt x="1449033" y="0"/>
                        </a:cubicBezTo>
                        <a:cubicBezTo>
                          <a:pt x="1707222" y="-5357"/>
                          <a:pt x="1957235" y="4321"/>
                          <a:pt x="2091535" y="0"/>
                        </a:cubicBezTo>
                        <a:cubicBezTo>
                          <a:pt x="2225835" y="-4321"/>
                          <a:pt x="2523671" y="27485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3022979" y="7901"/>
                          <a:pt x="3203235" y="20954"/>
                          <a:pt x="3349908" y="0"/>
                        </a:cubicBezTo>
                        <a:cubicBezTo>
                          <a:pt x="3496581" y="-20954"/>
                          <a:pt x="3724168" y="8565"/>
                          <a:pt x="3941068" y="0"/>
                        </a:cubicBezTo>
                        <a:cubicBezTo>
                          <a:pt x="4136410" y="4644"/>
                          <a:pt x="4197731" y="20946"/>
                          <a:pt x="4441694" y="0"/>
                        </a:cubicBezTo>
                        <a:cubicBezTo>
                          <a:pt x="4607629" y="-7739"/>
                          <a:pt x="4725415" y="124618"/>
                          <a:pt x="4729282" y="287588"/>
                        </a:cubicBezTo>
                        <a:cubicBezTo>
                          <a:pt x="4737492" y="377282"/>
                          <a:pt x="4730230" y="508579"/>
                          <a:pt x="4729282" y="639874"/>
                        </a:cubicBezTo>
                        <a:cubicBezTo>
                          <a:pt x="4728334" y="771169"/>
                          <a:pt x="4745856" y="871914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25387" y="1179933"/>
                          <a:pt x="4723922" y="1243489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718838" y="1596552"/>
                          <a:pt x="4589196" y="1720592"/>
                          <a:pt x="4441694" y="1725496"/>
                        </a:cubicBezTo>
                        <a:cubicBezTo>
                          <a:pt x="4250424" y="1740175"/>
                          <a:pt x="4158853" y="1707873"/>
                          <a:pt x="3941068" y="1725496"/>
                        </a:cubicBezTo>
                        <a:cubicBezTo>
                          <a:pt x="3922451" y="1832873"/>
                          <a:pt x="3914930" y="2020669"/>
                          <a:pt x="3910123" y="2109022"/>
                        </a:cubicBezTo>
                        <a:cubicBezTo>
                          <a:pt x="3755934" y="2066178"/>
                          <a:pt x="3520086" y="1982935"/>
                          <a:pt x="3334436" y="1917259"/>
                        </a:cubicBezTo>
                        <a:cubicBezTo>
                          <a:pt x="3148786" y="1851583"/>
                          <a:pt x="2991703" y="1805414"/>
                          <a:pt x="2758748" y="1725496"/>
                        </a:cubicBezTo>
                        <a:cubicBezTo>
                          <a:pt x="2603762" y="1737048"/>
                          <a:pt x="2328688" y="1708121"/>
                          <a:pt x="2190381" y="1725496"/>
                        </a:cubicBezTo>
                        <a:cubicBezTo>
                          <a:pt x="2052074" y="1742871"/>
                          <a:pt x="1829900" y="1735157"/>
                          <a:pt x="1646726" y="1725496"/>
                        </a:cubicBezTo>
                        <a:cubicBezTo>
                          <a:pt x="1463553" y="1715835"/>
                          <a:pt x="1304338" y="1715711"/>
                          <a:pt x="1028936" y="1725496"/>
                        </a:cubicBezTo>
                        <a:cubicBezTo>
                          <a:pt x="753534" y="1735282"/>
                          <a:pt x="451587" y="1732919"/>
                          <a:pt x="287588" y="1725496"/>
                        </a:cubicBezTo>
                        <a:cubicBezTo>
                          <a:pt x="125970" y="1719552"/>
                          <a:pt x="-21105" y="157779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388" y="1263897"/>
                          <a:pt x="5187" y="1140852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8805" y="891154"/>
                          <a:pt x="-13799" y="760498"/>
                          <a:pt x="0" y="632684"/>
                        </a:cubicBezTo>
                        <a:cubicBezTo>
                          <a:pt x="13799" y="504870"/>
                          <a:pt x="-7129" y="394031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trừ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sX0" fmla="*/ 0 w 4553502"/>
                <a:gd name="csY0" fmla="*/ 341175 h 2047010"/>
                <a:gd name="csX1" fmla="*/ 341175 w 4553502"/>
                <a:gd name="csY1" fmla="*/ 0 h 2047010"/>
                <a:gd name="csX2" fmla="*/ 986367 w 4553502"/>
                <a:gd name="csY2" fmla="*/ 0 h 2047010"/>
                <a:gd name="csX3" fmla="*/ 1670271 w 4553502"/>
                <a:gd name="csY3" fmla="*/ 0 h 2047010"/>
                <a:gd name="csX4" fmla="*/ 2315463 w 4553502"/>
                <a:gd name="csY4" fmla="*/ 0 h 2047010"/>
                <a:gd name="csX5" fmla="*/ 2844520 w 4553502"/>
                <a:gd name="csY5" fmla="*/ 0 h 2047010"/>
                <a:gd name="csX6" fmla="*/ 3528423 w 4553502"/>
                <a:gd name="csY6" fmla="*/ 0 h 2047010"/>
                <a:gd name="csX7" fmla="*/ 4212327 w 4553502"/>
                <a:gd name="csY7" fmla="*/ 0 h 2047010"/>
                <a:gd name="csX8" fmla="*/ 4553502 w 4553502"/>
                <a:gd name="csY8" fmla="*/ 341175 h 2047010"/>
                <a:gd name="csX9" fmla="*/ 4553502 w 4553502"/>
                <a:gd name="csY9" fmla="*/ 1023505 h 2047010"/>
                <a:gd name="csX10" fmla="*/ 4553502 w 4553502"/>
                <a:gd name="csY10" fmla="*/ 1705835 h 2047010"/>
                <a:gd name="csX11" fmla="*/ 4212327 w 4553502"/>
                <a:gd name="csY11" fmla="*/ 2047010 h 2047010"/>
                <a:gd name="csX12" fmla="*/ 3567135 w 4553502"/>
                <a:gd name="csY12" fmla="*/ 2047010 h 2047010"/>
                <a:gd name="csX13" fmla="*/ 2999366 w 4553502"/>
                <a:gd name="csY13" fmla="*/ 2047010 h 2047010"/>
                <a:gd name="csX14" fmla="*/ 2431597 w 4553502"/>
                <a:gd name="csY14" fmla="*/ 2047010 h 2047010"/>
                <a:gd name="csX15" fmla="*/ 1747694 w 4553502"/>
                <a:gd name="csY15" fmla="*/ 2047010 h 2047010"/>
                <a:gd name="csX16" fmla="*/ 1102502 w 4553502"/>
                <a:gd name="csY16" fmla="*/ 2047010 h 2047010"/>
                <a:gd name="csX17" fmla="*/ 341175 w 4553502"/>
                <a:gd name="csY17" fmla="*/ 2047010 h 2047010"/>
                <a:gd name="csX18" fmla="*/ 0 w 4553502"/>
                <a:gd name="csY18" fmla="*/ 1705835 h 2047010"/>
                <a:gd name="csX19" fmla="*/ 0 w 4553502"/>
                <a:gd name="csY19" fmla="*/ 996212 h 2047010"/>
                <a:gd name="csX20" fmla="*/ 0 w 4553502"/>
                <a:gd name="csY20" fmla="*/ 341175 h 20470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thứ tự thực hiện các phép tính trong biểu thức chỉ có các phép tính nhân, chia.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976932" cy="1725496"/>
          </a:xfrm>
          <a:custGeom>
            <a:avLst/>
            <a:gdLst>
              <a:gd name="csX0" fmla="*/ 0 w 4976932"/>
              <a:gd name="csY0" fmla="*/ 287588 h 1725496"/>
              <a:gd name="csX1" fmla="*/ 354102 w 4976932"/>
              <a:gd name="csY1" fmla="*/ 0 h 1725496"/>
              <a:gd name="csX2" fmla="*/ 1152822 w 4976932"/>
              <a:gd name="csY2" fmla="*/ 0 h 1725496"/>
              <a:gd name="csX3" fmla="*/ 1926052 w 4976932"/>
              <a:gd name="csY3" fmla="*/ 0 h 1725496"/>
              <a:gd name="csX4" fmla="*/ 2903210 w 4976932"/>
              <a:gd name="csY4" fmla="*/ 0 h 1725496"/>
              <a:gd name="csX5" fmla="*/ 2903210 w 4976932"/>
              <a:gd name="csY5" fmla="*/ 0 h 1725496"/>
              <a:gd name="csX6" fmla="*/ 3550211 w 4976932"/>
              <a:gd name="csY6" fmla="*/ 0 h 1725496"/>
              <a:gd name="csX7" fmla="*/ 4147443 w 4976932"/>
              <a:gd name="csY7" fmla="*/ 0 h 1725496"/>
              <a:gd name="csX8" fmla="*/ 4622829 w 4976932"/>
              <a:gd name="csY8" fmla="*/ 0 h 1725496"/>
              <a:gd name="csX9" fmla="*/ 4976932 w 4976932"/>
              <a:gd name="csY9" fmla="*/ 287588 h 1725496"/>
              <a:gd name="csX10" fmla="*/ 4976932 w 4976932"/>
              <a:gd name="csY10" fmla="*/ 647064 h 1725496"/>
              <a:gd name="csX11" fmla="*/ 4976932 w 4976932"/>
              <a:gd name="csY11" fmla="*/ 1006539 h 1725496"/>
              <a:gd name="csX12" fmla="*/ 4976932 w 4976932"/>
              <a:gd name="csY12" fmla="*/ 1006539 h 1725496"/>
              <a:gd name="csX13" fmla="*/ 4976932 w 4976932"/>
              <a:gd name="csY13" fmla="*/ 1437913 h 1725496"/>
              <a:gd name="csX14" fmla="*/ 4976932 w 4976932"/>
              <a:gd name="csY14" fmla="*/ 1437908 h 1725496"/>
              <a:gd name="csX15" fmla="*/ 4622829 w 4976932"/>
              <a:gd name="csY15" fmla="*/ 1725496 h 1725496"/>
              <a:gd name="csX16" fmla="*/ 4147443 w 4976932"/>
              <a:gd name="csY16" fmla="*/ 1725496 h 1725496"/>
              <a:gd name="csX17" fmla="*/ 4114877 w 4976932"/>
              <a:gd name="csY17" fmla="*/ 2109022 h 1725496"/>
              <a:gd name="csX18" fmla="*/ 3496927 w 4976932"/>
              <a:gd name="csY18" fmla="*/ 1913424 h 1725496"/>
              <a:gd name="csX19" fmla="*/ 2903210 w 4976932"/>
              <a:gd name="csY19" fmla="*/ 1725496 h 1725496"/>
              <a:gd name="csX20" fmla="*/ 2078999 w 4976932"/>
              <a:gd name="csY20" fmla="*/ 1725496 h 1725496"/>
              <a:gd name="csX21" fmla="*/ 1229296 w 4976932"/>
              <a:gd name="csY21" fmla="*/ 1725496 h 1725496"/>
              <a:gd name="csX22" fmla="*/ 354102 w 4976932"/>
              <a:gd name="csY22" fmla="*/ 1725496 h 1725496"/>
              <a:gd name="csX23" fmla="*/ 0 w 4976932"/>
              <a:gd name="csY23" fmla="*/ 1437908 h 1725496"/>
              <a:gd name="csX24" fmla="*/ 0 w 4976932"/>
              <a:gd name="csY24" fmla="*/ 1437913 h 1725496"/>
              <a:gd name="csX25" fmla="*/ 0 w 4976932"/>
              <a:gd name="csY25" fmla="*/ 1006539 h 1725496"/>
              <a:gd name="csX26" fmla="*/ 0 w 4976932"/>
              <a:gd name="csY26" fmla="*/ 1006539 h 1725496"/>
              <a:gd name="csX27" fmla="*/ 0 w 4976932"/>
              <a:gd name="csY27" fmla="*/ 668632 h 1725496"/>
              <a:gd name="csX28" fmla="*/ 0 w 4976932"/>
              <a:gd name="csY28" fmla="*/ 287588 h 1725496"/>
              <a:gd name="csX0" fmla="*/ 0 w 4976932"/>
              <a:gd name="csY0" fmla="*/ 287588 h 1725496"/>
              <a:gd name="csX1" fmla="*/ 354102 w 4976932"/>
              <a:gd name="csY1" fmla="*/ 0 h 1725496"/>
              <a:gd name="csX2" fmla="*/ 1203805 w 4976932"/>
              <a:gd name="csY2" fmla="*/ 0 h 1725496"/>
              <a:gd name="csX3" fmla="*/ 1977035 w 4976932"/>
              <a:gd name="csY3" fmla="*/ 0 h 1725496"/>
              <a:gd name="csX4" fmla="*/ 2903210 w 4976932"/>
              <a:gd name="csY4" fmla="*/ 0 h 1725496"/>
              <a:gd name="csX5" fmla="*/ 2903210 w 4976932"/>
              <a:gd name="csY5" fmla="*/ 0 h 1725496"/>
              <a:gd name="csX6" fmla="*/ 3512884 w 4976932"/>
              <a:gd name="csY6" fmla="*/ 0 h 1725496"/>
              <a:gd name="csX7" fmla="*/ 4147443 w 4976932"/>
              <a:gd name="csY7" fmla="*/ 0 h 1725496"/>
              <a:gd name="csX8" fmla="*/ 4622829 w 4976932"/>
              <a:gd name="csY8" fmla="*/ 0 h 1725496"/>
              <a:gd name="csX9" fmla="*/ 4976932 w 4976932"/>
              <a:gd name="csY9" fmla="*/ 287588 h 1725496"/>
              <a:gd name="csX10" fmla="*/ 4976932 w 4976932"/>
              <a:gd name="csY10" fmla="*/ 647064 h 1725496"/>
              <a:gd name="csX11" fmla="*/ 4976932 w 4976932"/>
              <a:gd name="csY11" fmla="*/ 1006539 h 1725496"/>
              <a:gd name="csX12" fmla="*/ 4976932 w 4976932"/>
              <a:gd name="csY12" fmla="*/ 1006539 h 1725496"/>
              <a:gd name="csX13" fmla="*/ 4976932 w 4976932"/>
              <a:gd name="csY13" fmla="*/ 1437913 h 1725496"/>
              <a:gd name="csX14" fmla="*/ 4976932 w 4976932"/>
              <a:gd name="csY14" fmla="*/ 1437908 h 1725496"/>
              <a:gd name="csX15" fmla="*/ 4622829 w 4976932"/>
              <a:gd name="csY15" fmla="*/ 1725496 h 1725496"/>
              <a:gd name="csX16" fmla="*/ 4147443 w 4976932"/>
              <a:gd name="csY16" fmla="*/ 1725496 h 1725496"/>
              <a:gd name="csX17" fmla="*/ 4114877 w 4976932"/>
              <a:gd name="csY17" fmla="*/ 2109022 h 1725496"/>
              <a:gd name="csX18" fmla="*/ 3521160 w 4976932"/>
              <a:gd name="csY18" fmla="*/ 1921094 h 1725496"/>
              <a:gd name="csX19" fmla="*/ 2903210 w 4976932"/>
              <a:gd name="csY19" fmla="*/ 1725496 h 1725496"/>
              <a:gd name="csX20" fmla="*/ 2002525 w 4976932"/>
              <a:gd name="csY20" fmla="*/ 1725496 h 1725496"/>
              <a:gd name="csX21" fmla="*/ 1101841 w 4976932"/>
              <a:gd name="csY21" fmla="*/ 1725496 h 1725496"/>
              <a:gd name="csX22" fmla="*/ 354102 w 4976932"/>
              <a:gd name="csY22" fmla="*/ 1725496 h 1725496"/>
              <a:gd name="csX23" fmla="*/ 0 w 4976932"/>
              <a:gd name="csY23" fmla="*/ 1437908 h 1725496"/>
              <a:gd name="csX24" fmla="*/ 0 w 4976932"/>
              <a:gd name="csY24" fmla="*/ 1437913 h 1725496"/>
              <a:gd name="csX25" fmla="*/ 0 w 4976932"/>
              <a:gd name="csY25" fmla="*/ 1006539 h 1725496"/>
              <a:gd name="csX26" fmla="*/ 0 w 4976932"/>
              <a:gd name="csY26" fmla="*/ 1006539 h 1725496"/>
              <a:gd name="csX27" fmla="*/ 0 w 4976932"/>
              <a:gd name="csY27" fmla="*/ 661443 h 1725496"/>
              <a:gd name="csX28" fmla="*/ 0 w 4976932"/>
              <a:gd name="csY28" fmla="*/ 287588 h 1725496"/>
              <a:gd name="csX0" fmla="*/ 0 w 4976932"/>
              <a:gd name="csY0" fmla="*/ 287588 h 1725496"/>
              <a:gd name="csX1" fmla="*/ 354102 w 4976932"/>
              <a:gd name="csY1" fmla="*/ 0 h 1725496"/>
              <a:gd name="csX2" fmla="*/ 1152822 w 4976932"/>
              <a:gd name="csY2" fmla="*/ 0 h 1725496"/>
              <a:gd name="csX3" fmla="*/ 1926052 w 4976932"/>
              <a:gd name="csY3" fmla="*/ 0 h 1725496"/>
              <a:gd name="csX4" fmla="*/ 2903210 w 4976932"/>
              <a:gd name="csY4" fmla="*/ 0 h 1725496"/>
              <a:gd name="csX5" fmla="*/ 2903210 w 4976932"/>
              <a:gd name="csY5" fmla="*/ 0 h 1725496"/>
              <a:gd name="csX6" fmla="*/ 3550211 w 4976932"/>
              <a:gd name="csY6" fmla="*/ 0 h 1725496"/>
              <a:gd name="csX7" fmla="*/ 4147443 w 4976932"/>
              <a:gd name="csY7" fmla="*/ 0 h 1725496"/>
              <a:gd name="csX8" fmla="*/ 4622829 w 4976932"/>
              <a:gd name="csY8" fmla="*/ 0 h 1725496"/>
              <a:gd name="csX9" fmla="*/ 4976932 w 4976932"/>
              <a:gd name="csY9" fmla="*/ 287588 h 1725496"/>
              <a:gd name="csX10" fmla="*/ 4976932 w 4976932"/>
              <a:gd name="csY10" fmla="*/ 647064 h 1725496"/>
              <a:gd name="csX11" fmla="*/ 4976932 w 4976932"/>
              <a:gd name="csY11" fmla="*/ 1006539 h 1725496"/>
              <a:gd name="csX12" fmla="*/ 4976932 w 4976932"/>
              <a:gd name="csY12" fmla="*/ 1006539 h 1725496"/>
              <a:gd name="csX13" fmla="*/ 4976932 w 4976932"/>
              <a:gd name="csY13" fmla="*/ 1437913 h 1725496"/>
              <a:gd name="csX14" fmla="*/ 4976932 w 4976932"/>
              <a:gd name="csY14" fmla="*/ 1437908 h 1725496"/>
              <a:gd name="csX15" fmla="*/ 4622829 w 4976932"/>
              <a:gd name="csY15" fmla="*/ 1725496 h 1725496"/>
              <a:gd name="csX16" fmla="*/ 4147443 w 4976932"/>
              <a:gd name="csY16" fmla="*/ 1725496 h 1725496"/>
              <a:gd name="csX17" fmla="*/ 4114877 w 4976932"/>
              <a:gd name="csY17" fmla="*/ 2109022 h 1725496"/>
              <a:gd name="csX18" fmla="*/ 3496927 w 4976932"/>
              <a:gd name="csY18" fmla="*/ 1913424 h 1725496"/>
              <a:gd name="csX19" fmla="*/ 2903210 w 4976932"/>
              <a:gd name="csY19" fmla="*/ 1725496 h 1725496"/>
              <a:gd name="csX20" fmla="*/ 2078999 w 4976932"/>
              <a:gd name="csY20" fmla="*/ 1725496 h 1725496"/>
              <a:gd name="csX21" fmla="*/ 1229296 w 4976932"/>
              <a:gd name="csY21" fmla="*/ 1725496 h 1725496"/>
              <a:gd name="csX22" fmla="*/ 354102 w 4976932"/>
              <a:gd name="csY22" fmla="*/ 1725496 h 1725496"/>
              <a:gd name="csX23" fmla="*/ 0 w 4976932"/>
              <a:gd name="csY23" fmla="*/ 1437908 h 1725496"/>
              <a:gd name="csX24" fmla="*/ 0 w 4976932"/>
              <a:gd name="csY24" fmla="*/ 1437913 h 1725496"/>
              <a:gd name="csX25" fmla="*/ 0 w 4976932"/>
              <a:gd name="csY25" fmla="*/ 1006539 h 1725496"/>
              <a:gd name="csX26" fmla="*/ 0 w 4976932"/>
              <a:gd name="csY26" fmla="*/ 1006539 h 1725496"/>
              <a:gd name="csX27" fmla="*/ 0 w 4976932"/>
              <a:gd name="csY27" fmla="*/ 668632 h 1725496"/>
              <a:gd name="csX28" fmla="*/ 0 w 4976932"/>
              <a:gd name="csY28" fmla="*/ 287588 h 17254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4976932" h="1725496" fill="none" extrusionOk="0">
                <a:moveTo>
                  <a:pt x="0" y="287588"/>
                </a:moveTo>
                <a:cubicBezTo>
                  <a:pt x="-22243" y="96086"/>
                  <a:pt x="142044" y="-33424"/>
                  <a:pt x="354102" y="0"/>
                </a:cubicBezTo>
                <a:cubicBezTo>
                  <a:pt x="712413" y="6247"/>
                  <a:pt x="799930" y="-15415"/>
                  <a:pt x="1152822" y="0"/>
                </a:cubicBezTo>
                <a:cubicBezTo>
                  <a:pt x="1485273" y="-9734"/>
                  <a:pt x="1727079" y="19836"/>
                  <a:pt x="1926052" y="0"/>
                </a:cubicBezTo>
                <a:cubicBezTo>
                  <a:pt x="2164589" y="-99342"/>
                  <a:pt x="2419441" y="-33116"/>
                  <a:pt x="2903210" y="0"/>
                </a:cubicBezTo>
                <a:lnTo>
                  <a:pt x="2903210" y="0"/>
                </a:lnTo>
                <a:cubicBezTo>
                  <a:pt x="3230121" y="-8945"/>
                  <a:pt x="3370266" y="-48713"/>
                  <a:pt x="3550211" y="0"/>
                </a:cubicBezTo>
                <a:cubicBezTo>
                  <a:pt x="3697431" y="3357"/>
                  <a:pt x="3980499" y="-4337"/>
                  <a:pt x="4147443" y="0"/>
                </a:cubicBezTo>
                <a:cubicBezTo>
                  <a:pt x="4326639" y="3043"/>
                  <a:pt x="4528077" y="-26030"/>
                  <a:pt x="4622829" y="0"/>
                </a:cubicBezTo>
                <a:cubicBezTo>
                  <a:pt x="4893863" y="6381"/>
                  <a:pt x="5035133" y="91084"/>
                  <a:pt x="4976932" y="287588"/>
                </a:cubicBezTo>
                <a:cubicBezTo>
                  <a:pt x="4973118" y="390004"/>
                  <a:pt x="4989964" y="495579"/>
                  <a:pt x="4976932" y="647064"/>
                </a:cubicBezTo>
                <a:cubicBezTo>
                  <a:pt x="5002465" y="829791"/>
                  <a:pt x="5004500" y="922384"/>
                  <a:pt x="4976932" y="1006539"/>
                </a:cubicBezTo>
                <a:lnTo>
                  <a:pt x="4976932" y="1006539"/>
                </a:lnTo>
                <a:cubicBezTo>
                  <a:pt x="4933898" y="1212190"/>
                  <a:pt x="4978991" y="1272581"/>
                  <a:pt x="4976932" y="1437913"/>
                </a:cubicBezTo>
                <a:lnTo>
                  <a:pt x="4976932" y="1437908"/>
                </a:lnTo>
                <a:cubicBezTo>
                  <a:pt x="4994173" y="1577009"/>
                  <a:pt x="4864459" y="1729866"/>
                  <a:pt x="4622829" y="1725496"/>
                </a:cubicBezTo>
                <a:cubicBezTo>
                  <a:pt x="4480545" y="1722033"/>
                  <a:pt x="4273807" y="1748256"/>
                  <a:pt x="4147443" y="1725496"/>
                </a:cubicBezTo>
                <a:cubicBezTo>
                  <a:pt x="4148985" y="1864797"/>
                  <a:pt x="4110895" y="2021787"/>
                  <a:pt x="4114877" y="2109022"/>
                </a:cubicBezTo>
                <a:cubicBezTo>
                  <a:pt x="3893358" y="2001361"/>
                  <a:pt x="3648336" y="1937715"/>
                  <a:pt x="3496927" y="1913424"/>
                </a:cubicBezTo>
                <a:cubicBezTo>
                  <a:pt x="3272059" y="1812411"/>
                  <a:pt x="3109136" y="1763820"/>
                  <a:pt x="2903210" y="1725496"/>
                </a:cubicBezTo>
                <a:cubicBezTo>
                  <a:pt x="2705846" y="1762607"/>
                  <a:pt x="2257519" y="1778666"/>
                  <a:pt x="2078999" y="1725496"/>
                </a:cubicBezTo>
                <a:cubicBezTo>
                  <a:pt x="1870875" y="1714857"/>
                  <a:pt x="1624221" y="1731452"/>
                  <a:pt x="1229296" y="1725496"/>
                </a:cubicBezTo>
                <a:cubicBezTo>
                  <a:pt x="828690" y="1742632"/>
                  <a:pt x="584894" y="1660880"/>
                  <a:pt x="354102" y="1725496"/>
                </a:cubicBezTo>
                <a:cubicBezTo>
                  <a:pt x="171490" y="1655588"/>
                  <a:pt x="-9262" y="1575260"/>
                  <a:pt x="0" y="1437908"/>
                </a:cubicBezTo>
                <a:lnTo>
                  <a:pt x="0" y="1437913"/>
                </a:lnTo>
                <a:cubicBezTo>
                  <a:pt x="-8620" y="1340305"/>
                  <a:pt x="33759" y="1094003"/>
                  <a:pt x="0" y="1006539"/>
                </a:cubicBezTo>
                <a:lnTo>
                  <a:pt x="0" y="1006539"/>
                </a:lnTo>
                <a:cubicBezTo>
                  <a:pt x="20564" y="928205"/>
                  <a:pt x="-18611" y="821632"/>
                  <a:pt x="0" y="668632"/>
                </a:cubicBezTo>
                <a:cubicBezTo>
                  <a:pt x="13701" y="557238"/>
                  <a:pt x="-1161" y="484727"/>
                  <a:pt x="0" y="287588"/>
                </a:cubicBezTo>
                <a:close/>
              </a:path>
              <a:path w="4976932" h="1725496" stroke="0" extrusionOk="0">
                <a:moveTo>
                  <a:pt x="0" y="287588"/>
                </a:moveTo>
                <a:cubicBezTo>
                  <a:pt x="18640" y="177776"/>
                  <a:pt x="168502" y="-18132"/>
                  <a:pt x="354102" y="0"/>
                </a:cubicBezTo>
                <a:cubicBezTo>
                  <a:pt x="604811" y="23011"/>
                  <a:pt x="895803" y="-22022"/>
                  <a:pt x="1203805" y="0"/>
                </a:cubicBezTo>
                <a:cubicBezTo>
                  <a:pt x="1573788" y="-24337"/>
                  <a:pt x="1666315" y="56783"/>
                  <a:pt x="1977035" y="0"/>
                </a:cubicBezTo>
                <a:cubicBezTo>
                  <a:pt x="2313208" y="-23996"/>
                  <a:pt x="2707508" y="-15615"/>
                  <a:pt x="2903210" y="0"/>
                </a:cubicBezTo>
                <a:lnTo>
                  <a:pt x="2903210" y="0"/>
                </a:lnTo>
                <a:cubicBezTo>
                  <a:pt x="3111610" y="-60768"/>
                  <a:pt x="3311800" y="-13734"/>
                  <a:pt x="3512884" y="0"/>
                </a:cubicBezTo>
                <a:cubicBezTo>
                  <a:pt x="3696609" y="16039"/>
                  <a:pt x="3914062" y="-64639"/>
                  <a:pt x="4147443" y="0"/>
                </a:cubicBezTo>
                <a:cubicBezTo>
                  <a:pt x="4289987" y="-33321"/>
                  <a:pt x="4468355" y="-5311"/>
                  <a:pt x="4622829" y="0"/>
                </a:cubicBezTo>
                <a:cubicBezTo>
                  <a:pt x="4848888" y="28202"/>
                  <a:pt x="4972522" y="64014"/>
                  <a:pt x="4976932" y="287588"/>
                </a:cubicBezTo>
                <a:cubicBezTo>
                  <a:pt x="4981969" y="409738"/>
                  <a:pt x="4975665" y="569053"/>
                  <a:pt x="4976932" y="647064"/>
                </a:cubicBezTo>
                <a:cubicBezTo>
                  <a:pt x="5013834" y="724023"/>
                  <a:pt x="4990012" y="861445"/>
                  <a:pt x="4976932" y="1006539"/>
                </a:cubicBezTo>
                <a:lnTo>
                  <a:pt x="4976932" y="1006539"/>
                </a:lnTo>
                <a:cubicBezTo>
                  <a:pt x="4985894" y="1138459"/>
                  <a:pt x="4950043" y="1275740"/>
                  <a:pt x="4976932" y="1437913"/>
                </a:cubicBezTo>
                <a:lnTo>
                  <a:pt x="4976932" y="1437908"/>
                </a:lnTo>
                <a:cubicBezTo>
                  <a:pt x="4955229" y="1602034"/>
                  <a:pt x="4749735" y="1662997"/>
                  <a:pt x="4622829" y="1725496"/>
                </a:cubicBezTo>
                <a:cubicBezTo>
                  <a:pt x="4431933" y="1734953"/>
                  <a:pt x="4279821" y="1714515"/>
                  <a:pt x="4147443" y="1725496"/>
                </a:cubicBezTo>
                <a:cubicBezTo>
                  <a:pt x="4105481" y="1861777"/>
                  <a:pt x="4119476" y="1932835"/>
                  <a:pt x="4114877" y="2109022"/>
                </a:cubicBezTo>
                <a:cubicBezTo>
                  <a:pt x="3842958" y="2029099"/>
                  <a:pt x="3786573" y="2013214"/>
                  <a:pt x="3521160" y="1921094"/>
                </a:cubicBezTo>
                <a:cubicBezTo>
                  <a:pt x="3314450" y="1885752"/>
                  <a:pt x="3039100" y="1795964"/>
                  <a:pt x="2903210" y="1725496"/>
                </a:cubicBezTo>
                <a:cubicBezTo>
                  <a:pt x="2674415" y="1778761"/>
                  <a:pt x="2262323" y="1674379"/>
                  <a:pt x="2002525" y="1725496"/>
                </a:cubicBezTo>
                <a:cubicBezTo>
                  <a:pt x="1657728" y="1649701"/>
                  <a:pt x="1444730" y="1729724"/>
                  <a:pt x="1101841" y="1725496"/>
                </a:cubicBezTo>
                <a:cubicBezTo>
                  <a:pt x="748506" y="1786577"/>
                  <a:pt x="565239" y="1740088"/>
                  <a:pt x="354102" y="1725496"/>
                </a:cubicBezTo>
                <a:cubicBezTo>
                  <a:pt x="149237" y="1735933"/>
                  <a:pt x="-15745" y="1592133"/>
                  <a:pt x="0" y="1437908"/>
                </a:cubicBezTo>
                <a:lnTo>
                  <a:pt x="0" y="1437913"/>
                </a:lnTo>
                <a:cubicBezTo>
                  <a:pt x="-32601" y="1271010"/>
                  <a:pt x="43937" y="1225773"/>
                  <a:pt x="0" y="1006539"/>
                </a:cubicBezTo>
                <a:lnTo>
                  <a:pt x="0" y="1006539"/>
                </a:lnTo>
                <a:cubicBezTo>
                  <a:pt x="5466" y="931980"/>
                  <a:pt x="-29495" y="772702"/>
                  <a:pt x="0" y="661443"/>
                </a:cubicBezTo>
                <a:cubicBezTo>
                  <a:pt x="-8980" y="556115"/>
                  <a:pt x="-11111" y="450189"/>
                  <a:pt x="0" y="287588"/>
                </a:cubicBezTo>
                <a:close/>
              </a:path>
              <a:path w="4976932" h="1725496" fill="none" stroke="0" extrusionOk="0">
                <a:moveTo>
                  <a:pt x="0" y="287588"/>
                </a:moveTo>
                <a:cubicBezTo>
                  <a:pt x="-11605" y="164344"/>
                  <a:pt x="136880" y="-59250"/>
                  <a:pt x="354102" y="0"/>
                </a:cubicBezTo>
                <a:cubicBezTo>
                  <a:pt x="723788" y="28270"/>
                  <a:pt x="794423" y="-26945"/>
                  <a:pt x="1152822" y="0"/>
                </a:cubicBezTo>
                <a:cubicBezTo>
                  <a:pt x="1509997" y="16066"/>
                  <a:pt x="1801573" y="14721"/>
                  <a:pt x="1926052" y="0"/>
                </a:cubicBezTo>
                <a:cubicBezTo>
                  <a:pt x="2055360" y="25368"/>
                  <a:pt x="2441244" y="-43887"/>
                  <a:pt x="2903210" y="0"/>
                </a:cubicBezTo>
                <a:lnTo>
                  <a:pt x="2903210" y="0"/>
                </a:lnTo>
                <a:cubicBezTo>
                  <a:pt x="3161221" y="8182"/>
                  <a:pt x="3398015" y="16074"/>
                  <a:pt x="3550211" y="0"/>
                </a:cubicBezTo>
                <a:cubicBezTo>
                  <a:pt x="3684789" y="-42883"/>
                  <a:pt x="3989235" y="-13477"/>
                  <a:pt x="4147443" y="0"/>
                </a:cubicBezTo>
                <a:cubicBezTo>
                  <a:pt x="4321255" y="1777"/>
                  <a:pt x="4541996" y="-11188"/>
                  <a:pt x="4622829" y="0"/>
                </a:cubicBezTo>
                <a:cubicBezTo>
                  <a:pt x="4861425" y="5732"/>
                  <a:pt x="5017819" y="80521"/>
                  <a:pt x="4976932" y="287588"/>
                </a:cubicBezTo>
                <a:cubicBezTo>
                  <a:pt x="4969897" y="357465"/>
                  <a:pt x="4960165" y="504635"/>
                  <a:pt x="4976932" y="647064"/>
                </a:cubicBezTo>
                <a:cubicBezTo>
                  <a:pt x="4979534" y="800157"/>
                  <a:pt x="4996818" y="912146"/>
                  <a:pt x="4976932" y="1006539"/>
                </a:cubicBezTo>
                <a:lnTo>
                  <a:pt x="4976932" y="1006539"/>
                </a:lnTo>
                <a:cubicBezTo>
                  <a:pt x="4960846" y="1198624"/>
                  <a:pt x="5005730" y="1319784"/>
                  <a:pt x="4976932" y="1437913"/>
                </a:cubicBezTo>
                <a:lnTo>
                  <a:pt x="4976932" y="1437908"/>
                </a:lnTo>
                <a:cubicBezTo>
                  <a:pt x="4978289" y="1621212"/>
                  <a:pt x="4785495" y="1709673"/>
                  <a:pt x="4622829" y="1725496"/>
                </a:cubicBezTo>
                <a:cubicBezTo>
                  <a:pt x="4463763" y="1716054"/>
                  <a:pt x="4274049" y="1711268"/>
                  <a:pt x="4147443" y="1725496"/>
                </a:cubicBezTo>
                <a:cubicBezTo>
                  <a:pt x="4110721" y="1860396"/>
                  <a:pt x="4132932" y="2026752"/>
                  <a:pt x="4114877" y="2109022"/>
                </a:cubicBezTo>
                <a:cubicBezTo>
                  <a:pt x="3881445" y="2059517"/>
                  <a:pt x="3724052" y="2000923"/>
                  <a:pt x="3496927" y="1913424"/>
                </a:cubicBezTo>
                <a:cubicBezTo>
                  <a:pt x="3307501" y="1846223"/>
                  <a:pt x="3132967" y="1723028"/>
                  <a:pt x="2903210" y="1725496"/>
                </a:cubicBezTo>
                <a:cubicBezTo>
                  <a:pt x="2703669" y="1707377"/>
                  <a:pt x="2250401" y="1728899"/>
                  <a:pt x="2078999" y="1725496"/>
                </a:cubicBezTo>
                <a:cubicBezTo>
                  <a:pt x="1956096" y="1691246"/>
                  <a:pt x="1662292" y="1658472"/>
                  <a:pt x="1229296" y="1725496"/>
                </a:cubicBezTo>
                <a:cubicBezTo>
                  <a:pt x="805722" y="1785844"/>
                  <a:pt x="606232" y="1731636"/>
                  <a:pt x="354102" y="1725496"/>
                </a:cubicBezTo>
                <a:cubicBezTo>
                  <a:pt x="123680" y="1719020"/>
                  <a:pt x="-25930" y="1607898"/>
                  <a:pt x="0" y="1437908"/>
                </a:cubicBezTo>
                <a:lnTo>
                  <a:pt x="0" y="1437913"/>
                </a:lnTo>
                <a:cubicBezTo>
                  <a:pt x="-21102" y="1315707"/>
                  <a:pt x="3675" y="1109613"/>
                  <a:pt x="0" y="1006539"/>
                </a:cubicBezTo>
                <a:lnTo>
                  <a:pt x="0" y="1006539"/>
                </a:lnTo>
                <a:cubicBezTo>
                  <a:pt x="-9219" y="943060"/>
                  <a:pt x="-18543" y="811338"/>
                  <a:pt x="0" y="668632"/>
                </a:cubicBezTo>
                <a:cubicBezTo>
                  <a:pt x="29617" y="534976"/>
                  <a:pt x="-8714" y="455323"/>
                  <a:pt x="0" y="287588"/>
                </a:cubicBezTo>
                <a:close/>
              </a:path>
              <a:path w="4976932" h="1725496" fill="none" stroke="0" extrusionOk="0">
                <a:moveTo>
                  <a:pt x="0" y="287588"/>
                </a:moveTo>
                <a:cubicBezTo>
                  <a:pt x="11955" y="103068"/>
                  <a:pt x="135626" y="-39951"/>
                  <a:pt x="354102" y="0"/>
                </a:cubicBezTo>
                <a:cubicBezTo>
                  <a:pt x="722585" y="13236"/>
                  <a:pt x="786001" y="-25396"/>
                  <a:pt x="1152822" y="0"/>
                </a:cubicBezTo>
                <a:cubicBezTo>
                  <a:pt x="1521087" y="9859"/>
                  <a:pt x="1755681" y="19667"/>
                  <a:pt x="1926052" y="0"/>
                </a:cubicBezTo>
                <a:cubicBezTo>
                  <a:pt x="2122330" y="-31383"/>
                  <a:pt x="2477580" y="27441"/>
                  <a:pt x="2903210" y="0"/>
                </a:cubicBezTo>
                <a:lnTo>
                  <a:pt x="2903210" y="0"/>
                </a:lnTo>
                <a:cubicBezTo>
                  <a:pt x="3228826" y="3557"/>
                  <a:pt x="3359748" y="-18714"/>
                  <a:pt x="3550211" y="0"/>
                </a:cubicBezTo>
                <a:cubicBezTo>
                  <a:pt x="3707901" y="8830"/>
                  <a:pt x="3966918" y="2316"/>
                  <a:pt x="4147443" y="0"/>
                </a:cubicBezTo>
                <a:cubicBezTo>
                  <a:pt x="4347194" y="-2731"/>
                  <a:pt x="4542211" y="-2144"/>
                  <a:pt x="4622829" y="0"/>
                </a:cubicBezTo>
                <a:cubicBezTo>
                  <a:pt x="4892247" y="39033"/>
                  <a:pt x="5011075" y="77067"/>
                  <a:pt x="4976932" y="287588"/>
                </a:cubicBezTo>
                <a:cubicBezTo>
                  <a:pt x="4962108" y="413277"/>
                  <a:pt x="4999277" y="477960"/>
                  <a:pt x="4976932" y="647064"/>
                </a:cubicBezTo>
                <a:cubicBezTo>
                  <a:pt x="4990791" y="816649"/>
                  <a:pt x="4992202" y="925612"/>
                  <a:pt x="4976932" y="1006539"/>
                </a:cubicBezTo>
                <a:lnTo>
                  <a:pt x="4976932" y="1006539"/>
                </a:lnTo>
                <a:cubicBezTo>
                  <a:pt x="4952298" y="1209346"/>
                  <a:pt x="4982709" y="1275723"/>
                  <a:pt x="4976932" y="1437913"/>
                </a:cubicBezTo>
                <a:lnTo>
                  <a:pt x="4976932" y="1437908"/>
                </a:lnTo>
                <a:cubicBezTo>
                  <a:pt x="5002608" y="1557235"/>
                  <a:pt x="4856842" y="1727099"/>
                  <a:pt x="4622829" y="1725496"/>
                </a:cubicBezTo>
                <a:cubicBezTo>
                  <a:pt x="4464238" y="1746875"/>
                  <a:pt x="4261782" y="1718851"/>
                  <a:pt x="4147443" y="1725496"/>
                </a:cubicBezTo>
                <a:cubicBezTo>
                  <a:pt x="4138069" y="1871644"/>
                  <a:pt x="4103311" y="2018521"/>
                  <a:pt x="4114877" y="2109022"/>
                </a:cubicBezTo>
                <a:cubicBezTo>
                  <a:pt x="3879158" y="1988408"/>
                  <a:pt x="3634552" y="1962516"/>
                  <a:pt x="3496927" y="1913424"/>
                </a:cubicBezTo>
                <a:cubicBezTo>
                  <a:pt x="3303967" y="1814246"/>
                  <a:pt x="3151869" y="1781008"/>
                  <a:pt x="2903210" y="1725496"/>
                </a:cubicBezTo>
                <a:cubicBezTo>
                  <a:pt x="2744975" y="1726377"/>
                  <a:pt x="2239153" y="1758291"/>
                  <a:pt x="2078999" y="1725496"/>
                </a:cubicBezTo>
                <a:cubicBezTo>
                  <a:pt x="1901581" y="1688553"/>
                  <a:pt x="1588287" y="1759216"/>
                  <a:pt x="1229296" y="1725496"/>
                </a:cubicBezTo>
                <a:cubicBezTo>
                  <a:pt x="852670" y="1715663"/>
                  <a:pt x="579436" y="1716844"/>
                  <a:pt x="354102" y="1725496"/>
                </a:cubicBezTo>
                <a:cubicBezTo>
                  <a:pt x="164944" y="1677058"/>
                  <a:pt x="-21699" y="1607610"/>
                  <a:pt x="0" y="1437908"/>
                </a:cubicBezTo>
                <a:lnTo>
                  <a:pt x="0" y="1437913"/>
                </a:lnTo>
                <a:cubicBezTo>
                  <a:pt x="-14391" y="1346523"/>
                  <a:pt x="18197" y="1090200"/>
                  <a:pt x="0" y="1006539"/>
                </a:cubicBezTo>
                <a:lnTo>
                  <a:pt x="0" y="1006539"/>
                </a:lnTo>
                <a:cubicBezTo>
                  <a:pt x="26070" y="900882"/>
                  <a:pt x="-51639" y="798147"/>
                  <a:pt x="0" y="668632"/>
                </a:cubicBezTo>
                <a:cubicBezTo>
                  <a:pt x="36195" y="552704"/>
                  <a:pt x="-13965" y="481785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custGeom>
                    <a:avLst/>
                    <a:gdLst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152822 w 4976932"/>
                      <a:gd name="connsiteY2" fmla="*/ 0 h 1725496"/>
                      <a:gd name="connsiteX3" fmla="*/ 1926052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50211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496927 w 4976932"/>
                      <a:gd name="connsiteY18" fmla="*/ 1913424 h 1725496"/>
                      <a:gd name="connsiteX19" fmla="*/ 2903210 w 4976932"/>
                      <a:gd name="connsiteY19" fmla="*/ 1725496 h 1725496"/>
                      <a:gd name="connsiteX20" fmla="*/ 2078999 w 4976932"/>
                      <a:gd name="connsiteY20" fmla="*/ 1725496 h 1725496"/>
                      <a:gd name="connsiteX21" fmla="*/ 1229296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8632 h 1725496"/>
                      <a:gd name="connsiteX28" fmla="*/ 0 w 4976932"/>
                      <a:gd name="connsiteY28" fmla="*/ 287588 h 1725496"/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203805 w 4976932"/>
                      <a:gd name="connsiteY2" fmla="*/ 0 h 1725496"/>
                      <a:gd name="connsiteX3" fmla="*/ 1977035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12884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521160 w 4976932"/>
                      <a:gd name="connsiteY18" fmla="*/ 1921094 h 1725496"/>
                      <a:gd name="connsiteX19" fmla="*/ 2903210 w 4976932"/>
                      <a:gd name="connsiteY19" fmla="*/ 1725496 h 1725496"/>
                      <a:gd name="connsiteX20" fmla="*/ 2002525 w 4976932"/>
                      <a:gd name="connsiteY20" fmla="*/ 1725496 h 1725496"/>
                      <a:gd name="connsiteX21" fmla="*/ 1101841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1443 h 1725496"/>
                      <a:gd name="connsiteX28" fmla="*/ 0 w 4976932"/>
                      <a:gd name="connsiteY28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76932" h="1725496" fill="none" extrusionOk="0">
                        <a:moveTo>
                          <a:pt x="0" y="287588"/>
                        </a:moveTo>
                        <a:cubicBezTo>
                          <a:pt x="5181" y="80984"/>
                          <a:pt x="137007" y="-28935"/>
                          <a:pt x="354102" y="0"/>
                        </a:cubicBezTo>
                        <a:cubicBezTo>
                          <a:pt x="712619" y="4104"/>
                          <a:pt x="793153" y="-9437"/>
                          <a:pt x="1152822" y="0"/>
                        </a:cubicBezTo>
                        <a:cubicBezTo>
                          <a:pt x="1518857" y="15818"/>
                          <a:pt x="1710141" y="24521"/>
                          <a:pt x="1926052" y="0"/>
                        </a:cubicBezTo>
                        <a:cubicBezTo>
                          <a:pt x="2107489" y="-55354"/>
                          <a:pt x="2468332" y="46616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219693" y="10496"/>
                          <a:pt x="3369241" y="-31369"/>
                          <a:pt x="3550211" y="0"/>
                        </a:cubicBezTo>
                        <a:cubicBezTo>
                          <a:pt x="3687686" y="-8255"/>
                          <a:pt x="3973015" y="6643"/>
                          <a:pt x="4147443" y="0"/>
                        </a:cubicBezTo>
                        <a:cubicBezTo>
                          <a:pt x="4330845" y="-4599"/>
                          <a:pt x="4527996" y="-17856"/>
                          <a:pt x="4622829" y="0"/>
                        </a:cubicBezTo>
                        <a:cubicBezTo>
                          <a:pt x="4885687" y="29437"/>
                          <a:pt x="5010466" y="85321"/>
                          <a:pt x="4976932" y="287588"/>
                        </a:cubicBezTo>
                        <a:cubicBezTo>
                          <a:pt x="4959250" y="402642"/>
                          <a:pt x="4992442" y="489517"/>
                          <a:pt x="4976932" y="647064"/>
                        </a:cubicBezTo>
                        <a:cubicBezTo>
                          <a:pt x="4987849" y="816968"/>
                          <a:pt x="4989685" y="917170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8136" y="1199629"/>
                          <a:pt x="4985380" y="1273820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94341" y="1581916"/>
                          <a:pt x="4821141" y="1728993"/>
                          <a:pt x="4622829" y="1725496"/>
                        </a:cubicBezTo>
                        <a:cubicBezTo>
                          <a:pt x="4478585" y="1747131"/>
                          <a:pt x="4270119" y="1722460"/>
                          <a:pt x="4147443" y="1725496"/>
                        </a:cubicBezTo>
                        <a:cubicBezTo>
                          <a:pt x="4135130" y="1857869"/>
                          <a:pt x="4108842" y="2021661"/>
                          <a:pt x="4114877" y="2109022"/>
                        </a:cubicBezTo>
                        <a:cubicBezTo>
                          <a:pt x="3903030" y="2020128"/>
                          <a:pt x="3649981" y="1969932"/>
                          <a:pt x="3496927" y="1913424"/>
                        </a:cubicBezTo>
                        <a:cubicBezTo>
                          <a:pt x="3294725" y="1820180"/>
                          <a:pt x="3132439" y="1796384"/>
                          <a:pt x="2903210" y="1725496"/>
                        </a:cubicBezTo>
                        <a:cubicBezTo>
                          <a:pt x="2733216" y="1735202"/>
                          <a:pt x="2247874" y="1773335"/>
                          <a:pt x="2078999" y="1725496"/>
                        </a:cubicBezTo>
                        <a:cubicBezTo>
                          <a:pt x="1873113" y="1692271"/>
                          <a:pt x="1637416" y="1736510"/>
                          <a:pt x="1229296" y="1725496"/>
                        </a:cubicBezTo>
                        <a:cubicBezTo>
                          <a:pt x="824588" y="1734788"/>
                          <a:pt x="620881" y="1693735"/>
                          <a:pt x="354102" y="1725496"/>
                        </a:cubicBezTo>
                        <a:cubicBezTo>
                          <a:pt x="146115" y="1675064"/>
                          <a:pt x="-13752" y="159216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8112" y="1332869"/>
                          <a:pt x="18423" y="109874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37094" y="924384"/>
                          <a:pt x="-32802" y="815057"/>
                          <a:pt x="0" y="668632"/>
                        </a:cubicBezTo>
                        <a:cubicBezTo>
                          <a:pt x="16650" y="554705"/>
                          <a:pt x="-3525" y="475708"/>
                          <a:pt x="0" y="287588"/>
                        </a:cubicBezTo>
                        <a:close/>
                      </a:path>
                      <a:path w="4976932" h="1725496" stroke="0" extrusionOk="0">
                        <a:moveTo>
                          <a:pt x="0" y="287588"/>
                        </a:moveTo>
                        <a:cubicBezTo>
                          <a:pt x="-6449" y="161784"/>
                          <a:pt x="203504" y="-13810"/>
                          <a:pt x="354102" y="0"/>
                        </a:cubicBezTo>
                        <a:cubicBezTo>
                          <a:pt x="581876" y="20418"/>
                          <a:pt x="844197" y="-19447"/>
                          <a:pt x="1203805" y="0"/>
                        </a:cubicBezTo>
                        <a:cubicBezTo>
                          <a:pt x="1569818" y="-971"/>
                          <a:pt x="1666795" y="45669"/>
                          <a:pt x="1977035" y="0"/>
                        </a:cubicBezTo>
                        <a:cubicBezTo>
                          <a:pt x="2311123" y="-30077"/>
                          <a:pt x="2653543" y="-7058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092519" y="-40797"/>
                          <a:pt x="3314060" y="-4947"/>
                          <a:pt x="3512884" y="0"/>
                        </a:cubicBezTo>
                        <a:cubicBezTo>
                          <a:pt x="3693785" y="3886"/>
                          <a:pt x="3955417" y="-42000"/>
                          <a:pt x="4147443" y="0"/>
                        </a:cubicBezTo>
                        <a:cubicBezTo>
                          <a:pt x="4282247" y="-24837"/>
                          <a:pt x="4484605" y="14693"/>
                          <a:pt x="4622829" y="0"/>
                        </a:cubicBezTo>
                        <a:cubicBezTo>
                          <a:pt x="4823253" y="1328"/>
                          <a:pt x="4989552" y="96918"/>
                          <a:pt x="4976932" y="287588"/>
                        </a:cubicBezTo>
                        <a:cubicBezTo>
                          <a:pt x="4966643" y="421982"/>
                          <a:pt x="4966798" y="566632"/>
                          <a:pt x="4976932" y="647064"/>
                        </a:cubicBezTo>
                        <a:cubicBezTo>
                          <a:pt x="5001318" y="726585"/>
                          <a:pt x="4978971" y="861548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65721" y="1115646"/>
                          <a:pt x="4965573" y="1268133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68958" y="1602397"/>
                          <a:pt x="4773493" y="1690123"/>
                          <a:pt x="4622829" y="1725496"/>
                        </a:cubicBezTo>
                        <a:cubicBezTo>
                          <a:pt x="4443305" y="1741135"/>
                          <a:pt x="4276231" y="1716684"/>
                          <a:pt x="4147443" y="1725496"/>
                        </a:cubicBezTo>
                        <a:cubicBezTo>
                          <a:pt x="4110321" y="1870110"/>
                          <a:pt x="4125194" y="1923064"/>
                          <a:pt x="4114877" y="2109022"/>
                        </a:cubicBezTo>
                        <a:cubicBezTo>
                          <a:pt x="3839596" y="2016069"/>
                          <a:pt x="3779143" y="2010099"/>
                          <a:pt x="3521160" y="1921094"/>
                        </a:cubicBezTo>
                        <a:cubicBezTo>
                          <a:pt x="3308858" y="1865075"/>
                          <a:pt x="3075384" y="1792961"/>
                          <a:pt x="2903210" y="1725496"/>
                        </a:cubicBezTo>
                        <a:cubicBezTo>
                          <a:pt x="2718981" y="1735047"/>
                          <a:pt x="2299534" y="1692317"/>
                          <a:pt x="2002525" y="1725496"/>
                        </a:cubicBezTo>
                        <a:cubicBezTo>
                          <a:pt x="1658269" y="1687125"/>
                          <a:pt x="1461602" y="1743318"/>
                          <a:pt x="1101841" y="1725496"/>
                        </a:cubicBezTo>
                        <a:cubicBezTo>
                          <a:pt x="714464" y="1770430"/>
                          <a:pt x="572856" y="1717500"/>
                          <a:pt x="354102" y="1725496"/>
                        </a:cubicBezTo>
                        <a:cubicBezTo>
                          <a:pt x="154336" y="1773982"/>
                          <a:pt x="13823" y="1602494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30395" y="1270804"/>
                          <a:pt x="34546" y="1210540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3065" y="914250"/>
                          <a:pt x="-16919" y="761921"/>
                          <a:pt x="0" y="661443"/>
                        </a:cubicBezTo>
                        <a:cubicBezTo>
                          <a:pt x="10355" y="558403"/>
                          <a:pt x="-8238" y="454723"/>
                          <a:pt x="0" y="287588"/>
                        </a:cubicBezTo>
                        <a:close/>
                      </a:path>
                      <a:path w="4976932" h="1725496" fill="none" stroke="0" extrusionOk="0">
                        <a:moveTo>
                          <a:pt x="0" y="287588"/>
                        </a:moveTo>
                        <a:cubicBezTo>
                          <a:pt x="-345" y="159699"/>
                          <a:pt x="146062" y="-52366"/>
                          <a:pt x="354102" y="0"/>
                        </a:cubicBezTo>
                        <a:cubicBezTo>
                          <a:pt x="731176" y="33238"/>
                          <a:pt x="783742" y="-44812"/>
                          <a:pt x="1152822" y="0"/>
                        </a:cubicBezTo>
                        <a:cubicBezTo>
                          <a:pt x="1516184" y="24682"/>
                          <a:pt x="1777045" y="19549"/>
                          <a:pt x="1926052" y="0"/>
                        </a:cubicBezTo>
                        <a:cubicBezTo>
                          <a:pt x="2130086" y="10999"/>
                          <a:pt x="2481179" y="-23585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158608" y="18441"/>
                          <a:pt x="3402764" y="22876"/>
                          <a:pt x="3550211" y="0"/>
                        </a:cubicBezTo>
                        <a:cubicBezTo>
                          <a:pt x="3666203" y="-10823"/>
                          <a:pt x="3979358" y="-22572"/>
                          <a:pt x="4147443" y="0"/>
                        </a:cubicBezTo>
                        <a:cubicBezTo>
                          <a:pt x="4331911" y="3955"/>
                          <a:pt x="4517512" y="-3624"/>
                          <a:pt x="4622829" y="0"/>
                        </a:cubicBezTo>
                        <a:cubicBezTo>
                          <a:pt x="4854068" y="20497"/>
                          <a:pt x="5011282" y="81300"/>
                          <a:pt x="4976932" y="287588"/>
                        </a:cubicBezTo>
                        <a:cubicBezTo>
                          <a:pt x="4952623" y="368772"/>
                          <a:pt x="4965067" y="493282"/>
                          <a:pt x="4976932" y="647064"/>
                        </a:cubicBezTo>
                        <a:cubicBezTo>
                          <a:pt x="4978727" y="807021"/>
                          <a:pt x="5001455" y="904294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2211" y="1194286"/>
                          <a:pt x="4986700" y="1301408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86289" y="1603104"/>
                          <a:pt x="4790594" y="1703287"/>
                          <a:pt x="4622829" y="1725496"/>
                        </a:cubicBezTo>
                        <a:cubicBezTo>
                          <a:pt x="4451852" y="1741173"/>
                          <a:pt x="4278442" y="1722598"/>
                          <a:pt x="4147443" y="1725496"/>
                        </a:cubicBezTo>
                        <a:cubicBezTo>
                          <a:pt x="4113116" y="1856504"/>
                          <a:pt x="4115418" y="2024788"/>
                          <a:pt x="4114877" y="2109022"/>
                        </a:cubicBezTo>
                        <a:cubicBezTo>
                          <a:pt x="3880810" y="2050012"/>
                          <a:pt x="3696260" y="1962695"/>
                          <a:pt x="3496927" y="1913424"/>
                        </a:cubicBezTo>
                        <a:cubicBezTo>
                          <a:pt x="3306637" y="1880239"/>
                          <a:pt x="3110996" y="1756573"/>
                          <a:pt x="2903210" y="1725496"/>
                        </a:cubicBezTo>
                        <a:cubicBezTo>
                          <a:pt x="2703989" y="1715598"/>
                          <a:pt x="2249350" y="1722113"/>
                          <a:pt x="2078999" y="1725496"/>
                        </a:cubicBezTo>
                        <a:cubicBezTo>
                          <a:pt x="1937523" y="1696649"/>
                          <a:pt x="1662534" y="1651646"/>
                          <a:pt x="1229296" y="1725496"/>
                        </a:cubicBezTo>
                        <a:cubicBezTo>
                          <a:pt x="833933" y="1783322"/>
                          <a:pt x="620943" y="1728446"/>
                          <a:pt x="354102" y="1725496"/>
                        </a:cubicBezTo>
                        <a:cubicBezTo>
                          <a:pt x="115437" y="1697292"/>
                          <a:pt x="-24191" y="1588186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5288" y="1331661"/>
                          <a:pt x="24074" y="1101475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6145" y="934004"/>
                          <a:pt x="-8355" y="787259"/>
                          <a:pt x="0" y="668632"/>
                        </a:cubicBezTo>
                        <a:cubicBezTo>
                          <a:pt x="25670" y="536863"/>
                          <a:pt x="-7011" y="471450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, chia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620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F0FE-F0F0-0E52-73DC-C03D0DE7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DF6BB4-117E-2357-F044-EC6F9474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CCB88D-DAD4-1C14-5A83-89049459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1EE6DE-90B5-CA76-F1B2-553C4214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710404E-4053-259A-3157-1DCD7DB35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36108099-2318-35A3-1A28-D245D0521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50B97F82-60A7-10B0-6859-AB83CD6E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B7617-967B-8C3E-6303-09094D547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266" y="1560979"/>
            <a:ext cx="8954734" cy="4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43F23-9B93-F611-025D-67446A443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1EB788D-9B49-C4A2-D4EF-0F2B69CB5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F72774D-5512-C65E-7C65-D7296B5B5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6E08DE1-8615-63AA-EF3E-64B2ADF0DA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1956CE5-255B-2EC9-6D33-34A4E37E3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400EE676-895F-9207-B726-F2A9225C8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9D1CB698-D402-4583-2DDD-3BB143A926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B33DF1D8-2059-301D-06D2-D112155D7D68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7A8D43F2-DBC5-6985-3B28-DE657E9020C0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62FA25AB-730F-6BD6-D300-A95670987233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270CD66-20AE-2FEF-93F6-0BBC65FD3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4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udHand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381 : 3 =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554 : 4 =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105</a:t>
            </a: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quả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phép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: 312 : 3 =</a:t>
            </a: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474</Words>
  <Application>Microsoft Office PowerPoint</Application>
  <PresentationFormat>Widescreen</PresentationFormat>
  <Paragraphs>78</Paragraphs>
  <Slides>24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微软雅黑</vt:lpstr>
      <vt:lpstr>#9Slide05 Phobia</vt:lpstr>
      <vt:lpstr>A Charming Font Expanded</vt:lpstr>
      <vt:lpstr>A Charming Font Superexpanded</vt:lpstr>
      <vt:lpstr>Arial</vt:lpstr>
      <vt:lpstr>BudHand</vt:lpstr>
      <vt:lpstr>Calibri</vt:lpstr>
      <vt:lpstr>Calibri Light</vt:lpstr>
      <vt:lpstr>Cambria</vt:lpstr>
      <vt:lpstr>ITC Avant Garde Std Bk</vt:lpstr>
      <vt:lpstr>Times New Roman</vt:lpstr>
      <vt:lpstr>1_Office Theme</vt:lpstr>
      <vt:lpstr>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56</cp:revision>
  <dcterms:created xsi:type="dcterms:W3CDTF">2022-09-23T02:09:31Z</dcterms:created>
  <dcterms:modified xsi:type="dcterms:W3CDTF">2025-12-20T04:15:47Z</dcterms:modified>
</cp:coreProperties>
</file>