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</p:sldMasterIdLst>
  <p:notesMasterIdLst>
    <p:notesMasterId r:id="rId26"/>
  </p:notesMasterIdLst>
  <p:sldIdLst>
    <p:sldId id="327" r:id="rId5"/>
    <p:sldId id="2631" r:id="rId6"/>
    <p:sldId id="257" r:id="rId7"/>
    <p:sldId id="2646" r:id="rId8"/>
    <p:sldId id="260" r:id="rId9"/>
    <p:sldId id="2647" r:id="rId10"/>
    <p:sldId id="258" r:id="rId11"/>
    <p:sldId id="262" r:id="rId12"/>
    <p:sldId id="298" r:id="rId13"/>
    <p:sldId id="303" r:id="rId14"/>
    <p:sldId id="2648" r:id="rId15"/>
    <p:sldId id="2639" r:id="rId16"/>
    <p:sldId id="2640" r:id="rId17"/>
    <p:sldId id="401" r:id="rId18"/>
    <p:sldId id="317" r:id="rId19"/>
    <p:sldId id="261" r:id="rId20"/>
    <p:sldId id="287" r:id="rId21"/>
    <p:sldId id="288" r:id="rId22"/>
    <p:sldId id="2637" r:id="rId23"/>
    <p:sldId id="29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30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66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06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6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33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606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25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66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24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1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74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75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2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2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37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64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74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35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C99098-5C50-4E42-B0FC-1C4D7C347F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925" y="371475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DB254-E73E-4005-9A38-42A86BD5D53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gif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microsoft.com/office/2007/relationships/hdphoto" Target="../media/hdphoto5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gif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png"/><Relationship Id="rId12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PHẠM THỊ VÂN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1990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CÔNG NGHỆ - LỚP  : 3A1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50" y="1593809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140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514475" y="429577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2019300" y="4371975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573905" y="4273550"/>
            <a:ext cx="4968240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0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0,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4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8,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1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2,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360670" y="61511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140 x 2 = 280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381125" y="171450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885950" y="1790700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922645" y="39032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+mn-cs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542475" y="15453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280B01-98CF-405E-9175-F6F5E9D7C605}"/>
              </a:ext>
            </a:extLst>
          </p:cNvPr>
          <p:cNvSpPr txBox="1"/>
          <p:nvPr/>
        </p:nvSpPr>
        <p:spPr>
          <a:xfrm>
            <a:off x="337140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80C4F-D2A3-46A1-AE63-E45A60340181}"/>
              </a:ext>
            </a:extLst>
          </p:cNvPr>
          <p:cNvSpPr txBox="1"/>
          <p:nvPr/>
        </p:nvSpPr>
        <p:spPr>
          <a:xfrm>
            <a:off x="6371775" y="1573875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878E44-FF76-4C28-8F98-9AB336662410}"/>
              </a:ext>
            </a:extLst>
          </p:cNvPr>
          <p:cNvSpPr txBox="1"/>
          <p:nvPr/>
        </p:nvSpPr>
        <p:spPr>
          <a:xfrm>
            <a:off x="925785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802712" y="6471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85106" y="1942736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8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37E31-BFA4-49E6-9D50-9E73FDDD6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55" y="3303575"/>
            <a:ext cx="8096190" cy="175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52CAC-7A25-495F-8BAF-519B65F17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582" y="5009336"/>
            <a:ext cx="2219136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0FB75-1F58-4C34-A9B4-2C7AFDB41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87" y="2566348"/>
            <a:ext cx="75048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351</Words>
  <Application>Microsoft Office PowerPoint</Application>
  <PresentationFormat>Widescreen</PresentationFormat>
  <Paragraphs>163</Paragraphs>
  <Slides>21</Slides>
  <Notes>15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DFPOP1-W9</vt:lpstr>
      <vt:lpstr>Georgia</vt:lpstr>
      <vt:lpstr>Tahoma</vt:lpstr>
      <vt:lpstr>Times New Roman</vt:lpstr>
      <vt:lpstr>4_Office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2022-09-05T23:50:32Z</dcterms:created>
  <dcterms:modified xsi:type="dcterms:W3CDTF">2025-12-23T07:52:01Z</dcterms:modified>
</cp:coreProperties>
</file>