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2" r:id="rId3"/>
    <p:sldMasterId id="2147483708" r:id="rId4"/>
    <p:sldMasterId id="2147483720" r:id="rId5"/>
    <p:sldMasterId id="2147483732" r:id="rId6"/>
  </p:sldMasterIdLst>
  <p:notesMasterIdLst>
    <p:notesMasterId r:id="rId33"/>
  </p:notesMasterIdLst>
  <p:sldIdLst>
    <p:sldId id="327" r:id="rId7"/>
    <p:sldId id="268" r:id="rId8"/>
    <p:sldId id="292" r:id="rId9"/>
    <p:sldId id="259" r:id="rId10"/>
    <p:sldId id="297" r:id="rId11"/>
    <p:sldId id="497" r:id="rId12"/>
    <p:sldId id="504" r:id="rId13"/>
    <p:sldId id="294" r:id="rId14"/>
    <p:sldId id="496" r:id="rId15"/>
    <p:sldId id="521" r:id="rId16"/>
    <p:sldId id="522" r:id="rId17"/>
    <p:sldId id="523" r:id="rId18"/>
    <p:sldId id="524" r:id="rId19"/>
    <p:sldId id="525" r:id="rId20"/>
    <p:sldId id="501" r:id="rId21"/>
    <p:sldId id="526" r:id="rId22"/>
    <p:sldId id="505" r:id="rId23"/>
    <p:sldId id="506" r:id="rId24"/>
    <p:sldId id="527" r:id="rId25"/>
    <p:sldId id="502" r:id="rId26"/>
    <p:sldId id="516" r:id="rId27"/>
    <p:sldId id="520" r:id="rId28"/>
    <p:sldId id="261" r:id="rId29"/>
    <p:sldId id="519" r:id="rId30"/>
    <p:sldId id="264" r:id="rId31"/>
    <p:sldId id="5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14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11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066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986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69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5239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878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786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38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483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599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8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944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56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09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405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720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612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76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477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34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607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39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2827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227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880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9361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51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730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5383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2043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388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0355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9597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05CBFAA-05CD-4460-BACE-F3E389F66C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10" Type="http://schemas.openxmlformats.org/officeDocument/2006/relationships/image" Target="../media/image70.png"/><Relationship Id="rId4" Type="http://schemas.openxmlformats.org/officeDocument/2006/relationships/image" Target="../media/image66.jp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image" Target="../media/image72.jpeg"/><Relationship Id="rId10" Type="http://schemas.openxmlformats.org/officeDocument/2006/relationships/image" Target="../media/image73.png"/><Relationship Id="rId4" Type="http://schemas.openxmlformats.org/officeDocument/2006/relationships/image" Target="../media/image71.jp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5" Type="http://schemas.openxmlformats.org/officeDocument/2006/relationships/image" Target="../media/image72.jpeg"/><Relationship Id="rId10" Type="http://schemas.openxmlformats.org/officeDocument/2006/relationships/image" Target="../media/image75.png"/><Relationship Id="rId4" Type="http://schemas.openxmlformats.org/officeDocument/2006/relationships/image" Target="../media/image74.jp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PHẠM THỊ VÂN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1990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: 3A1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nổ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Lấy tay không nhặt mảnh vỡ dễ bị thương.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1871662"/>
            <a:ext cx="4389334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tay gần vòi nước đang sôi dễ bị bỏng.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vật vào ổ điện dễ xảy ra tai nạn điện 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Sử dụng vật nhọn làm đồ chơi dễ bị thương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01033" y="1982112"/>
            <a:ext cx="8843191" cy="2666086"/>
            <a:chOff x="1710430" y="1284911"/>
            <a:chExt cx="8020062" cy="2564311"/>
          </a:xfrm>
        </p:grpSpPr>
        <p:sp>
          <p:nvSpPr>
            <p:cNvPr id="23" name="矩形 22"/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17" name="组合 16"/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 useBgFill="1">
        <p:nvSpPr>
          <p:cNvPr id="58" name="Freeform 27"/>
          <p:cNvSpPr>
            <a:spLocks/>
          </p:cNvSpPr>
          <p:nvPr/>
        </p:nvSpPr>
        <p:spPr bwMode="auto">
          <a:xfrm>
            <a:off x="2288866" y="3067201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14625" y="242169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cần sử dụng đúng cách các sản phẩm công nghệ để đảm bảo an toàn cho bản thân và mọi người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方正大标宋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98156" y="2876086"/>
            <a:ext cx="5066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301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457325" y="360257"/>
            <a:ext cx="9963150" cy="1144693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03974"/>
              </p:ext>
            </p:extLst>
          </p:nvPr>
        </p:nvGraphicFramePr>
        <p:xfrm>
          <a:off x="6010276" y="2296509"/>
          <a:ext cx="5514974" cy="1757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72019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867275">
                  <a:extLst>
                    <a:ext uri="{9D8B030D-6E8A-4147-A177-3AD203B41FA5}">
                      <a16:colId xmlns:a16="http://schemas.microsoft.com/office/drawing/2014/main" val="371187813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A853E-F8BB-486D-9776-239B799B2154}"/>
              </a:ext>
            </a:extLst>
          </p:cNvPr>
          <p:cNvSpPr txBox="1"/>
          <p:nvPr/>
        </p:nvSpPr>
        <p:spPr>
          <a:xfrm>
            <a:off x="1504950" y="2809875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3F98B-049D-4D83-B223-FABD1FD540F3}"/>
              </a:ext>
            </a:extLst>
          </p:cNvPr>
          <p:cNvSpPr txBox="1"/>
          <p:nvPr/>
        </p:nvSpPr>
        <p:spPr>
          <a:xfrm>
            <a:off x="6667500" y="2181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548683-906E-425C-A4B4-1089E21F9137}"/>
              </a:ext>
            </a:extLst>
          </p:cNvPr>
          <p:cNvSpPr txBox="1"/>
          <p:nvPr/>
        </p:nvSpPr>
        <p:spPr>
          <a:xfrm>
            <a:off x="3790901" y="653114"/>
            <a:ext cx="644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 ...., ngày .... tháng .... năm .........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BC964-CBDE-48E9-823E-3CD7C4D9B391}"/>
              </a:ext>
            </a:extLst>
          </p:cNvPr>
          <p:cNvSpPr txBox="1"/>
          <p:nvPr/>
        </p:nvSpPr>
        <p:spPr>
          <a:xfrm>
            <a:off x="5834702" y="1464379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0FABF-7C19-4248-B260-6142AAD0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84" y="2124621"/>
            <a:ext cx="8876545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7198D-D11D-4FC2-AA74-31BE4DA2A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8" y="4258932"/>
            <a:ext cx="36091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AC807-3F6D-4198-8829-0CDBA4C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74" y="1807750"/>
            <a:ext cx="65171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6883A-49A2-4F97-A3A8-89509354C5C8}"/>
              </a:ext>
            </a:extLst>
          </p:cNvPr>
          <p:cNvSpPr txBox="1"/>
          <p:nvPr/>
        </p:nvSpPr>
        <p:spPr>
          <a:xfrm>
            <a:off x="571500" y="113377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HỌC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CÙNG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NOBITA</a:t>
            </a:r>
          </a:p>
        </p:txBody>
      </p:sp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33053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00300" y="38602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725" y="45501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1" y="4236389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3EF87-2B71-45E6-95EC-9888E7302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394" y="209549"/>
            <a:ext cx="3719756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F1CFC3-70E2-4D21-A329-60FB348E0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399" y="142874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1E7A2694-3EB4-433E-A76B-3FFC6D13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93BECB26-FD5B-4475-A7C8-F5C4381CE46E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D4A85249-C79E-4389-8AB7-ED68131D3D77}"/>
              </a:ext>
            </a:extLst>
          </p:cNvPr>
          <p:cNvSpPr/>
          <p:nvPr/>
        </p:nvSpPr>
        <p:spPr>
          <a:xfrm>
            <a:off x="2514600" y="3838575"/>
            <a:ext cx="6781799" cy="1878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0ABD65-6B87-49AA-ADBE-ECC4B018ACD2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259C7E-74A3-4047-AB42-DBA782BFA9B1}"/>
              </a:ext>
            </a:extLst>
          </p:cNvPr>
          <p:cNvSpPr txBox="1"/>
          <p:nvPr/>
        </p:nvSpPr>
        <p:spPr>
          <a:xfrm>
            <a:off x="2762251" y="390301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1D6416-0177-4E81-A71D-D5341B89C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33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E4A4484D-C625-49C1-8DF7-65FE7B3C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FCA5AFD-3180-4B76-9425-D0806DF0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754C6-5800-4F15-B018-2C9FF258B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299" y="0"/>
            <a:ext cx="3590925" cy="35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3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Hihi….Cám ơn các bạn.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D1DFB-1ED0-4C3D-B40F-23B9F943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896" y="1649896"/>
            <a:ext cx="8661811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2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231715" y="2876086"/>
            <a:ext cx="6199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D8DF76FE-0E3B-4700-874E-C1876C901596}"/>
              </a:ext>
            </a:extLst>
          </p:cNvPr>
          <p:cNvGrpSpPr/>
          <p:nvPr/>
        </p:nvGrpSpPr>
        <p:grpSpPr>
          <a:xfrm>
            <a:off x="3487944" y="1018839"/>
            <a:ext cx="1370714" cy="1370714"/>
            <a:chOff x="5410643" y="1184464"/>
            <a:chExt cx="1370714" cy="1370714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C305C6BD-154B-4F82-A643-CCBBCFBEA641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cs"/>
                  <a:sym typeface="+mn-lt"/>
                </a:rPr>
                <a:t>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DA222B7F-D32E-4046-8963-E272CD5C33BF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3575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F5DB27-E1B7-41C0-9042-ED2FD21C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797" y="3200400"/>
            <a:ext cx="7381463" cy="3505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030394-571B-4A07-83BF-EC03CBAE78CB}"/>
              </a:ext>
            </a:extLst>
          </p:cNvPr>
          <p:cNvGrpSpPr/>
          <p:nvPr/>
        </p:nvGrpSpPr>
        <p:grpSpPr>
          <a:xfrm>
            <a:off x="3785801" y="371992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B1779D0-D3CD-432A-92EB-05044A6E5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835" y="4855284"/>
            <a:ext cx="2135199" cy="2078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6EF2-A16B-44BE-907A-839292CEDEE7}"/>
              </a:ext>
            </a:extLst>
          </p:cNvPr>
          <p:cNvSpPr txBox="1"/>
          <p:nvPr/>
        </p:nvSpPr>
        <p:spPr>
          <a:xfrm>
            <a:off x="1938130" y="3607904"/>
            <a:ext cx="641074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sử dụng sản phẩm công nghệ cần lưu ý để đảm bảo an toàn như: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nên cắm nhiều đồ dùng điện cùng một lúc vào ổ cắm.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dùng điện thoại di động trong điều kiện thiếu ánh sáng quá lâu.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Đóng tủ lạnh ngay sau khi lấy đồ.</a:t>
            </a:r>
          </a:p>
          <a:p>
            <a:pPr marL="342900" indent="-342900" algn="l">
              <a:buFontTx/>
              <a:buChar char="-"/>
            </a:pP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21786274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26244" y="2876086"/>
            <a:ext cx="521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70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85D9B4D-07E9-4DF3-92ED-F71B6C36B0CF}"/>
              </a:ext>
            </a:extLst>
          </p:cNvPr>
          <p:cNvSpPr txBox="1"/>
          <p:nvPr/>
        </p:nvSpPr>
        <p:spPr>
          <a:xfrm>
            <a:off x="3333750" y="1425207"/>
            <a:ext cx="58293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defRPr/>
            </a:pPr>
            <a:r>
              <a:rPr kumimoji="1" lang="vi-VN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Nhận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biết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tình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huống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an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endParaRPr kumimoji="1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.黑体-??" panose="02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谢容儿-年华(电影《青春期》插曲)">
            <a:hlinkClick r:id="" action="ppaction://media"/>
            <a:extLst>
              <a:ext uri="{FF2B5EF4-FFF2-40B4-BE49-F238E27FC236}">
                <a16:creationId xmlns:a16="http://schemas.microsoft.com/office/drawing/2014/main" id="{AC4CA65A-7C79-4971-B67D-F863E295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703599" y="389455"/>
            <a:ext cx="8852986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hông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ngắt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tắm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giật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538</Words>
  <Application>Microsoft Office PowerPoint</Application>
  <PresentationFormat>Widescreen</PresentationFormat>
  <Paragraphs>64</Paragraphs>
  <Slides>26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等线</vt:lpstr>
      <vt:lpstr>#9Slide02 Noi dung dai</vt:lpstr>
      <vt:lpstr>#9Slide02 Tieu de dai</vt:lpstr>
      <vt:lpstr>.黑体-韩语</vt:lpstr>
      <vt:lpstr>Arial</vt:lpstr>
      <vt:lpstr>Calibri</vt:lpstr>
      <vt:lpstr>Calibri Light</vt:lpstr>
      <vt:lpstr>Georgia</vt:lpstr>
      <vt:lpstr>Times New Roman</vt:lpstr>
      <vt:lpstr>华康方圆体W7</vt:lpstr>
      <vt:lpstr>方正大标宋简体</vt:lpstr>
      <vt:lpstr>1_Office Theme</vt:lpstr>
      <vt:lpstr>1_Office 主题​​</vt:lpstr>
      <vt:lpstr>Office 主题</vt:lpstr>
      <vt:lpstr>2_Office Theme</vt:lpstr>
      <vt:lpstr>5_Office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2022-09-19T22:19:00Z</dcterms:created>
  <dcterms:modified xsi:type="dcterms:W3CDTF">2025-12-23T07:51:05Z</dcterms:modified>
</cp:coreProperties>
</file>