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9"/>
  </p:notesMasterIdLst>
  <p:sldIdLst>
    <p:sldId id="327" r:id="rId7"/>
    <p:sldId id="276" r:id="rId8"/>
    <p:sldId id="2661" r:id="rId9"/>
    <p:sldId id="2662" r:id="rId10"/>
    <p:sldId id="322" r:id="rId11"/>
    <p:sldId id="324" r:id="rId12"/>
    <p:sldId id="265" r:id="rId13"/>
    <p:sldId id="271" r:id="rId14"/>
    <p:sldId id="315" r:id="rId15"/>
    <p:sldId id="2664" r:id="rId16"/>
    <p:sldId id="284" r:id="rId17"/>
    <p:sldId id="2642" r:id="rId18"/>
    <p:sldId id="2647" r:id="rId19"/>
    <p:sldId id="2646" r:id="rId20"/>
    <p:sldId id="305" r:id="rId21"/>
    <p:sldId id="2649" r:id="rId22"/>
    <p:sldId id="319" r:id="rId23"/>
    <p:sldId id="294" r:id="rId24"/>
    <p:sldId id="2665" r:id="rId25"/>
    <p:sldId id="320" r:id="rId26"/>
    <p:sldId id="266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70033FD-4B0C-4218-B5FA-7BABF4E4EE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1650" y="200025"/>
            <a:ext cx="1314152" cy="1314152"/>
          </a:xfrm>
          <a:prstGeom prst="rect">
            <a:avLst/>
          </a:prstGeom>
        </p:spPr>
      </p:pic>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2025/12/23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wm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slide" Target="slide5.xml"/><Relationship Id="rId10" Type="http://schemas.openxmlformats.org/officeDocument/2006/relationships/slide" Target="slide22.xml"/><Relationship Id="rId4" Type="http://schemas.openxmlformats.org/officeDocument/2006/relationships/image" Target="../media/image14.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notesSlide" Target="../notesSlides/notesSlide3.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jp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PHẠM THỊ VÂN</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1990</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CÔNG NGHỆ - LỚP  : 3A1</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49" y="60729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74886" y="154544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2. An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toàn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khi</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sử</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dụng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một</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số</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sản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phẩm</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công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nghệ</a:t>
                </a:r>
                <a:endParaRPr lang="vi-VN" sz="5400" dirty="0">
                  <a:effectLst/>
                  <a:latin typeface="Calibri" panose="020F0502020204030204" pitchFamily="34" charset="0"/>
                  <a:ea typeface="等线" panose="02010600030101010101" pitchFamily="2" charset="-122"/>
                  <a:cs typeface="Calibri" panose="020F0502020204030204" pitchFamily="34"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bạn nhỏ trong hình</a:t>
            </a:r>
            <a:r>
              <a:rPr lang="en-US" sz="4000" b="1" dirty="0">
                <a:solidFill>
                  <a:srgbClr val="FF0000"/>
                </a:solidFill>
                <a:latin typeface="Calibri" panose="020F0502020204030204" pitchFamily="34" charset="0"/>
                <a:cs typeface="Calibri" panose="020F0502020204030204" pitchFamily="34" charset="0"/>
              </a:rPr>
              <a:t> d</a:t>
            </a:r>
            <a:r>
              <a:rPr lang="vi-VN" sz="4000" b="1" dirty="0">
                <a:solidFill>
                  <a:srgbClr val="FF0000"/>
                </a:solidFill>
                <a:latin typeface="Calibri" panose="020F0502020204030204" pitchFamily="34" charset="0"/>
                <a:cs typeface="Calibri" panose="020F0502020204030204" pitchFamily="34" charset="0"/>
              </a:rPr>
              <a:t> là đúng. Vì bạn đã điều chỉnh điều hòa ở mức nhiệt vừa để tiết kiệm điện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các bạn trong các hình a,b,c,e chưa đúng. Vì những việc làm đó chưa đảm bảo an toàn khi sử dụng các thiết bị</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Calibri" panose="020F0502020204030204" pitchFamily="34" charset="0"/>
                <a:cs typeface="Calibri" panose="020F0502020204030204" pitchFamily="34"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Em hãy cùng bạn chia sẻ về một số lưu ý khi sử dụng các sản phẩm công nghệ trong gia đình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Liên hệ xem </a:t>
            </a:r>
            <a:r>
              <a:rPr lang="en-US" sz="3200" b="1" dirty="0" err="1">
                <a:solidFill>
                  <a:srgbClr val="FF0000"/>
                </a:solidFill>
                <a:latin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cs typeface="Calibri" panose="020F0502020204030204" pitchFamily="34" charset="0"/>
              </a:rPr>
              <a:t> thành viên trong gia đình mình đã sử dụng đúng cách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sản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phẩm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ề nhà:</a:t>
              </a:r>
            </a:p>
            <a:p>
              <a:pPr marL="0" marR="0" algn="ctr">
                <a:lnSpc>
                  <a:spcPct val="120000"/>
                </a:lnSpc>
                <a:spcBef>
                  <a:spcPts val="0"/>
                </a:spcBef>
                <a:spcAft>
                  <a:spcPts val="0"/>
                </a:spcAft>
              </a:pPr>
              <a:r>
                <a:rPr lang="nl-NL" sz="3600" b="1" dirty="0">
                  <a:latin typeface="Calibri" panose="020F0502020204030204" pitchFamily="34" charset="0"/>
                  <a:ea typeface="Times New Roman" panose="02020603050405020304" pitchFamily="18" charset="0"/>
                  <a:cs typeface="Calibri" panose="020F0502020204030204" pitchFamily="34" charset="0"/>
                </a:rPr>
                <a:t>C</a:t>
              </a:r>
              <a:r>
                <a:rPr lang="nl-NL" sz="3600" b="1" dirty="0">
                  <a:effectLst/>
                  <a:latin typeface="Calibri" panose="020F0502020204030204" pitchFamily="34" charset="0"/>
                  <a:ea typeface="Times New Roman" panose="02020603050405020304" pitchFamily="18" charset="0"/>
                  <a:cs typeface="Calibri" panose="020F0502020204030204" pitchFamily="34" charset="0"/>
                </a:rPr>
                <a:t>hia sẻ những hiểu biết của mình để đảm bảo an toàn khi sử dụng các SP công nghệ cho thành viện trong gia đình</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Thăm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quan</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Tiệm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0811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Khi nước sôi, bạn Hà cẩn thận rút phích cắm ra khỏi ổ điện, cầm quai ấm để rót nước. Em nhận xét gì về việc làm của bạn?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2087863" y="2684473"/>
            <a:ext cx="8818262" cy="2344730"/>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91980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Hà biết cách sử dụng an toàn</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3341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An sử dụng chưa an toàn, có thể gây bỏng tay</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33417"/>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Nam ngồi sát ti vi khi xem sẽ gây ra hỏng mắt.</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6900BD79-9633-45BA-87A6-5668B8BD5CFA}"/>
              </a:ext>
            </a:extLst>
          </p:cNvPr>
          <p:cNvSpPr txBox="1"/>
          <p:nvPr/>
        </p:nvSpPr>
        <p:spPr>
          <a:xfrm>
            <a:off x="1914086" y="336377"/>
            <a:ext cx="55973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endPar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454</Words>
  <Application>Microsoft Office PowerPoint</Application>
  <PresentationFormat>Widescreen</PresentationFormat>
  <Paragraphs>45</Paragraphs>
  <Slides>22</Slides>
  <Notes>17</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等线</vt:lpstr>
      <vt:lpstr>等线 Light</vt:lpstr>
      <vt:lpstr>黑体</vt:lpstr>
      <vt:lpstr>Arial</vt:lpstr>
      <vt:lpstr>Calibri</vt:lpstr>
      <vt:lpstr>Georgia</vt:lpstr>
      <vt:lpstr>Times New Roman</vt:lpstr>
      <vt:lpstr>字魂59号-创粗黑</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2022-09-20T10:41:41Z</dcterms:created>
  <dcterms:modified xsi:type="dcterms:W3CDTF">2025-12-23T07:51:39Z</dcterms:modified>
</cp:coreProperties>
</file>