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1" r:id="rId3"/>
    <p:sldMasterId id="2147483724" r:id="rId4"/>
    <p:sldMasterId id="2147483750" r:id="rId5"/>
    <p:sldMasterId id="2147483762" r:id="rId6"/>
    <p:sldMasterId id="2147483774" r:id="rId7"/>
    <p:sldMasterId id="2147483786" r:id="rId8"/>
  </p:sldMasterIdLst>
  <p:notesMasterIdLst>
    <p:notesMasterId r:id="rId37"/>
  </p:notesMasterIdLst>
  <p:sldIdLst>
    <p:sldId id="2666" r:id="rId9"/>
    <p:sldId id="290" r:id="rId10"/>
    <p:sldId id="314" r:id="rId11"/>
    <p:sldId id="2667" r:id="rId12"/>
    <p:sldId id="316" r:id="rId13"/>
    <p:sldId id="317" r:id="rId14"/>
    <p:sldId id="318" r:id="rId15"/>
    <p:sldId id="2668" r:id="rId16"/>
    <p:sldId id="257" r:id="rId17"/>
    <p:sldId id="262" r:id="rId18"/>
    <p:sldId id="263" r:id="rId19"/>
    <p:sldId id="284" r:id="rId20"/>
    <p:sldId id="2670" r:id="rId21"/>
    <p:sldId id="2671" r:id="rId22"/>
    <p:sldId id="2672" r:id="rId23"/>
    <p:sldId id="2642" r:id="rId24"/>
    <p:sldId id="2673" r:id="rId25"/>
    <p:sldId id="2674" r:id="rId26"/>
    <p:sldId id="2646" r:id="rId27"/>
    <p:sldId id="278" r:id="rId28"/>
    <p:sldId id="2669" r:id="rId29"/>
    <p:sldId id="319" r:id="rId30"/>
    <p:sldId id="294" r:id="rId31"/>
    <p:sldId id="2665" r:id="rId32"/>
    <p:sldId id="275" r:id="rId33"/>
    <p:sldId id="281" r:id="rId34"/>
    <p:sldId id="279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BAA24-7715-4C08-8EFF-0847D3F107B6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18A0-5004-4FA0-80D2-A531D3E8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1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65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D9821-04A3-9CC4-352C-57158912E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DAB9BA-3A6D-5054-291B-6C218B456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7E9B6E-5AD3-A098-7EEF-FCA912BDA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0A84E3-3222-562D-9212-03827B862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511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752B-76F5-18CE-92BB-4D8D21F6A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A858568-27B6-B450-0CBC-E4641E9EF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0C2AD7-FE92-4648-01F5-0E5A18539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347337-04C5-448E-FA19-5A04FF93C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68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52E30-3B50-1E7C-5A6A-DDD94F8D5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C1FE98B-7414-2C6C-E632-16819866F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D92731E-F300-6CE5-E399-5032B2A99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0D8564-D1DA-BB7D-C932-B5FCA9565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282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C2E9B-D713-13FE-DC5C-718326726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3639BFA-27B2-6DE3-BBD9-3853D229E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F848285-EEDC-8197-2D13-22A9B66EB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BE1164-9E97-ECD2-70D9-E48B7CEC6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60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41102-D237-58D4-7821-4AE56914A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0CAA27-D80A-ACD1-3657-866425C8F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A78B2D-D6F3-7B88-DD86-A2F7D3441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B3462F-CCD2-C0BE-7571-CB478EC24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4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81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79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47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80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07194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1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578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151219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57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67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19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702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50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2027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1571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87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00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5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50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41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2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366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93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36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17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87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80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0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71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75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567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751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956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52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75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07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3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51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89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493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6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8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8211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3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95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43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1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51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98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79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29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57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15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39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37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7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670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9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49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253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865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93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071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20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32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86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73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783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26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7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7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085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7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686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8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765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323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38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33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974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67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720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436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2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9771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910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950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5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3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965176-FF86-0193-3920-EFA7B7EDEC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7E09F748-AEEE-656D-8311-A4F3E8CADD8F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1BFFD4-7484-EEC8-B84F-69E3512F3C5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5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A2687E5-7AF4-41E2-B9F4-0937EDF9E9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9FC18EF9-2302-4037-A4EE-B58C840A64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636C396-366A-20CE-BF5D-1AE59F0E6B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2323E5D0-4C55-01C5-DCF9-4F2DD734B2A6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6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8689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AD0401-D283-5C8C-352C-15ACF452832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67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5F2638-8865-FDF7-44FF-6F559B65D3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7.emf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37.emf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37.emf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5" Type="http://schemas.openxmlformats.org/officeDocument/2006/relationships/image" Target="../media/image37.emf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g"/><Relationship Id="rId1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1.xml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slide" Target="slide7.xml"/><Relationship Id="rId5" Type="http://schemas.openxmlformats.org/officeDocument/2006/relationships/image" Target="../media/image14.jpg"/><Relationship Id="rId1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9.png"/><Relationship Id="rId5" Type="http://schemas.openxmlformats.org/officeDocument/2006/relationships/slide" Target="slide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0.png"/><Relationship Id="rId5" Type="http://schemas.openxmlformats.org/officeDocument/2006/relationships/slide" Target="slide1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2.png"/><Relationship Id="rId5" Type="http://schemas.openxmlformats.org/officeDocument/2006/relationships/slide" Target="slide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5" y="1244009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015013" y="340727"/>
            <a:ext cx="10161974" cy="409812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DAD6EA-34AE-0364-FC3F-5579BD59C072}"/>
              </a:ext>
            </a:extLst>
          </p:cNvPr>
          <p:cNvSpPr txBox="1"/>
          <p:nvPr/>
        </p:nvSpPr>
        <p:spPr>
          <a:xfrm>
            <a:off x="2291077" y="1192809"/>
            <a:ext cx="75546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An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endParaRPr lang="en-US" sz="6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" y="3250209"/>
            <a:ext cx="2464438" cy="2615816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37" y="37166"/>
            <a:ext cx="2250289" cy="28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665849" y="124115"/>
            <a:ext cx="10819943" cy="1063337"/>
          </a:xfrm>
          <a:prstGeom prst="wedgeRoundRectCallout">
            <a:avLst>
              <a:gd name="adj1" fmla="val 23929"/>
              <a:gd name="adj2" fmla="val 47286"/>
              <a:gd name="adj3" fmla="val 16667"/>
            </a:avLst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việc làm trong hình nào đúng? Việc làm ở hình nào chưa đúng?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DC6F7A-5D5E-479F-B64D-1FAD5ED02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528763"/>
            <a:ext cx="5814953" cy="2071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8D869-3839-477C-847A-9A1220534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737" y="1514475"/>
            <a:ext cx="5491163" cy="2068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46B034-F5C1-467F-8220-A9BA45581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762" y="3767137"/>
            <a:ext cx="63150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474E0-A9C0-48BD-6BA4-2B2339B98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3CADE44-3EB1-D562-9022-FBBCAE7978FF}"/>
              </a:ext>
            </a:extLst>
          </p:cNvPr>
          <p:cNvSpPr/>
          <p:nvPr/>
        </p:nvSpPr>
        <p:spPr>
          <a:xfrm flipH="1">
            <a:off x="5691253" y="1658679"/>
            <a:ext cx="6057724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cắm nhiều đồ dùng điện vào một ổ cắm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9B74E6-2068-FA13-F1B0-CC9563B17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064E03-D872-FCB2-A7E6-F1D0536B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47" y="1957056"/>
            <a:ext cx="4478687" cy="27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18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F5270-D48C-773D-AAB5-B464ABD7A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9594365A-A33E-601F-4013-D0E30D762B65}"/>
              </a:ext>
            </a:extLst>
          </p:cNvPr>
          <p:cNvSpPr/>
          <p:nvPr/>
        </p:nvSpPr>
        <p:spPr>
          <a:xfrm flipH="1">
            <a:off x="5882639" y="1562986"/>
            <a:ext cx="5813175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sử dụng điện thoại trong bóng tối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F95CC7-1A9D-45CB-C37F-1F600FA3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2502AD0-4779-1718-F81D-A5F620258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503" y="1707705"/>
            <a:ext cx="5069116" cy="32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04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627B-8ACE-7C63-DCD1-65152E9D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16E0ACC6-2A05-1162-4641-3259206378F0}"/>
              </a:ext>
            </a:extLst>
          </p:cNvPr>
          <p:cNvSpPr/>
          <p:nvPr/>
        </p:nvSpPr>
        <p:spPr>
          <a:xfrm flipH="1">
            <a:off x="5882639" y="1562986"/>
            <a:ext cx="5813175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Đóng cửa tủ lạnh khi không sử 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ACFF35-9407-C981-DA8F-A85B360FC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C2F3722E-D721-948F-052B-AE59BE426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933" y="1930990"/>
            <a:ext cx="4583519" cy="30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6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882639" y="1669312"/>
            <a:ext cx="6057724" cy="2806995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iều chỉnh điều hòa ở mức nhiệt vừa để tiết kiệm điện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8B35D-95F3-49C0-8C61-8B01799F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" y="1900237"/>
            <a:ext cx="4979338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9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11990-8AE7-7524-70E2-EC43E1CEC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BDD87E8E-A6CB-91DB-993E-C052E9BED3AC}"/>
              </a:ext>
            </a:extLst>
          </p:cNvPr>
          <p:cNvSpPr/>
          <p:nvPr/>
        </p:nvSpPr>
        <p:spPr>
          <a:xfrm flipH="1">
            <a:off x="5882639" y="1562986"/>
            <a:ext cx="5813175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ngồi xem ti vi quá gần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91FE9-CAF4-0167-7D9F-40F8D706E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CA13C175-3236-20B0-7369-2A7B5F7CB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869" y="1845930"/>
            <a:ext cx="4801781" cy="30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37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55DEA-2D33-9D98-957E-2C8CF750F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59E0B2D-7DE4-973E-D52B-6F93779E09CB}"/>
              </a:ext>
            </a:extLst>
          </p:cNvPr>
          <p:cNvSpPr/>
          <p:nvPr/>
        </p:nvSpPr>
        <p:spPr>
          <a:xfrm flipH="1">
            <a:off x="5882639" y="1562986"/>
            <a:ext cx="5813175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bật âm lượng radio quá to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D17604-3FC2-EBD5-81E5-2ADA1B46D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4A7B362E-6CED-EE8B-DEA6-EBF494EA2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464" y="1856562"/>
            <a:ext cx="4583521" cy="30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66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1433380"/>
            <a:ext cx="7574795" cy="340684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76760" y="1961283"/>
              <a:ext cx="6501838" cy="3517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 sao phải sử dụng đúng các sản phẩm công nghệ trong gia đình?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00" y="231124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93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5AFD2-481A-B279-2518-A15156BEC889}"/>
              </a:ext>
            </a:extLst>
          </p:cNvPr>
          <p:cNvSpPr/>
          <p:nvPr/>
        </p:nvSpPr>
        <p:spPr>
          <a:xfrm>
            <a:off x="2035910" y="2203495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PHẠM THỊ NGỌC ÁNH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2003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CÔNG NGHỆ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28FBA-B950-762F-FDF2-AD73D9D8D2C1}"/>
              </a:ext>
            </a:extLst>
          </p:cNvPr>
          <p:cNvSpPr txBox="1"/>
          <p:nvPr/>
        </p:nvSpPr>
        <p:spPr>
          <a:xfrm>
            <a:off x="2035910" y="779046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6B0A0-DB9A-1BBA-28FE-310BBF95A655}"/>
              </a:ext>
            </a:extLst>
          </p:cNvPr>
          <p:cNvCxnSpPr>
            <a:cxnSpLocks/>
          </p:cNvCxnSpPr>
          <p:nvPr/>
        </p:nvCxnSpPr>
        <p:spPr>
          <a:xfrm>
            <a:off x="2733869" y="1483567"/>
            <a:ext cx="69645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7">
            <a:extLst>
              <a:ext uri="{FF2B5EF4-FFF2-40B4-BE49-F238E27FC236}">
                <a16:creationId xmlns:a16="http://schemas.microsoft.com/office/drawing/2014/main" id="{756A3810-CA92-C21A-C416-66A7AEC81453}"/>
              </a:ext>
            </a:extLst>
          </p:cNvPr>
          <p:cNvSpPr/>
          <p:nvPr/>
        </p:nvSpPr>
        <p:spPr>
          <a:xfrm>
            <a:off x="666306" y="1568909"/>
            <a:ext cx="10782300" cy="393875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68">
            <a:extLst>
              <a:ext uri="{FF2B5EF4-FFF2-40B4-BE49-F238E27FC236}">
                <a16:creationId xmlns:a16="http://schemas.microsoft.com/office/drawing/2014/main" id="{1EE89E16-9E75-104F-12BE-8E3C8A577345}"/>
              </a:ext>
            </a:extLst>
          </p:cNvPr>
          <p:cNvSpPr txBox="1"/>
          <p:nvPr/>
        </p:nvSpPr>
        <p:spPr>
          <a:xfrm>
            <a:off x="1020726" y="1688353"/>
            <a:ext cx="99632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4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 dụng đúng các sản phẩm để đảm bảo an toàn cho bản thân và mọi người; đồng thời tiết kiệm năng lượng và bảo quản tốt các sản phẩm.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CA766DFC-4AE0-2981-A855-D39C482EC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5370302" y="723014"/>
            <a:ext cx="1381521" cy="12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B06A22-D1A8-C076-CD3A-53F36DAB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id="{5962EE20-FA4E-8AE1-F9E2-A41CDD0FB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69" y="85002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EDDA84-C4F7-47FD-9EA2-0D40BF0CF92E}"/>
              </a:ext>
            </a:extLst>
          </p:cNvPr>
          <p:cNvSpPr txBox="1"/>
          <p:nvPr/>
        </p:nvSpPr>
        <p:spPr>
          <a:xfrm>
            <a:off x="1171575" y="381685"/>
            <a:ext cx="99250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cùng bạn chia sẻ về một số lưu ý khi sử dụng các sản phẩm công nghệ trong gia đình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F4A42-CFA3-486D-B0E3-D845DB068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" y="2355311"/>
            <a:ext cx="3938213" cy="3197763"/>
          </a:xfrm>
          <a:prstGeom prst="rect">
            <a:avLst/>
          </a:prstGeom>
        </p:spPr>
      </p:pic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B6BF47-FC1D-4DB1-9EAD-0A77BCB19261}"/>
              </a:ext>
            </a:extLst>
          </p:cNvPr>
          <p:cNvSpPr/>
          <p:nvPr/>
        </p:nvSpPr>
        <p:spPr>
          <a:xfrm flipH="1">
            <a:off x="4155435" y="1520935"/>
            <a:ext cx="7712713" cy="21652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 hệ xem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thành viên trong gia đình mình đã sử dụng đúng cách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A2C3680F-E78D-4D48-905E-4E4C308E8F81}"/>
              </a:ext>
            </a:extLst>
          </p:cNvPr>
          <p:cNvSpPr/>
          <p:nvPr/>
        </p:nvSpPr>
        <p:spPr>
          <a:xfrm flipH="1">
            <a:off x="4164960" y="4419600"/>
            <a:ext cx="7779389" cy="126682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Ai chưa làm đúng, chưa đúng thế nào?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DF417-A21C-4D0F-A985-5C8B54F20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3" y="1014412"/>
            <a:ext cx="11101290" cy="4563428"/>
          </a:xfrm>
          <a:prstGeom prst="round2DiagRect">
            <a:avLst>
              <a:gd name="adj1" fmla="val 16667"/>
              <a:gd name="adj2" fmla="val 27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038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806E7E-E68A-D337-91C0-E3D7D1A67A41}"/>
              </a:ext>
            </a:extLst>
          </p:cNvPr>
          <p:cNvSpPr/>
          <p:nvPr/>
        </p:nvSpPr>
        <p:spPr>
          <a:xfrm>
            <a:off x="3744819" y="3429000"/>
            <a:ext cx="4702359" cy="2921340"/>
          </a:xfrm>
          <a:custGeom>
            <a:avLst/>
            <a:gdLst/>
            <a:ahLst/>
            <a:cxnLst/>
            <a:rect l="l" t="t" r="r" b="b"/>
            <a:pathLst>
              <a:path w="6623421" h="4114800">
                <a:moveTo>
                  <a:pt x="0" y="0"/>
                </a:moveTo>
                <a:lnTo>
                  <a:pt x="6623421" y="0"/>
                </a:lnTo>
                <a:lnTo>
                  <a:pt x="66234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D6202A98-26CE-B5C7-EC05-89B10B57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23" y="92634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2402654" y="277071"/>
            <a:ext cx="7079231" cy="4726990"/>
            <a:chOff x="805812" y="2584364"/>
            <a:chExt cx="7079231" cy="4726990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418838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26" y="1824765"/>
            <a:ext cx="2989390" cy="479961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702" y="1824765"/>
            <a:ext cx="3370276" cy="48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9" y="200878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11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2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7874" y="103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15DD44E-65D0-D943-C65C-307B56465800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786B9E-7917-04AD-31CA-1027C99E7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43E575-D838-8C9E-ABC5-3BA38A5B8151}"/>
                </a:ext>
              </a:extLst>
            </p:cNvPr>
            <p:cNvSpPr txBox="1"/>
            <p:nvPr/>
          </p:nvSpPr>
          <p:spPr>
            <a:xfrm>
              <a:off x="3104707" y="722392"/>
              <a:ext cx="8574312" cy="11918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Theo em, việc làm nào dưới đây là việc làm an toàn khi sử dụng đồ dùng điện trong gia đình.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40B7932F-F7FB-459D-97F8-FA4AF8A0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630C6-694A-4A5A-7DDC-E403EA533677}"/>
              </a:ext>
            </a:extLst>
          </p:cNvPr>
          <p:cNvGrpSpPr/>
          <p:nvPr/>
        </p:nvGrpSpPr>
        <p:grpSpPr>
          <a:xfrm>
            <a:off x="285195" y="3826939"/>
            <a:ext cx="8546543" cy="1369626"/>
            <a:chOff x="2098496" y="3659454"/>
            <a:chExt cx="8546543" cy="1203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C91590-8E29-3AFE-C0DD-7908B2C9B2A0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oogle Shape;282;p27">
              <a:extLst>
                <a:ext uri="{FF2B5EF4-FFF2-40B4-BE49-F238E27FC236}">
                  <a16:creationId xmlns:a16="http://schemas.microsoft.com/office/drawing/2014/main" id="{24B17EA3-D980-53A3-950A-684E89D094C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8" name="Google Shape;283;p27">
                <a:extLst>
                  <a:ext uri="{FF2B5EF4-FFF2-40B4-BE49-F238E27FC236}">
                    <a16:creationId xmlns:a16="http://schemas.microsoft.com/office/drawing/2014/main" id="{F01E0739-487A-8570-966F-83BB7E3F2D2F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4;p27">
                <a:extLst>
                  <a:ext uri="{FF2B5EF4-FFF2-40B4-BE49-F238E27FC236}">
                    <a16:creationId xmlns:a16="http://schemas.microsoft.com/office/drawing/2014/main" id="{9308C953-FEB3-6272-BD10-7C28E196BD03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5;p27">
                <a:extLst>
                  <a:ext uri="{FF2B5EF4-FFF2-40B4-BE49-F238E27FC236}">
                    <a16:creationId xmlns:a16="http://schemas.microsoft.com/office/drawing/2014/main" id="{B202F8C3-2D28-D400-FB89-6A4328AC746A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6;p27">
                <a:extLst>
                  <a:ext uri="{FF2B5EF4-FFF2-40B4-BE49-F238E27FC236}">
                    <a16:creationId xmlns:a16="http://schemas.microsoft.com/office/drawing/2014/main" id="{9C85A16F-352C-D2A0-3ADD-6A5D838D92CD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7;p27">
                <a:extLst>
                  <a:ext uri="{FF2B5EF4-FFF2-40B4-BE49-F238E27FC236}">
                    <a16:creationId xmlns:a16="http://schemas.microsoft.com/office/drawing/2014/main" id="{8FA91880-826C-F86A-D316-8C423F23BE01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88;p27">
                <a:extLst>
                  <a:ext uri="{FF2B5EF4-FFF2-40B4-BE49-F238E27FC236}">
                    <a16:creationId xmlns:a16="http://schemas.microsoft.com/office/drawing/2014/main" id="{6444CC20-ED1C-A9BC-FE63-4FC00954CE28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89;p27">
                <a:extLst>
                  <a:ext uri="{FF2B5EF4-FFF2-40B4-BE49-F238E27FC236}">
                    <a16:creationId xmlns:a16="http://schemas.microsoft.com/office/drawing/2014/main" id="{FD581AC9-C3CF-330B-DB41-CF31F709C058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0;p27">
                <a:extLst>
                  <a:ext uri="{FF2B5EF4-FFF2-40B4-BE49-F238E27FC236}">
                    <a16:creationId xmlns:a16="http://schemas.microsoft.com/office/drawing/2014/main" id="{02F4C7F3-271F-361B-33FD-070B87A8234F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91;p27">
                <a:extLst>
                  <a:ext uri="{FF2B5EF4-FFF2-40B4-BE49-F238E27FC236}">
                    <a16:creationId xmlns:a16="http://schemas.microsoft.com/office/drawing/2014/main" id="{4F5C49C0-F430-73EE-210F-B01792281231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92;p27">
                <a:extLst>
                  <a:ext uri="{FF2B5EF4-FFF2-40B4-BE49-F238E27FC236}">
                    <a16:creationId xmlns:a16="http://schemas.microsoft.com/office/drawing/2014/main" id="{93A92746-3640-B5EE-8253-CFFA787FE68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E609C3-20C3-0015-C111-46F19DCE93AC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92724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 tục sử dụng dây điện bị hư để tiết kiệm tiền.</a:t>
              </a:r>
              <a:endPara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08CC58-2920-208C-7488-E27D1AB8090E}"/>
              </a:ext>
            </a:extLst>
          </p:cNvPr>
          <p:cNvGrpSpPr/>
          <p:nvPr/>
        </p:nvGrpSpPr>
        <p:grpSpPr>
          <a:xfrm>
            <a:off x="2808020" y="2130585"/>
            <a:ext cx="8819884" cy="1578140"/>
            <a:chOff x="1861723" y="2134893"/>
            <a:chExt cx="8819884" cy="133048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DFCAEC6-7C1F-A26F-947E-0B69F62A75CB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0" name="Google Shape;438;p31">
              <a:extLst>
                <a:ext uri="{FF2B5EF4-FFF2-40B4-BE49-F238E27FC236}">
                  <a16:creationId xmlns:a16="http://schemas.microsoft.com/office/drawing/2014/main" id="{50A37F89-3B8D-0734-D4F5-5661FF9F6353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2" name="Google Shape;439;p31">
                <a:extLst>
                  <a:ext uri="{FF2B5EF4-FFF2-40B4-BE49-F238E27FC236}">
                    <a16:creationId xmlns:a16="http://schemas.microsoft.com/office/drawing/2014/main" id="{AEA01F2D-B579-5F5A-E1C3-7361F741D108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0;p31">
                <a:extLst>
                  <a:ext uri="{FF2B5EF4-FFF2-40B4-BE49-F238E27FC236}">
                    <a16:creationId xmlns:a16="http://schemas.microsoft.com/office/drawing/2014/main" id="{D9F47845-87C4-C33A-036B-9DF73884DF65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1;p31">
                <a:extLst>
                  <a:ext uri="{FF2B5EF4-FFF2-40B4-BE49-F238E27FC236}">
                    <a16:creationId xmlns:a16="http://schemas.microsoft.com/office/drawing/2014/main" id="{2FE49ED0-4CDC-512F-C8E8-EE441D2C6BBC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2;p31">
                <a:extLst>
                  <a:ext uri="{FF2B5EF4-FFF2-40B4-BE49-F238E27FC236}">
                    <a16:creationId xmlns:a16="http://schemas.microsoft.com/office/drawing/2014/main" id="{17C6B3CE-493E-2462-CE75-BC909000843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3;p31">
                <a:extLst>
                  <a:ext uri="{FF2B5EF4-FFF2-40B4-BE49-F238E27FC236}">
                    <a16:creationId xmlns:a16="http://schemas.microsoft.com/office/drawing/2014/main" id="{418285B1-C070-EC63-54A7-E624AE810FB5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4;p31">
                <a:extLst>
                  <a:ext uri="{FF2B5EF4-FFF2-40B4-BE49-F238E27FC236}">
                    <a16:creationId xmlns:a16="http://schemas.microsoft.com/office/drawing/2014/main" id="{2CD86C9B-277F-6B94-BC92-7388CC6ED4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5;p31">
                <a:extLst>
                  <a:ext uri="{FF2B5EF4-FFF2-40B4-BE49-F238E27FC236}">
                    <a16:creationId xmlns:a16="http://schemas.microsoft.com/office/drawing/2014/main" id="{4D707173-B615-D134-C486-8401E57DA78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6;p31">
                <a:extLst>
                  <a:ext uri="{FF2B5EF4-FFF2-40B4-BE49-F238E27FC236}">
                    <a16:creationId xmlns:a16="http://schemas.microsoft.com/office/drawing/2014/main" id="{300500C8-699C-5056-6F4E-75B92977EC14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7;p31">
                <a:extLst>
                  <a:ext uri="{FF2B5EF4-FFF2-40B4-BE49-F238E27FC236}">
                    <a16:creationId xmlns:a16="http://schemas.microsoft.com/office/drawing/2014/main" id="{BD601F6D-A9E5-0606-5C3E-4E4ACF139C9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8;p31">
                <a:extLst>
                  <a:ext uri="{FF2B5EF4-FFF2-40B4-BE49-F238E27FC236}">
                    <a16:creationId xmlns:a16="http://schemas.microsoft.com/office/drawing/2014/main" id="{186D57AE-E97F-D565-AE19-B374DD76DD22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9;p31">
                <a:extLst>
                  <a:ext uri="{FF2B5EF4-FFF2-40B4-BE49-F238E27FC236}">
                    <a16:creationId xmlns:a16="http://schemas.microsoft.com/office/drawing/2014/main" id="{E843259F-2AAD-FDB3-8F43-05AD6860992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0;p31">
                <a:extLst>
                  <a:ext uri="{FF2B5EF4-FFF2-40B4-BE49-F238E27FC236}">
                    <a16:creationId xmlns:a16="http://schemas.microsoft.com/office/drawing/2014/main" id="{7C8EA4CB-1478-BFF0-F3C2-D6847382530A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1;p31">
                <a:extLst>
                  <a:ext uri="{FF2B5EF4-FFF2-40B4-BE49-F238E27FC236}">
                    <a16:creationId xmlns:a16="http://schemas.microsoft.com/office/drawing/2014/main" id="{6EB37D57-C9F6-A651-1293-2DF469BC36FA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52;p31">
                <a:extLst>
                  <a:ext uri="{FF2B5EF4-FFF2-40B4-BE49-F238E27FC236}">
                    <a16:creationId xmlns:a16="http://schemas.microsoft.com/office/drawing/2014/main" id="{519890D6-FAEB-2ED4-C9BE-A48AC06CE1F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53;p31">
                <a:extLst>
                  <a:ext uri="{FF2B5EF4-FFF2-40B4-BE49-F238E27FC236}">
                    <a16:creationId xmlns:a16="http://schemas.microsoft.com/office/drawing/2014/main" id="{1164D315-7BAE-342A-9EEB-D8F887B552D0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CE0DD5-CB2E-6EE9-2F5E-644C5B2D586D}"/>
                </a:ext>
              </a:extLst>
            </p:cNvPr>
            <p:cNvSpPr txBox="1"/>
            <p:nvPr/>
          </p:nvSpPr>
          <p:spPr>
            <a:xfrm>
              <a:off x="3656820" y="2460592"/>
              <a:ext cx="5306047" cy="10047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6DCA19-443D-F940-7DCB-23769DFFF46D}"/>
              </a:ext>
            </a:extLst>
          </p:cNvPr>
          <p:cNvGrpSpPr/>
          <p:nvPr/>
        </p:nvGrpSpPr>
        <p:grpSpPr>
          <a:xfrm>
            <a:off x="2104240" y="5231380"/>
            <a:ext cx="8973766" cy="1625767"/>
            <a:chOff x="1612674" y="5184381"/>
            <a:chExt cx="8973766" cy="140905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3EF1222-7D99-5600-D8E8-62070988D369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9" name="Google Shape;293;p27">
              <a:extLst>
                <a:ext uri="{FF2B5EF4-FFF2-40B4-BE49-F238E27FC236}">
                  <a16:creationId xmlns:a16="http://schemas.microsoft.com/office/drawing/2014/main" id="{3ABCBE73-DE05-1E0E-144E-50974AB69481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1" name="Google Shape;294;p27">
                <a:extLst>
                  <a:ext uri="{FF2B5EF4-FFF2-40B4-BE49-F238E27FC236}">
                    <a16:creationId xmlns:a16="http://schemas.microsoft.com/office/drawing/2014/main" id="{0B57B1D0-F0CA-75B7-BF8A-21E5938CEA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5;p27">
                <a:extLst>
                  <a:ext uri="{FF2B5EF4-FFF2-40B4-BE49-F238E27FC236}">
                    <a16:creationId xmlns:a16="http://schemas.microsoft.com/office/drawing/2014/main" id="{5713195C-4090-9B7D-F186-97973B2377A4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6;p27">
                <a:extLst>
                  <a:ext uri="{FF2B5EF4-FFF2-40B4-BE49-F238E27FC236}">
                    <a16:creationId xmlns:a16="http://schemas.microsoft.com/office/drawing/2014/main" id="{426BA0D1-237D-D25E-5B40-1BB8DA11D5C3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7;p27">
                <a:extLst>
                  <a:ext uri="{FF2B5EF4-FFF2-40B4-BE49-F238E27FC236}">
                    <a16:creationId xmlns:a16="http://schemas.microsoft.com/office/drawing/2014/main" id="{CC6B9C18-F6AE-5F22-5726-8EFD46332559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298;p27">
                <a:extLst>
                  <a:ext uri="{FF2B5EF4-FFF2-40B4-BE49-F238E27FC236}">
                    <a16:creationId xmlns:a16="http://schemas.microsoft.com/office/drawing/2014/main" id="{51D24E5B-631A-7089-03D5-0527984E3036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299;p27">
                <a:extLst>
                  <a:ext uri="{FF2B5EF4-FFF2-40B4-BE49-F238E27FC236}">
                    <a16:creationId xmlns:a16="http://schemas.microsoft.com/office/drawing/2014/main" id="{ECBDA703-E4AC-F175-4645-4AD4B54A45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0;p27">
                <a:extLst>
                  <a:ext uri="{FF2B5EF4-FFF2-40B4-BE49-F238E27FC236}">
                    <a16:creationId xmlns:a16="http://schemas.microsoft.com/office/drawing/2014/main" id="{DC97B223-BCD9-FF5D-5C2F-5D75A15BDF7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1;p27">
                <a:extLst>
                  <a:ext uri="{FF2B5EF4-FFF2-40B4-BE49-F238E27FC236}">
                    <a16:creationId xmlns:a16="http://schemas.microsoft.com/office/drawing/2014/main" id="{631DDEE0-A0AC-AB7D-9344-592D6E2EAE4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2;p27">
                <a:extLst>
                  <a:ext uri="{FF2B5EF4-FFF2-40B4-BE49-F238E27FC236}">
                    <a16:creationId xmlns:a16="http://schemas.microsoft.com/office/drawing/2014/main" id="{C575CFC0-6E78-2CB7-0D06-7DF023537417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3;p27">
                <a:extLst>
                  <a:ext uri="{FF2B5EF4-FFF2-40B4-BE49-F238E27FC236}">
                    <a16:creationId xmlns:a16="http://schemas.microsoft.com/office/drawing/2014/main" id="{451F8DB9-B3FD-4D6A-14F4-BF17AB33D1FF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4;p27">
                <a:extLst>
                  <a:ext uri="{FF2B5EF4-FFF2-40B4-BE49-F238E27FC236}">
                    <a16:creationId xmlns:a16="http://schemas.microsoft.com/office/drawing/2014/main" id="{FD782955-B8E8-E23F-5871-F190EC0A6ACD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5;p27">
                <a:extLst>
                  <a:ext uri="{FF2B5EF4-FFF2-40B4-BE49-F238E27FC236}">
                    <a16:creationId xmlns:a16="http://schemas.microsoft.com/office/drawing/2014/main" id="{BECE5ECA-32DD-4988-6CD7-0D6099A036A7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6;p27">
                <a:extLst>
                  <a:ext uri="{FF2B5EF4-FFF2-40B4-BE49-F238E27FC236}">
                    <a16:creationId xmlns:a16="http://schemas.microsoft.com/office/drawing/2014/main" id="{E62CA09E-EE2F-5C34-9921-1CED0B85F676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7;p27">
                <a:extLst>
                  <a:ext uri="{FF2B5EF4-FFF2-40B4-BE49-F238E27FC236}">
                    <a16:creationId xmlns:a16="http://schemas.microsoft.com/office/drawing/2014/main" id="{C461ADE9-C7B7-FF57-1A38-1D212D6AC43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8;p27">
                <a:extLst>
                  <a:ext uri="{FF2B5EF4-FFF2-40B4-BE49-F238E27FC236}">
                    <a16:creationId xmlns:a16="http://schemas.microsoft.com/office/drawing/2014/main" id="{F8A00249-9B25-392B-B28C-D283A450886F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9;p27">
                <a:extLst>
                  <a:ext uri="{FF2B5EF4-FFF2-40B4-BE49-F238E27FC236}">
                    <a16:creationId xmlns:a16="http://schemas.microsoft.com/office/drawing/2014/main" id="{F6AC87CB-4F7A-C3A4-0C3B-F48836DD08D1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0;p27">
                <a:extLst>
                  <a:ext uri="{FF2B5EF4-FFF2-40B4-BE49-F238E27FC236}">
                    <a16:creationId xmlns:a16="http://schemas.microsoft.com/office/drawing/2014/main" id="{21318112-C9B5-C5EE-0405-B1F2EF559DFE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1;p27">
                <a:extLst>
                  <a:ext uri="{FF2B5EF4-FFF2-40B4-BE49-F238E27FC236}">
                    <a16:creationId xmlns:a16="http://schemas.microsoft.com/office/drawing/2014/main" id="{F7B18A42-562A-851B-F5AB-4832334E70A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2;p27">
                <a:extLst>
                  <a:ext uri="{FF2B5EF4-FFF2-40B4-BE49-F238E27FC236}">
                    <a16:creationId xmlns:a16="http://schemas.microsoft.com/office/drawing/2014/main" id="{1F60013A-1968-0778-E4D4-F5EAB63B70A8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13;p27">
                <a:extLst>
                  <a:ext uri="{FF2B5EF4-FFF2-40B4-BE49-F238E27FC236}">
                    <a16:creationId xmlns:a16="http://schemas.microsoft.com/office/drawing/2014/main" id="{E4D4626D-F365-94AE-B2E5-121A508ACABD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4;p27">
                <a:extLst>
                  <a:ext uri="{FF2B5EF4-FFF2-40B4-BE49-F238E27FC236}">
                    <a16:creationId xmlns:a16="http://schemas.microsoft.com/office/drawing/2014/main" id="{00796C03-9FCB-FC5C-2FBB-2D94E6AF3E78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192764-C195-1CCC-D89B-F4EDE479C1FA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148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oogle Shape;1408;p39">
            <a:extLst>
              <a:ext uri="{FF2B5EF4-FFF2-40B4-BE49-F238E27FC236}">
                <a16:creationId xmlns:a16="http://schemas.microsoft.com/office/drawing/2014/main" id="{4A1674AE-2208-97A4-900D-6AF716BFBC0A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73" name="Google Shape;1409;p39">
              <a:extLst>
                <a:ext uri="{FF2B5EF4-FFF2-40B4-BE49-F238E27FC236}">
                  <a16:creationId xmlns:a16="http://schemas.microsoft.com/office/drawing/2014/main" id="{99175767-3448-B70F-22A2-6A86A10CC297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0;p39">
              <a:extLst>
                <a:ext uri="{FF2B5EF4-FFF2-40B4-BE49-F238E27FC236}">
                  <a16:creationId xmlns:a16="http://schemas.microsoft.com/office/drawing/2014/main" id="{8B0FE207-D053-5E11-FD4B-3F0B66C099C5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1;p39">
              <a:extLst>
                <a:ext uri="{FF2B5EF4-FFF2-40B4-BE49-F238E27FC236}">
                  <a16:creationId xmlns:a16="http://schemas.microsoft.com/office/drawing/2014/main" id="{14150489-733D-10E3-CEB0-1F5C7FAACFC6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2;p39">
              <a:extLst>
                <a:ext uri="{FF2B5EF4-FFF2-40B4-BE49-F238E27FC236}">
                  <a16:creationId xmlns:a16="http://schemas.microsoft.com/office/drawing/2014/main" id="{1ADE28C3-D368-589E-9912-58B2DB87755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3;p39">
              <a:extLst>
                <a:ext uri="{FF2B5EF4-FFF2-40B4-BE49-F238E27FC236}">
                  <a16:creationId xmlns:a16="http://schemas.microsoft.com/office/drawing/2014/main" id="{95BD61DA-EA24-1C9A-A6E3-AAD3BDD50179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4;p39">
              <a:extLst>
                <a:ext uri="{FF2B5EF4-FFF2-40B4-BE49-F238E27FC236}">
                  <a16:creationId xmlns:a16="http://schemas.microsoft.com/office/drawing/2014/main" id="{DE6B3D62-DEE3-33F4-DC90-EA692BD28A7A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5;p39">
              <a:extLst>
                <a:ext uri="{FF2B5EF4-FFF2-40B4-BE49-F238E27FC236}">
                  <a16:creationId xmlns:a16="http://schemas.microsoft.com/office/drawing/2014/main" id="{77D8B32D-11E9-C20B-466C-C5EB737AF1B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6;p39">
              <a:extLst>
                <a:ext uri="{FF2B5EF4-FFF2-40B4-BE49-F238E27FC236}">
                  <a16:creationId xmlns:a16="http://schemas.microsoft.com/office/drawing/2014/main" id="{DF4D6F14-C9EA-F33D-5A98-8A3958E9352C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7;p39">
              <a:extLst>
                <a:ext uri="{FF2B5EF4-FFF2-40B4-BE49-F238E27FC236}">
                  <a16:creationId xmlns:a16="http://schemas.microsoft.com/office/drawing/2014/main" id="{7E405B8A-8AB7-AB06-06DF-7201CB13B4F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8;p39">
              <a:extLst>
                <a:ext uri="{FF2B5EF4-FFF2-40B4-BE49-F238E27FC236}">
                  <a16:creationId xmlns:a16="http://schemas.microsoft.com/office/drawing/2014/main" id="{4F1D5747-F794-9B0D-259A-D7760A460EE8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9;p39">
              <a:extLst>
                <a:ext uri="{FF2B5EF4-FFF2-40B4-BE49-F238E27FC236}">
                  <a16:creationId xmlns:a16="http://schemas.microsoft.com/office/drawing/2014/main" id="{3594FE60-A523-D32D-D665-F36CD2660B3C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20;p39">
              <a:extLst>
                <a:ext uri="{FF2B5EF4-FFF2-40B4-BE49-F238E27FC236}">
                  <a16:creationId xmlns:a16="http://schemas.microsoft.com/office/drawing/2014/main" id="{E4708A9C-50CF-03FC-E610-45B0FDFF961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21;p39">
              <a:extLst>
                <a:ext uri="{FF2B5EF4-FFF2-40B4-BE49-F238E27FC236}">
                  <a16:creationId xmlns:a16="http://schemas.microsoft.com/office/drawing/2014/main" id="{04168106-198F-03AC-6A57-00DD2E4F5A3D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22;p39">
              <a:extLst>
                <a:ext uri="{FF2B5EF4-FFF2-40B4-BE49-F238E27FC236}">
                  <a16:creationId xmlns:a16="http://schemas.microsoft.com/office/drawing/2014/main" id="{8D486261-3052-163A-5142-62855B0405DA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6CB6F669-4473-882B-E2D0-A29C9ABF0F34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FA9A2E96-AA69-F6B2-25FF-0CF313A928EC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E3CD01-1FFF-E066-B969-C5549793B29F}"/>
              </a:ext>
            </a:extLst>
          </p:cNvPr>
          <p:cNvGrpSpPr/>
          <p:nvPr/>
        </p:nvGrpSpPr>
        <p:grpSpPr>
          <a:xfrm>
            <a:off x="285195" y="3826939"/>
            <a:ext cx="8546543" cy="1452672"/>
            <a:chOff x="2098496" y="3659454"/>
            <a:chExt cx="8546543" cy="127601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59D1CD2-79C9-EFF9-5680-0D9B3C650F6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" name="Google Shape;282;p27">
              <a:extLst>
                <a:ext uri="{FF2B5EF4-FFF2-40B4-BE49-F238E27FC236}">
                  <a16:creationId xmlns:a16="http://schemas.microsoft.com/office/drawing/2014/main" id="{E418A5B1-03AC-885C-8A82-938C7CAB58EE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8" name="Google Shape;283;p27">
                <a:extLst>
                  <a:ext uri="{FF2B5EF4-FFF2-40B4-BE49-F238E27FC236}">
                    <a16:creationId xmlns:a16="http://schemas.microsoft.com/office/drawing/2014/main" id="{F3FD0E1E-9BE8-AC50-C6D0-077BEFA4BFDF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4;p27">
                <a:extLst>
                  <a:ext uri="{FF2B5EF4-FFF2-40B4-BE49-F238E27FC236}">
                    <a16:creationId xmlns:a16="http://schemas.microsoft.com/office/drawing/2014/main" id="{684F30CC-346E-5C3F-D222-77BC5B9478A1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5;p27">
                <a:extLst>
                  <a:ext uri="{FF2B5EF4-FFF2-40B4-BE49-F238E27FC236}">
                    <a16:creationId xmlns:a16="http://schemas.microsoft.com/office/drawing/2014/main" id="{8044FB0F-A942-D41B-B8E2-DF963CEB0202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6;p27">
                <a:extLst>
                  <a:ext uri="{FF2B5EF4-FFF2-40B4-BE49-F238E27FC236}">
                    <a16:creationId xmlns:a16="http://schemas.microsoft.com/office/drawing/2014/main" id="{2EADE63A-0A14-2A3F-7483-8E823657B12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7;p27">
                <a:extLst>
                  <a:ext uri="{FF2B5EF4-FFF2-40B4-BE49-F238E27FC236}">
                    <a16:creationId xmlns:a16="http://schemas.microsoft.com/office/drawing/2014/main" id="{76DE53C8-664D-80A4-10E3-4420A3967FAA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8;p27">
                <a:extLst>
                  <a:ext uri="{FF2B5EF4-FFF2-40B4-BE49-F238E27FC236}">
                    <a16:creationId xmlns:a16="http://schemas.microsoft.com/office/drawing/2014/main" id="{D3E80F96-98FC-EEF0-E7FC-867D6AC82C07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89;p27">
                <a:extLst>
                  <a:ext uri="{FF2B5EF4-FFF2-40B4-BE49-F238E27FC236}">
                    <a16:creationId xmlns:a16="http://schemas.microsoft.com/office/drawing/2014/main" id="{6789EA98-2EED-2E0D-4BE3-707FF4EEE10A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0;p27">
                <a:extLst>
                  <a:ext uri="{FF2B5EF4-FFF2-40B4-BE49-F238E27FC236}">
                    <a16:creationId xmlns:a16="http://schemas.microsoft.com/office/drawing/2014/main" id="{BB71EB84-88E5-55E0-53F8-BF0040BE30F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91;p27">
                <a:extLst>
                  <a:ext uri="{FF2B5EF4-FFF2-40B4-BE49-F238E27FC236}">
                    <a16:creationId xmlns:a16="http://schemas.microsoft.com/office/drawing/2014/main" id="{14E0E13F-7AFC-A961-97F6-767346E55507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92;p27">
                <a:extLst>
                  <a:ext uri="{FF2B5EF4-FFF2-40B4-BE49-F238E27FC236}">
                    <a16:creationId xmlns:a16="http://schemas.microsoft.com/office/drawing/2014/main" id="{1B2261B2-97AF-B9DB-2B00-44462BE35F5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83F776-9754-9DC6-2440-87790A0FD536}"/>
                </a:ext>
              </a:extLst>
            </p:cNvPr>
            <p:cNvSpPr txBox="1"/>
            <p:nvPr/>
          </p:nvSpPr>
          <p:spPr>
            <a:xfrm>
              <a:off x="3590560" y="3888588"/>
              <a:ext cx="5306047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tủ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857537-4027-2090-9A8C-807365D2E97F}"/>
              </a:ext>
            </a:extLst>
          </p:cNvPr>
          <p:cNvGrpSpPr/>
          <p:nvPr/>
        </p:nvGrpSpPr>
        <p:grpSpPr>
          <a:xfrm>
            <a:off x="2808020" y="2130586"/>
            <a:ext cx="8819884" cy="1516360"/>
            <a:chOff x="1861723" y="2134893"/>
            <a:chExt cx="8819884" cy="12783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056BD46-3E4B-9084-63F3-77E9E81BE0D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" name="Google Shape;438;p31">
              <a:extLst>
                <a:ext uri="{FF2B5EF4-FFF2-40B4-BE49-F238E27FC236}">
                  <a16:creationId xmlns:a16="http://schemas.microsoft.com/office/drawing/2014/main" id="{8B1CAA86-1436-E901-E00A-2D869E30BC5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2" name="Google Shape;439;p31">
                <a:extLst>
                  <a:ext uri="{FF2B5EF4-FFF2-40B4-BE49-F238E27FC236}">
                    <a16:creationId xmlns:a16="http://schemas.microsoft.com/office/drawing/2014/main" id="{C4F8C828-DF63-45BA-F071-9AD64C38DE9B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440;p31">
                <a:extLst>
                  <a:ext uri="{FF2B5EF4-FFF2-40B4-BE49-F238E27FC236}">
                    <a16:creationId xmlns:a16="http://schemas.microsoft.com/office/drawing/2014/main" id="{07F909CC-F8C1-513F-EEAC-5FF71ACDC8E3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441;p31">
                <a:extLst>
                  <a:ext uri="{FF2B5EF4-FFF2-40B4-BE49-F238E27FC236}">
                    <a16:creationId xmlns:a16="http://schemas.microsoft.com/office/drawing/2014/main" id="{F2492D17-7FDB-A5E4-2FFA-6E6DEDDCE8FA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2;p31">
                <a:extLst>
                  <a:ext uri="{FF2B5EF4-FFF2-40B4-BE49-F238E27FC236}">
                    <a16:creationId xmlns:a16="http://schemas.microsoft.com/office/drawing/2014/main" id="{2F0B8025-9772-DE09-B82A-D72FA5326834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3;p31">
                <a:extLst>
                  <a:ext uri="{FF2B5EF4-FFF2-40B4-BE49-F238E27FC236}">
                    <a16:creationId xmlns:a16="http://schemas.microsoft.com/office/drawing/2014/main" id="{D1F0B8E9-9E7A-5DA1-EEE4-00B4C857D196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444;p31">
                <a:extLst>
                  <a:ext uri="{FF2B5EF4-FFF2-40B4-BE49-F238E27FC236}">
                    <a16:creationId xmlns:a16="http://schemas.microsoft.com/office/drawing/2014/main" id="{ED07AD34-D678-C94F-A24B-68EF8D793EB9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445;p31">
                <a:extLst>
                  <a:ext uri="{FF2B5EF4-FFF2-40B4-BE49-F238E27FC236}">
                    <a16:creationId xmlns:a16="http://schemas.microsoft.com/office/drawing/2014/main" id="{43B57E50-E535-7A44-DB2D-813E0760D134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446;p31">
                <a:extLst>
                  <a:ext uri="{FF2B5EF4-FFF2-40B4-BE49-F238E27FC236}">
                    <a16:creationId xmlns:a16="http://schemas.microsoft.com/office/drawing/2014/main" id="{76E44663-651F-E572-CD50-DB97A0718B7F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7;p31">
                <a:extLst>
                  <a:ext uri="{FF2B5EF4-FFF2-40B4-BE49-F238E27FC236}">
                    <a16:creationId xmlns:a16="http://schemas.microsoft.com/office/drawing/2014/main" id="{B2F7E467-924E-3951-2282-76C047B718B6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8;p31">
                <a:extLst>
                  <a:ext uri="{FF2B5EF4-FFF2-40B4-BE49-F238E27FC236}">
                    <a16:creationId xmlns:a16="http://schemas.microsoft.com/office/drawing/2014/main" id="{7198497A-5269-B439-2BF0-6BF814D6968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93830E9A-62E1-AF36-AC57-95CD568334C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50;p31">
                <a:extLst>
                  <a:ext uri="{FF2B5EF4-FFF2-40B4-BE49-F238E27FC236}">
                    <a16:creationId xmlns:a16="http://schemas.microsoft.com/office/drawing/2014/main" id="{4C38235D-4006-9D79-9824-0F98A5A70FB2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51;p31">
                <a:extLst>
                  <a:ext uri="{FF2B5EF4-FFF2-40B4-BE49-F238E27FC236}">
                    <a16:creationId xmlns:a16="http://schemas.microsoft.com/office/drawing/2014/main" id="{9747CB30-335D-5F53-30B0-FE8542DC250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2;p31">
                <a:extLst>
                  <a:ext uri="{FF2B5EF4-FFF2-40B4-BE49-F238E27FC236}">
                    <a16:creationId xmlns:a16="http://schemas.microsoft.com/office/drawing/2014/main" id="{B7B276C2-8A3E-C736-9DDE-3790EA186851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53;p31">
                <a:extLst>
                  <a:ext uri="{FF2B5EF4-FFF2-40B4-BE49-F238E27FC236}">
                    <a16:creationId xmlns:a16="http://schemas.microsoft.com/office/drawing/2014/main" id="{F9BABB3E-8936-F8F8-9205-FAB027762A8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D718A5-491B-28D9-7DBC-40E41CF6078F}"/>
                </a:ext>
              </a:extLst>
            </p:cNvPr>
            <p:cNvSpPr txBox="1"/>
            <p:nvPr/>
          </p:nvSpPr>
          <p:spPr>
            <a:xfrm>
              <a:off x="3530011" y="2523340"/>
              <a:ext cx="5645508" cy="8899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ổ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BC39DA-9E98-1A08-5987-C3B8F592041E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E110B1C-B808-C38C-A644-55BDC2E15690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2E77E62E-D0DF-F3D2-44E8-CFE2320943D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F5907CBF-4A2F-9F74-7B5B-2F62FC2AF490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BAEAAA37-70B5-817F-1968-5E30E996B82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BEE090B8-1F8C-9EA3-BD09-4EE3651911C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7F671526-E128-1E4B-405E-29531E8AD6A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1DFB0B92-BA21-7C0E-46C1-1E43D6C413D1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1A675313-88BA-C1D4-0E19-16FC9E39B96F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8965D97D-190F-3F2A-3161-AFE3530ADE7F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8012CDAE-E725-F200-922A-494292798EF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1F232A66-7ACF-BF64-040B-88C1DB0F4405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09D62321-B1C4-563F-8F83-69AC73761E79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FB2B931B-3448-F441-A397-7C8C0274A862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5DDC1454-A33D-1842-1BED-E1A29AF8913D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5B6D11F1-BD1C-8B37-5D16-466C48EFBE77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2021C12B-D4FC-37D8-AE7E-042FAF012D88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8D97954B-5F3F-7853-44C4-0568200B1A33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1AEE695A-2BBC-787C-391E-BB0E7AB7537A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71F91113-8968-E598-D9E8-C7CDADC183BE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049BFD16-B8FA-E05C-8A2A-DA6BA216918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CCCD65C-F598-3646-210A-AD6DFFF3C82F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24DD7C22-6BB2-875A-3064-2DCCFECE515B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5DC47118-6AA3-9A01-E9B8-21EB086FBBC3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56B707-47DC-1862-A919-26D1EB5C7DF2}"/>
                </a:ext>
              </a:extLst>
            </p:cNvPr>
            <p:cNvSpPr txBox="1"/>
            <p:nvPr/>
          </p:nvSpPr>
          <p:spPr>
            <a:xfrm>
              <a:off x="3304257" y="5560724"/>
              <a:ext cx="6156251" cy="67912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vi.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oogle Shape;1408;p39">
            <a:extLst>
              <a:ext uri="{FF2B5EF4-FFF2-40B4-BE49-F238E27FC236}">
                <a16:creationId xmlns:a16="http://schemas.microsoft.com/office/drawing/2014/main" id="{B08E0FA1-8552-B465-B50E-05C90A4C09E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1" name="Google Shape;1409;p39">
              <a:extLst>
                <a:ext uri="{FF2B5EF4-FFF2-40B4-BE49-F238E27FC236}">
                  <a16:creationId xmlns:a16="http://schemas.microsoft.com/office/drawing/2014/main" id="{0C581CAF-B96D-BD14-8790-D465CAAEBAF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1410;p39">
              <a:extLst>
                <a:ext uri="{FF2B5EF4-FFF2-40B4-BE49-F238E27FC236}">
                  <a16:creationId xmlns:a16="http://schemas.microsoft.com/office/drawing/2014/main" id="{788D2258-07BA-59DA-BEA9-7D3FF44A74EA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1411;p39">
              <a:extLst>
                <a:ext uri="{FF2B5EF4-FFF2-40B4-BE49-F238E27FC236}">
                  <a16:creationId xmlns:a16="http://schemas.microsoft.com/office/drawing/2014/main" id="{60502F8B-8304-C12E-56F7-8930E156CBFC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2;p39">
              <a:extLst>
                <a:ext uri="{FF2B5EF4-FFF2-40B4-BE49-F238E27FC236}">
                  <a16:creationId xmlns:a16="http://schemas.microsoft.com/office/drawing/2014/main" id="{7FB73966-F0BE-7D39-187E-2EB8802E9C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3;p39">
              <a:extLst>
                <a:ext uri="{FF2B5EF4-FFF2-40B4-BE49-F238E27FC236}">
                  <a16:creationId xmlns:a16="http://schemas.microsoft.com/office/drawing/2014/main" id="{7CFDAEEF-E78A-9CFC-0AF6-FBEF8A5972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4;p39">
              <a:extLst>
                <a:ext uri="{FF2B5EF4-FFF2-40B4-BE49-F238E27FC236}">
                  <a16:creationId xmlns:a16="http://schemas.microsoft.com/office/drawing/2014/main" id="{8899C062-9782-2F09-C231-1C404F091BC7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5;p39">
              <a:extLst>
                <a:ext uri="{FF2B5EF4-FFF2-40B4-BE49-F238E27FC236}">
                  <a16:creationId xmlns:a16="http://schemas.microsoft.com/office/drawing/2014/main" id="{78941655-597A-49D0-7742-018EB1C358BA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6;p39">
              <a:extLst>
                <a:ext uri="{FF2B5EF4-FFF2-40B4-BE49-F238E27FC236}">
                  <a16:creationId xmlns:a16="http://schemas.microsoft.com/office/drawing/2014/main" id="{A63F68F0-B8E2-202D-C751-F1C8B84AF236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7;p39">
              <a:extLst>
                <a:ext uri="{FF2B5EF4-FFF2-40B4-BE49-F238E27FC236}">
                  <a16:creationId xmlns:a16="http://schemas.microsoft.com/office/drawing/2014/main" id="{CDE7D4BB-56C1-267D-489F-1622CB6CBC61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8;p39">
              <a:extLst>
                <a:ext uri="{FF2B5EF4-FFF2-40B4-BE49-F238E27FC236}">
                  <a16:creationId xmlns:a16="http://schemas.microsoft.com/office/drawing/2014/main" id="{60F364C9-DA3B-50F7-FCB9-BB78208E97C8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9;p39">
              <a:extLst>
                <a:ext uri="{FF2B5EF4-FFF2-40B4-BE49-F238E27FC236}">
                  <a16:creationId xmlns:a16="http://schemas.microsoft.com/office/drawing/2014/main" id="{92A22849-544C-3EBC-F166-83B5E7BACD8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20;p39">
              <a:extLst>
                <a:ext uri="{FF2B5EF4-FFF2-40B4-BE49-F238E27FC236}">
                  <a16:creationId xmlns:a16="http://schemas.microsoft.com/office/drawing/2014/main" id="{0FCA39EB-D7A2-6CAC-7BD8-D169957B98EA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21;p39">
              <a:extLst>
                <a:ext uri="{FF2B5EF4-FFF2-40B4-BE49-F238E27FC236}">
                  <a16:creationId xmlns:a16="http://schemas.microsoft.com/office/drawing/2014/main" id="{1E6EC739-06AD-17E2-0939-E70279B39C3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22;p39">
              <a:extLst>
                <a:ext uri="{FF2B5EF4-FFF2-40B4-BE49-F238E27FC236}">
                  <a16:creationId xmlns:a16="http://schemas.microsoft.com/office/drawing/2014/main" id="{7E84D025-BD39-A049-266B-ED39CB700EC5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5" name="Google Shape;118;p4">
            <a:extLst>
              <a:ext uri="{FF2B5EF4-FFF2-40B4-BE49-F238E27FC236}">
                <a16:creationId xmlns:a16="http://schemas.microsoft.com/office/drawing/2014/main" id="{662D33AB-7A76-522D-7429-D26F43D5E58B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CE3171CE-7D80-847E-D40F-5EF824D604D4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A0A0664-F1BF-838D-D62C-706E1E323944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19845ED-646F-4BFD-7478-E745CF959E0E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A00106D-4AA9-47AB-B6FB-F3243BE9875B}"/>
                </a:ext>
              </a:extLst>
            </p:cNvPr>
            <p:cNvSpPr txBox="1"/>
            <p:nvPr/>
          </p:nvSpPr>
          <p:spPr>
            <a:xfrm>
              <a:off x="2147777" y="722392"/>
              <a:ext cx="9531242" cy="11918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Đâu là phương án cho thấy hành vi an toàn khi sử dụng thiết bị điện?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0" name="Picture 89">
              <a:hlinkClick r:id="rId5" action="ppaction://hlinksldjump"/>
              <a:extLst>
                <a:ext uri="{FF2B5EF4-FFF2-40B4-BE49-F238E27FC236}">
                  <a16:creationId xmlns:a16="http://schemas.microsoft.com/office/drawing/2014/main" id="{92289AB5-BBC8-4530-8FBF-F8C7B2F9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A6B748A-CD81-C436-0552-F2EAD8B5C44A}"/>
              </a:ext>
            </a:extLst>
          </p:cNvPr>
          <p:cNvGrpSpPr/>
          <p:nvPr/>
        </p:nvGrpSpPr>
        <p:grpSpPr>
          <a:xfrm>
            <a:off x="3440388" y="3841660"/>
            <a:ext cx="8546543" cy="1505835"/>
            <a:chOff x="2098496" y="3659454"/>
            <a:chExt cx="8546543" cy="132271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4D081F7-D1AE-DD8C-3B48-D48E221D62F8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" name="Google Shape;282;p27">
              <a:extLst>
                <a:ext uri="{FF2B5EF4-FFF2-40B4-BE49-F238E27FC236}">
                  <a16:creationId xmlns:a16="http://schemas.microsoft.com/office/drawing/2014/main" id="{1A6CBE9F-6F71-3C6D-902C-A584427BA8A8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9" name="Google Shape;283;p27">
                <a:extLst>
                  <a:ext uri="{FF2B5EF4-FFF2-40B4-BE49-F238E27FC236}">
                    <a16:creationId xmlns:a16="http://schemas.microsoft.com/office/drawing/2014/main" id="{8EA3BEA5-98C6-4B85-F57D-07948A1F4B61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4;p27">
                <a:extLst>
                  <a:ext uri="{FF2B5EF4-FFF2-40B4-BE49-F238E27FC236}">
                    <a16:creationId xmlns:a16="http://schemas.microsoft.com/office/drawing/2014/main" id="{74FD72D9-0BBD-3221-0ECF-7321D8DD8A9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5;p27">
                <a:extLst>
                  <a:ext uri="{FF2B5EF4-FFF2-40B4-BE49-F238E27FC236}">
                    <a16:creationId xmlns:a16="http://schemas.microsoft.com/office/drawing/2014/main" id="{B96C1B71-EB59-F1AE-7789-B8BBE311254C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6;p27">
                <a:extLst>
                  <a:ext uri="{FF2B5EF4-FFF2-40B4-BE49-F238E27FC236}">
                    <a16:creationId xmlns:a16="http://schemas.microsoft.com/office/drawing/2014/main" id="{875252DB-F3F9-A838-94A0-343CEB87C9A9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87;p27">
                <a:extLst>
                  <a:ext uri="{FF2B5EF4-FFF2-40B4-BE49-F238E27FC236}">
                    <a16:creationId xmlns:a16="http://schemas.microsoft.com/office/drawing/2014/main" id="{8BA78EBF-7B3E-12AB-223B-AC1C1D6F95D5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88;p27">
                <a:extLst>
                  <a:ext uri="{FF2B5EF4-FFF2-40B4-BE49-F238E27FC236}">
                    <a16:creationId xmlns:a16="http://schemas.microsoft.com/office/drawing/2014/main" id="{151F6330-4319-6C01-5797-897ECC00B31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9;p27">
                <a:extLst>
                  <a:ext uri="{FF2B5EF4-FFF2-40B4-BE49-F238E27FC236}">
                    <a16:creationId xmlns:a16="http://schemas.microsoft.com/office/drawing/2014/main" id="{1AA03666-6BDE-4412-00D5-E2FAF923114C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90;p27">
                <a:extLst>
                  <a:ext uri="{FF2B5EF4-FFF2-40B4-BE49-F238E27FC236}">
                    <a16:creationId xmlns:a16="http://schemas.microsoft.com/office/drawing/2014/main" id="{DD8B560C-E36A-D83D-FC82-D4175D8E68D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91;p27">
                <a:extLst>
                  <a:ext uri="{FF2B5EF4-FFF2-40B4-BE49-F238E27FC236}">
                    <a16:creationId xmlns:a16="http://schemas.microsoft.com/office/drawing/2014/main" id="{5D940EEE-CE6A-4ED8-B3FF-685550B320B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92;p27">
                <a:extLst>
                  <a:ext uri="{FF2B5EF4-FFF2-40B4-BE49-F238E27FC236}">
                    <a16:creationId xmlns:a16="http://schemas.microsoft.com/office/drawing/2014/main" id="{49185FFB-FA77-9ED2-38BC-F841FD130F4A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452433-3034-671B-A9B3-61F24C1BCDAE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 tay lấy phích nước nóng để ở trên cao.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557C47-E433-E23C-62AF-7EC3FF20832D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C5B4C1-1220-44FE-1DE8-CF3D2C34A522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1" name="Google Shape;438;p31">
              <a:extLst>
                <a:ext uri="{FF2B5EF4-FFF2-40B4-BE49-F238E27FC236}">
                  <a16:creationId xmlns:a16="http://schemas.microsoft.com/office/drawing/2014/main" id="{BEDDCE01-08AC-950C-24BA-8DCDE75D18DC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3" name="Google Shape;439;p31">
                <a:extLst>
                  <a:ext uri="{FF2B5EF4-FFF2-40B4-BE49-F238E27FC236}">
                    <a16:creationId xmlns:a16="http://schemas.microsoft.com/office/drawing/2014/main" id="{08CA80D4-D307-23D6-64DD-C19B258CA218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0;p31">
                <a:extLst>
                  <a:ext uri="{FF2B5EF4-FFF2-40B4-BE49-F238E27FC236}">
                    <a16:creationId xmlns:a16="http://schemas.microsoft.com/office/drawing/2014/main" id="{F9B6A49E-C290-75EA-3CA5-6CC2FE90704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1;p31">
                <a:extLst>
                  <a:ext uri="{FF2B5EF4-FFF2-40B4-BE49-F238E27FC236}">
                    <a16:creationId xmlns:a16="http://schemas.microsoft.com/office/drawing/2014/main" id="{8DB73383-C1C5-53D4-7F8E-577C7B90163C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2;p31">
                <a:extLst>
                  <a:ext uri="{FF2B5EF4-FFF2-40B4-BE49-F238E27FC236}">
                    <a16:creationId xmlns:a16="http://schemas.microsoft.com/office/drawing/2014/main" id="{7995B957-1A12-354C-7423-CD8371112D10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3;p31">
                <a:extLst>
                  <a:ext uri="{FF2B5EF4-FFF2-40B4-BE49-F238E27FC236}">
                    <a16:creationId xmlns:a16="http://schemas.microsoft.com/office/drawing/2014/main" id="{9887888E-C519-CE7E-F077-DD72276F35A3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4;p31">
                <a:extLst>
                  <a:ext uri="{FF2B5EF4-FFF2-40B4-BE49-F238E27FC236}">
                    <a16:creationId xmlns:a16="http://schemas.microsoft.com/office/drawing/2014/main" id="{EF7E56C7-11F1-F3CC-F4A8-65778DF3F4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5;p31">
                <a:extLst>
                  <a:ext uri="{FF2B5EF4-FFF2-40B4-BE49-F238E27FC236}">
                    <a16:creationId xmlns:a16="http://schemas.microsoft.com/office/drawing/2014/main" id="{D46A8008-BCC5-0D15-2FB6-2FBA4CC4B414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6;p31">
                <a:extLst>
                  <a:ext uri="{FF2B5EF4-FFF2-40B4-BE49-F238E27FC236}">
                    <a16:creationId xmlns:a16="http://schemas.microsoft.com/office/drawing/2014/main" id="{1974C2D6-45A1-3B97-BAE3-255A5D4600B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7;p31">
                <a:extLst>
                  <a:ext uri="{FF2B5EF4-FFF2-40B4-BE49-F238E27FC236}">
                    <a16:creationId xmlns:a16="http://schemas.microsoft.com/office/drawing/2014/main" id="{C17C86E9-B011-4583-1CA4-39F268A786E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8;p31">
                <a:extLst>
                  <a:ext uri="{FF2B5EF4-FFF2-40B4-BE49-F238E27FC236}">
                    <a16:creationId xmlns:a16="http://schemas.microsoft.com/office/drawing/2014/main" id="{17C2F50F-E40E-C22E-1ECB-7021B0FBFF22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9;p31">
                <a:extLst>
                  <a:ext uri="{FF2B5EF4-FFF2-40B4-BE49-F238E27FC236}">
                    <a16:creationId xmlns:a16="http://schemas.microsoft.com/office/drawing/2014/main" id="{3A45921A-38DB-D005-09B3-6E89A377D50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0;p31">
                <a:extLst>
                  <a:ext uri="{FF2B5EF4-FFF2-40B4-BE49-F238E27FC236}">
                    <a16:creationId xmlns:a16="http://schemas.microsoft.com/office/drawing/2014/main" id="{2F0DB114-1F15-D154-6BE0-67F78D16079B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51;p31">
                <a:extLst>
                  <a:ext uri="{FF2B5EF4-FFF2-40B4-BE49-F238E27FC236}">
                    <a16:creationId xmlns:a16="http://schemas.microsoft.com/office/drawing/2014/main" id="{00FB802C-4E40-CD09-F278-A42490E417FB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52;p31">
                <a:extLst>
                  <a:ext uri="{FF2B5EF4-FFF2-40B4-BE49-F238E27FC236}">
                    <a16:creationId xmlns:a16="http://schemas.microsoft.com/office/drawing/2014/main" id="{BF6C17EB-1308-E727-3E9C-1CDB7799561B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53;p31">
                <a:extLst>
                  <a:ext uri="{FF2B5EF4-FFF2-40B4-BE49-F238E27FC236}">
                    <a16:creationId xmlns:a16="http://schemas.microsoft.com/office/drawing/2014/main" id="{A30F6CE6-6F25-C424-F723-EC414D7DA4A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FA9C8B-10A1-8B53-67F5-12F8F0EF3162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ga.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F210797-7392-CDCF-1A05-CA21F2513950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B24C4927-F419-E48C-E54C-D3FAC28749CA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0" name="Google Shape;293;p27">
              <a:extLst>
                <a:ext uri="{FF2B5EF4-FFF2-40B4-BE49-F238E27FC236}">
                  <a16:creationId xmlns:a16="http://schemas.microsoft.com/office/drawing/2014/main" id="{4DDCB83D-9A4B-06A7-6893-70A5F16E72C3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2" name="Google Shape;294;p27">
                <a:extLst>
                  <a:ext uri="{FF2B5EF4-FFF2-40B4-BE49-F238E27FC236}">
                    <a16:creationId xmlns:a16="http://schemas.microsoft.com/office/drawing/2014/main" id="{39428AB9-4005-03F5-2C20-E2D8F06B887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5;p27">
                <a:extLst>
                  <a:ext uri="{FF2B5EF4-FFF2-40B4-BE49-F238E27FC236}">
                    <a16:creationId xmlns:a16="http://schemas.microsoft.com/office/drawing/2014/main" id="{BACE002B-F5B4-759B-FF81-2ACB0781F2EC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6;p27">
                <a:extLst>
                  <a:ext uri="{FF2B5EF4-FFF2-40B4-BE49-F238E27FC236}">
                    <a16:creationId xmlns:a16="http://schemas.microsoft.com/office/drawing/2014/main" id="{1E1F7EC9-ED9C-0599-502C-44B1E3C1B7E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297;p27">
                <a:extLst>
                  <a:ext uri="{FF2B5EF4-FFF2-40B4-BE49-F238E27FC236}">
                    <a16:creationId xmlns:a16="http://schemas.microsoft.com/office/drawing/2014/main" id="{27EEC853-23A8-5CAD-882E-689A0DA001DF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298;p27">
                <a:extLst>
                  <a:ext uri="{FF2B5EF4-FFF2-40B4-BE49-F238E27FC236}">
                    <a16:creationId xmlns:a16="http://schemas.microsoft.com/office/drawing/2014/main" id="{2D0E2372-12AC-0EF8-0E29-779FD7002F8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299;p27">
                <a:extLst>
                  <a:ext uri="{FF2B5EF4-FFF2-40B4-BE49-F238E27FC236}">
                    <a16:creationId xmlns:a16="http://schemas.microsoft.com/office/drawing/2014/main" id="{F3EF86B3-CDED-EECD-39DC-E1CFE1D849DB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0;p27">
                <a:extLst>
                  <a:ext uri="{FF2B5EF4-FFF2-40B4-BE49-F238E27FC236}">
                    <a16:creationId xmlns:a16="http://schemas.microsoft.com/office/drawing/2014/main" id="{0D2CFBB9-0AFD-20EC-0E41-244B0298CA6C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1;p27">
                <a:extLst>
                  <a:ext uri="{FF2B5EF4-FFF2-40B4-BE49-F238E27FC236}">
                    <a16:creationId xmlns:a16="http://schemas.microsoft.com/office/drawing/2014/main" id="{EBD2A7C1-6432-437B-4A56-35661F9C7058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2;p27">
                <a:extLst>
                  <a:ext uri="{FF2B5EF4-FFF2-40B4-BE49-F238E27FC236}">
                    <a16:creationId xmlns:a16="http://schemas.microsoft.com/office/drawing/2014/main" id="{5EC4748E-20FD-F2E6-D2B3-00B58752AE04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3;p27">
                <a:extLst>
                  <a:ext uri="{FF2B5EF4-FFF2-40B4-BE49-F238E27FC236}">
                    <a16:creationId xmlns:a16="http://schemas.microsoft.com/office/drawing/2014/main" id="{43DFA329-F935-B371-1A41-0AD2BB3ADC0C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4;p27">
                <a:extLst>
                  <a:ext uri="{FF2B5EF4-FFF2-40B4-BE49-F238E27FC236}">
                    <a16:creationId xmlns:a16="http://schemas.microsoft.com/office/drawing/2014/main" id="{E800453B-87EF-8AE7-934F-C6C919BA5ACD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5;p27">
                <a:extLst>
                  <a:ext uri="{FF2B5EF4-FFF2-40B4-BE49-F238E27FC236}">
                    <a16:creationId xmlns:a16="http://schemas.microsoft.com/office/drawing/2014/main" id="{56BE7E97-1C5A-CF46-32C6-AD0B36B03D32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6;p27">
                <a:extLst>
                  <a:ext uri="{FF2B5EF4-FFF2-40B4-BE49-F238E27FC236}">
                    <a16:creationId xmlns:a16="http://schemas.microsoft.com/office/drawing/2014/main" id="{ACD05355-0BC6-FC22-52C1-E1FAA5166AE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7;p27">
                <a:extLst>
                  <a:ext uri="{FF2B5EF4-FFF2-40B4-BE49-F238E27FC236}">
                    <a16:creationId xmlns:a16="http://schemas.microsoft.com/office/drawing/2014/main" id="{54787D50-DB37-4C57-797E-303263329E9A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8;p27">
                <a:extLst>
                  <a:ext uri="{FF2B5EF4-FFF2-40B4-BE49-F238E27FC236}">
                    <a16:creationId xmlns:a16="http://schemas.microsoft.com/office/drawing/2014/main" id="{37149A6E-1C50-F9C5-292C-E82B6DD62375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9;p27">
                <a:extLst>
                  <a:ext uri="{FF2B5EF4-FFF2-40B4-BE49-F238E27FC236}">
                    <a16:creationId xmlns:a16="http://schemas.microsoft.com/office/drawing/2014/main" id="{4E4ADE56-3C48-D572-427C-422840FB4D0A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0;p27">
                <a:extLst>
                  <a:ext uri="{FF2B5EF4-FFF2-40B4-BE49-F238E27FC236}">
                    <a16:creationId xmlns:a16="http://schemas.microsoft.com/office/drawing/2014/main" id="{CB63E1D9-E7A6-AE24-FF89-23131F1D009B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1;p27">
                <a:extLst>
                  <a:ext uri="{FF2B5EF4-FFF2-40B4-BE49-F238E27FC236}">
                    <a16:creationId xmlns:a16="http://schemas.microsoft.com/office/drawing/2014/main" id="{4E248572-BD72-DCB2-B111-1BD2BBE7438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12;p27">
                <a:extLst>
                  <a:ext uri="{FF2B5EF4-FFF2-40B4-BE49-F238E27FC236}">
                    <a16:creationId xmlns:a16="http://schemas.microsoft.com/office/drawing/2014/main" id="{808B70C5-B0B2-DDF7-72A3-E10614EE9CF3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3;p27">
                <a:extLst>
                  <a:ext uri="{FF2B5EF4-FFF2-40B4-BE49-F238E27FC236}">
                    <a16:creationId xmlns:a16="http://schemas.microsoft.com/office/drawing/2014/main" id="{7D0BEDCC-F49C-22FB-AB1D-3344E7CDE158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14;p27">
                <a:extLst>
                  <a:ext uri="{FF2B5EF4-FFF2-40B4-BE49-F238E27FC236}">
                    <a16:creationId xmlns:a16="http://schemas.microsoft.com/office/drawing/2014/main" id="{7C9EE1F9-512B-EA95-6EC3-BE3DC72CEB3F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B694088-A6F1-D2C3-A23F-936731CC572F}"/>
                </a:ext>
              </a:extLst>
            </p:cNvPr>
            <p:cNvSpPr txBox="1"/>
            <p:nvPr/>
          </p:nvSpPr>
          <p:spPr>
            <a:xfrm>
              <a:off x="3324745" y="5555649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ý </a:t>
              </a:r>
              <a:r>
                <a:rPr lang="en-US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lang="vi-VN" sz="5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3" name="Google Shape;1408;p39">
            <a:extLst>
              <a:ext uri="{FF2B5EF4-FFF2-40B4-BE49-F238E27FC236}">
                <a16:creationId xmlns:a16="http://schemas.microsoft.com/office/drawing/2014/main" id="{3DB78013-004A-A39B-8FE8-1E94A8EE64F9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74" name="Google Shape;1409;p39">
              <a:extLst>
                <a:ext uri="{FF2B5EF4-FFF2-40B4-BE49-F238E27FC236}">
                  <a16:creationId xmlns:a16="http://schemas.microsoft.com/office/drawing/2014/main" id="{E0A2EBD2-C2A9-4D77-EEE9-4BB6F12FAF6E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0;p39">
              <a:extLst>
                <a:ext uri="{FF2B5EF4-FFF2-40B4-BE49-F238E27FC236}">
                  <a16:creationId xmlns:a16="http://schemas.microsoft.com/office/drawing/2014/main" id="{E9B1DCC4-EDB2-4FB4-31A6-F80DD0377BBB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1;p39">
              <a:extLst>
                <a:ext uri="{FF2B5EF4-FFF2-40B4-BE49-F238E27FC236}">
                  <a16:creationId xmlns:a16="http://schemas.microsoft.com/office/drawing/2014/main" id="{25F41235-D773-CDFA-DA64-73F3FB662D29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2;p39">
              <a:extLst>
                <a:ext uri="{FF2B5EF4-FFF2-40B4-BE49-F238E27FC236}">
                  <a16:creationId xmlns:a16="http://schemas.microsoft.com/office/drawing/2014/main" id="{D6388CF4-45D6-DFE9-B8A8-E0A7DF22E00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3;p39">
              <a:extLst>
                <a:ext uri="{FF2B5EF4-FFF2-40B4-BE49-F238E27FC236}">
                  <a16:creationId xmlns:a16="http://schemas.microsoft.com/office/drawing/2014/main" id="{E33FD95E-FCE9-B951-BAC9-EA711C87607B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4;p39">
              <a:extLst>
                <a:ext uri="{FF2B5EF4-FFF2-40B4-BE49-F238E27FC236}">
                  <a16:creationId xmlns:a16="http://schemas.microsoft.com/office/drawing/2014/main" id="{F40F5217-4D1F-D570-0AE1-BFF24E27FF93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5;p39">
              <a:extLst>
                <a:ext uri="{FF2B5EF4-FFF2-40B4-BE49-F238E27FC236}">
                  <a16:creationId xmlns:a16="http://schemas.microsoft.com/office/drawing/2014/main" id="{5E9B0588-9E9D-028B-2484-D2E7F38E768D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6;p39">
              <a:extLst>
                <a:ext uri="{FF2B5EF4-FFF2-40B4-BE49-F238E27FC236}">
                  <a16:creationId xmlns:a16="http://schemas.microsoft.com/office/drawing/2014/main" id="{40652D12-C95E-7922-A523-C250832AD47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7;p39">
              <a:extLst>
                <a:ext uri="{FF2B5EF4-FFF2-40B4-BE49-F238E27FC236}">
                  <a16:creationId xmlns:a16="http://schemas.microsoft.com/office/drawing/2014/main" id="{C743CFEC-8740-ED93-6B8B-A76A0F11E4A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8;p39">
              <a:extLst>
                <a:ext uri="{FF2B5EF4-FFF2-40B4-BE49-F238E27FC236}">
                  <a16:creationId xmlns:a16="http://schemas.microsoft.com/office/drawing/2014/main" id="{9D8FAA9A-BEFC-6CDD-A7CC-1F56E2EB4037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9;p39">
              <a:extLst>
                <a:ext uri="{FF2B5EF4-FFF2-40B4-BE49-F238E27FC236}">
                  <a16:creationId xmlns:a16="http://schemas.microsoft.com/office/drawing/2014/main" id="{F50FCBD0-B4D5-98D4-CEE8-F2AF480128CE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20;p39">
              <a:extLst>
                <a:ext uri="{FF2B5EF4-FFF2-40B4-BE49-F238E27FC236}">
                  <a16:creationId xmlns:a16="http://schemas.microsoft.com/office/drawing/2014/main" id="{EA3525B7-3BCF-0019-EC65-BE21EDB3EAD6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21;p39">
              <a:extLst>
                <a:ext uri="{FF2B5EF4-FFF2-40B4-BE49-F238E27FC236}">
                  <a16:creationId xmlns:a16="http://schemas.microsoft.com/office/drawing/2014/main" id="{E9E0EA5E-D0B0-E888-A249-98F3C9DD874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22;p39">
              <a:extLst>
                <a:ext uri="{FF2B5EF4-FFF2-40B4-BE49-F238E27FC236}">
                  <a16:creationId xmlns:a16="http://schemas.microsoft.com/office/drawing/2014/main" id="{AA0709D5-F805-2F9C-DD46-35810A679B3B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39E7FC2-C672-22A7-576E-01B384996314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B73637-19EF-5921-1E42-389A820AC7C0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923BDC0-3D5D-48C4-FF66-71F3448BA661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CEE564C-A8A5-6870-4574-2129AD93069F}"/>
                </a:ext>
              </a:extLst>
            </p:cNvPr>
            <p:cNvSpPr txBox="1"/>
            <p:nvPr/>
          </p:nvSpPr>
          <p:spPr>
            <a:xfrm>
              <a:off x="2243470" y="722392"/>
              <a:ext cx="9435549" cy="6469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bỏng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2" name="Picture 91">
              <a:hlinkClick r:id="rId5" action="ppaction://hlinksldjump"/>
              <a:extLst>
                <a:ext uri="{FF2B5EF4-FFF2-40B4-BE49-F238E27FC236}">
                  <a16:creationId xmlns:a16="http://schemas.microsoft.com/office/drawing/2014/main" id="{2A3EF10B-3930-5300-0B4A-C2BA5DD4D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9BF39718-F33C-E810-1C12-00541A0F59D7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88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C7728C-8EB7-18C5-3657-CB8101523B3D}"/>
              </a:ext>
            </a:extLst>
          </p:cNvPr>
          <p:cNvGrpSpPr/>
          <p:nvPr/>
        </p:nvGrpSpPr>
        <p:grpSpPr>
          <a:xfrm>
            <a:off x="1892879" y="3745122"/>
            <a:ext cx="8546543" cy="1364750"/>
            <a:chOff x="2098496" y="3659454"/>
            <a:chExt cx="8546543" cy="119878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718C65D-D74C-7816-5ACB-942427DB70EC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" name="Google Shape;282;p27">
              <a:extLst>
                <a:ext uri="{FF2B5EF4-FFF2-40B4-BE49-F238E27FC236}">
                  <a16:creationId xmlns:a16="http://schemas.microsoft.com/office/drawing/2014/main" id="{77E08772-5916-2053-FDE1-BBC19C1267FE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7" name="Google Shape;283;p27">
                <a:extLst>
                  <a:ext uri="{FF2B5EF4-FFF2-40B4-BE49-F238E27FC236}">
                    <a16:creationId xmlns:a16="http://schemas.microsoft.com/office/drawing/2014/main" id="{DB94704F-6478-D41A-BA32-AF025259FED4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4;p27">
                <a:extLst>
                  <a:ext uri="{FF2B5EF4-FFF2-40B4-BE49-F238E27FC236}">
                    <a16:creationId xmlns:a16="http://schemas.microsoft.com/office/drawing/2014/main" id="{094E0672-2C37-3374-B456-B72C2535738E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5;p27">
                <a:extLst>
                  <a:ext uri="{FF2B5EF4-FFF2-40B4-BE49-F238E27FC236}">
                    <a16:creationId xmlns:a16="http://schemas.microsoft.com/office/drawing/2014/main" id="{41178987-6C4E-6985-3B60-1A0113D8E94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6;p27">
                <a:extLst>
                  <a:ext uri="{FF2B5EF4-FFF2-40B4-BE49-F238E27FC236}">
                    <a16:creationId xmlns:a16="http://schemas.microsoft.com/office/drawing/2014/main" id="{21CF15B3-10AD-937E-2EE4-0CBBA9E204C0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7;p27">
                <a:extLst>
                  <a:ext uri="{FF2B5EF4-FFF2-40B4-BE49-F238E27FC236}">
                    <a16:creationId xmlns:a16="http://schemas.microsoft.com/office/drawing/2014/main" id="{F76146D1-B047-517C-1A5D-FB91DDD17E95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8;p27">
                <a:extLst>
                  <a:ext uri="{FF2B5EF4-FFF2-40B4-BE49-F238E27FC236}">
                    <a16:creationId xmlns:a16="http://schemas.microsoft.com/office/drawing/2014/main" id="{7F9BBD56-6DC3-D24A-3DC5-428D295B3DE3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9;p27">
                <a:extLst>
                  <a:ext uri="{FF2B5EF4-FFF2-40B4-BE49-F238E27FC236}">
                    <a16:creationId xmlns:a16="http://schemas.microsoft.com/office/drawing/2014/main" id="{81A6834D-88DA-95AC-3CED-A922D641FC5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0;p27">
                <a:extLst>
                  <a:ext uri="{FF2B5EF4-FFF2-40B4-BE49-F238E27FC236}">
                    <a16:creationId xmlns:a16="http://schemas.microsoft.com/office/drawing/2014/main" id="{35B61BB7-1123-7134-7170-11DFCB5D062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1;p27">
                <a:extLst>
                  <a:ext uri="{FF2B5EF4-FFF2-40B4-BE49-F238E27FC236}">
                    <a16:creationId xmlns:a16="http://schemas.microsoft.com/office/drawing/2014/main" id="{563C3D10-3E77-3982-CADB-D8BF4650399A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92;p27">
                <a:extLst>
                  <a:ext uri="{FF2B5EF4-FFF2-40B4-BE49-F238E27FC236}">
                    <a16:creationId xmlns:a16="http://schemas.microsoft.com/office/drawing/2014/main" id="{FD2ADBE1-5E6C-89E1-016D-5F30DC56E6A8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648481-D0DD-291A-C0E5-163B725D0665}"/>
                </a:ext>
              </a:extLst>
            </p:cNvPr>
            <p:cNvSpPr txBox="1"/>
            <p:nvPr/>
          </p:nvSpPr>
          <p:spPr>
            <a:xfrm>
              <a:off x="3441704" y="3953966"/>
              <a:ext cx="5306047" cy="5683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lửa gần bình ga.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6F5C37-E4DB-14E6-4292-CB7292ED28ED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1EDA571-16CA-58F5-FE50-2E94174476BD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Google Shape;438;p31">
              <a:extLst>
                <a:ext uri="{FF2B5EF4-FFF2-40B4-BE49-F238E27FC236}">
                  <a16:creationId xmlns:a16="http://schemas.microsoft.com/office/drawing/2014/main" id="{94DC93C6-EF22-C961-B255-8C69580D2E5F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1" name="Google Shape;439;p31">
                <a:extLst>
                  <a:ext uri="{FF2B5EF4-FFF2-40B4-BE49-F238E27FC236}">
                    <a16:creationId xmlns:a16="http://schemas.microsoft.com/office/drawing/2014/main" id="{55CE42A6-C69D-8C94-E0DB-D65A349AC1D0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440;p31">
                <a:extLst>
                  <a:ext uri="{FF2B5EF4-FFF2-40B4-BE49-F238E27FC236}">
                    <a16:creationId xmlns:a16="http://schemas.microsoft.com/office/drawing/2014/main" id="{72CE969B-F90C-A194-3F82-27871EFB5072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1;p31">
                <a:extLst>
                  <a:ext uri="{FF2B5EF4-FFF2-40B4-BE49-F238E27FC236}">
                    <a16:creationId xmlns:a16="http://schemas.microsoft.com/office/drawing/2014/main" id="{8F722FAC-D722-577C-7401-82C4FDD85CDB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2;p31">
                <a:extLst>
                  <a:ext uri="{FF2B5EF4-FFF2-40B4-BE49-F238E27FC236}">
                    <a16:creationId xmlns:a16="http://schemas.microsoft.com/office/drawing/2014/main" id="{4139C11C-7E87-0A96-0EEA-39D777247DC0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3;p31">
                <a:extLst>
                  <a:ext uri="{FF2B5EF4-FFF2-40B4-BE49-F238E27FC236}">
                    <a16:creationId xmlns:a16="http://schemas.microsoft.com/office/drawing/2014/main" id="{E463CD17-60AA-C926-E2C9-052A2A81A5B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4;p31">
                <a:extLst>
                  <a:ext uri="{FF2B5EF4-FFF2-40B4-BE49-F238E27FC236}">
                    <a16:creationId xmlns:a16="http://schemas.microsoft.com/office/drawing/2014/main" id="{96EEF40F-8A74-009E-2A0C-1E85FD2C189F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5;p31">
                <a:extLst>
                  <a:ext uri="{FF2B5EF4-FFF2-40B4-BE49-F238E27FC236}">
                    <a16:creationId xmlns:a16="http://schemas.microsoft.com/office/drawing/2014/main" id="{C181B4B7-AFA0-ACC7-4731-8A26D09073FA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6;p31">
                <a:extLst>
                  <a:ext uri="{FF2B5EF4-FFF2-40B4-BE49-F238E27FC236}">
                    <a16:creationId xmlns:a16="http://schemas.microsoft.com/office/drawing/2014/main" id="{3B1789C7-6054-5ABE-1064-9662D0F8402F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7;p31">
                <a:extLst>
                  <a:ext uri="{FF2B5EF4-FFF2-40B4-BE49-F238E27FC236}">
                    <a16:creationId xmlns:a16="http://schemas.microsoft.com/office/drawing/2014/main" id="{BC2921DE-576E-9993-247C-E854F4486C27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8;p31">
                <a:extLst>
                  <a:ext uri="{FF2B5EF4-FFF2-40B4-BE49-F238E27FC236}">
                    <a16:creationId xmlns:a16="http://schemas.microsoft.com/office/drawing/2014/main" id="{FD8555AE-C011-0459-803B-3D82D3ECD63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9;p31">
                <a:extLst>
                  <a:ext uri="{FF2B5EF4-FFF2-40B4-BE49-F238E27FC236}">
                    <a16:creationId xmlns:a16="http://schemas.microsoft.com/office/drawing/2014/main" id="{277D54EF-1E4D-8B5B-D73B-B1AD98605B4B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0;p31">
                <a:extLst>
                  <a:ext uri="{FF2B5EF4-FFF2-40B4-BE49-F238E27FC236}">
                    <a16:creationId xmlns:a16="http://schemas.microsoft.com/office/drawing/2014/main" id="{AC2587AE-A8B2-5666-C7B1-DB69F4A9497B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51;p31">
                <a:extLst>
                  <a:ext uri="{FF2B5EF4-FFF2-40B4-BE49-F238E27FC236}">
                    <a16:creationId xmlns:a16="http://schemas.microsoft.com/office/drawing/2014/main" id="{E7254706-9886-B053-53E2-038A893D3B7A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2;p31">
                <a:extLst>
                  <a:ext uri="{FF2B5EF4-FFF2-40B4-BE49-F238E27FC236}">
                    <a16:creationId xmlns:a16="http://schemas.microsoft.com/office/drawing/2014/main" id="{C1C4CF0A-01AA-D689-A142-627CAA20BA1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3;p31">
                <a:extLst>
                  <a:ext uri="{FF2B5EF4-FFF2-40B4-BE49-F238E27FC236}">
                    <a16:creationId xmlns:a16="http://schemas.microsoft.com/office/drawing/2014/main" id="{B0ADC8C0-AF38-0814-C3A5-68F382EDA92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201001-88A4-D85E-8B8F-A4839673622E}"/>
                </a:ext>
              </a:extLst>
            </p:cNvPr>
            <p:cNvSpPr txBox="1"/>
            <p:nvPr/>
          </p:nvSpPr>
          <p:spPr>
            <a:xfrm>
              <a:off x="3316578" y="2577123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ổ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EDDA38-16E1-8EEE-4A4C-075E2514B70E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207F9E6-EDC3-B453-2C18-CE05F1C4C28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" name="Google Shape;293;p27">
              <a:extLst>
                <a:ext uri="{FF2B5EF4-FFF2-40B4-BE49-F238E27FC236}">
                  <a16:creationId xmlns:a16="http://schemas.microsoft.com/office/drawing/2014/main" id="{9BCAC7E5-0265-345B-0753-F76627644304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7" name="Google Shape;294;p27">
                <a:extLst>
                  <a:ext uri="{FF2B5EF4-FFF2-40B4-BE49-F238E27FC236}">
                    <a16:creationId xmlns:a16="http://schemas.microsoft.com/office/drawing/2014/main" id="{34D6D12E-4D32-70AE-FE2D-15161FB5666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5;p27">
                <a:extLst>
                  <a:ext uri="{FF2B5EF4-FFF2-40B4-BE49-F238E27FC236}">
                    <a16:creationId xmlns:a16="http://schemas.microsoft.com/office/drawing/2014/main" id="{BABA9D46-859F-FCCC-9D1C-202B7160194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6;p27">
                <a:extLst>
                  <a:ext uri="{FF2B5EF4-FFF2-40B4-BE49-F238E27FC236}">
                    <a16:creationId xmlns:a16="http://schemas.microsoft.com/office/drawing/2014/main" id="{F2EB2C70-8BA7-9656-C4D8-AE1D7EA958D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7;p27">
                <a:extLst>
                  <a:ext uri="{FF2B5EF4-FFF2-40B4-BE49-F238E27FC236}">
                    <a16:creationId xmlns:a16="http://schemas.microsoft.com/office/drawing/2014/main" id="{66696147-6FD9-B830-C07F-60136CF230F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8;p27">
                <a:extLst>
                  <a:ext uri="{FF2B5EF4-FFF2-40B4-BE49-F238E27FC236}">
                    <a16:creationId xmlns:a16="http://schemas.microsoft.com/office/drawing/2014/main" id="{0CC8B1E7-8EB3-EA88-050A-74FD9E94CF04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9;p27">
                <a:extLst>
                  <a:ext uri="{FF2B5EF4-FFF2-40B4-BE49-F238E27FC236}">
                    <a16:creationId xmlns:a16="http://schemas.microsoft.com/office/drawing/2014/main" id="{9F82F1DD-5C28-2F67-5595-957CBDD01AE7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0;p27">
                <a:extLst>
                  <a:ext uri="{FF2B5EF4-FFF2-40B4-BE49-F238E27FC236}">
                    <a16:creationId xmlns:a16="http://schemas.microsoft.com/office/drawing/2014/main" id="{93A34A8C-5E4A-8C85-B9A5-22639D724EE7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1;p27">
                <a:extLst>
                  <a:ext uri="{FF2B5EF4-FFF2-40B4-BE49-F238E27FC236}">
                    <a16:creationId xmlns:a16="http://schemas.microsoft.com/office/drawing/2014/main" id="{0B29AB06-50FF-FA74-64AB-A5249BFAC68E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2;p27">
                <a:extLst>
                  <a:ext uri="{FF2B5EF4-FFF2-40B4-BE49-F238E27FC236}">
                    <a16:creationId xmlns:a16="http://schemas.microsoft.com/office/drawing/2014/main" id="{9C9155BC-EB02-2388-D7C9-AAA1F384BBC7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3;p27">
                <a:extLst>
                  <a:ext uri="{FF2B5EF4-FFF2-40B4-BE49-F238E27FC236}">
                    <a16:creationId xmlns:a16="http://schemas.microsoft.com/office/drawing/2014/main" id="{88DA0AE2-530F-CD16-BBC8-BA6AFB5A8489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4;p27">
                <a:extLst>
                  <a:ext uri="{FF2B5EF4-FFF2-40B4-BE49-F238E27FC236}">
                    <a16:creationId xmlns:a16="http://schemas.microsoft.com/office/drawing/2014/main" id="{2223DE39-E4E2-4E77-4D6C-019BF91DDBD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5;p27">
                <a:extLst>
                  <a:ext uri="{FF2B5EF4-FFF2-40B4-BE49-F238E27FC236}">
                    <a16:creationId xmlns:a16="http://schemas.microsoft.com/office/drawing/2014/main" id="{75D52E7B-69AC-45B5-C501-D66FF46CCD60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6;p27">
                <a:extLst>
                  <a:ext uri="{FF2B5EF4-FFF2-40B4-BE49-F238E27FC236}">
                    <a16:creationId xmlns:a16="http://schemas.microsoft.com/office/drawing/2014/main" id="{40CA43EC-10B0-D711-6F02-C9DA8D1F1BF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7;p27">
                <a:extLst>
                  <a:ext uri="{FF2B5EF4-FFF2-40B4-BE49-F238E27FC236}">
                    <a16:creationId xmlns:a16="http://schemas.microsoft.com/office/drawing/2014/main" id="{E228E68B-2245-1AE0-D528-0A7647196F5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8;p27">
                <a:extLst>
                  <a:ext uri="{FF2B5EF4-FFF2-40B4-BE49-F238E27FC236}">
                    <a16:creationId xmlns:a16="http://schemas.microsoft.com/office/drawing/2014/main" id="{3A13159E-C574-22F6-A646-56652510A40E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9;p27">
                <a:extLst>
                  <a:ext uri="{FF2B5EF4-FFF2-40B4-BE49-F238E27FC236}">
                    <a16:creationId xmlns:a16="http://schemas.microsoft.com/office/drawing/2014/main" id="{6A89C383-E9FD-D2BF-3653-91368FAE9434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0;p27">
                <a:extLst>
                  <a:ext uri="{FF2B5EF4-FFF2-40B4-BE49-F238E27FC236}">
                    <a16:creationId xmlns:a16="http://schemas.microsoft.com/office/drawing/2014/main" id="{2E5DD387-50AC-5E39-69BA-AD1072FBFF2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1;p27">
                <a:extLst>
                  <a:ext uri="{FF2B5EF4-FFF2-40B4-BE49-F238E27FC236}">
                    <a16:creationId xmlns:a16="http://schemas.microsoft.com/office/drawing/2014/main" id="{7B124C0C-B088-0D1B-5E5E-ADF67DAC1D15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2;p27">
                <a:extLst>
                  <a:ext uri="{FF2B5EF4-FFF2-40B4-BE49-F238E27FC236}">
                    <a16:creationId xmlns:a16="http://schemas.microsoft.com/office/drawing/2014/main" id="{BD690ADC-BAD8-9F4B-2CDF-F204510E68AC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3;p27">
                <a:extLst>
                  <a:ext uri="{FF2B5EF4-FFF2-40B4-BE49-F238E27FC236}">
                    <a16:creationId xmlns:a16="http://schemas.microsoft.com/office/drawing/2014/main" id="{3F6FA2ED-4A29-D206-8C42-6D0F621C1EF5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4;p27">
                <a:extLst>
                  <a:ext uri="{FF2B5EF4-FFF2-40B4-BE49-F238E27FC236}">
                    <a16:creationId xmlns:a16="http://schemas.microsoft.com/office/drawing/2014/main" id="{75789539-51C4-7E70-6C2B-431E4D44841F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34F1D2-1FF6-8680-20EE-84BAF7DD9AC7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034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Với tay lấy phích nước nóng để ở trên cao.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8" name="Google Shape;1408;p39">
            <a:extLst>
              <a:ext uri="{FF2B5EF4-FFF2-40B4-BE49-F238E27FC236}">
                <a16:creationId xmlns:a16="http://schemas.microsoft.com/office/drawing/2014/main" id="{26711DA1-B60E-7795-A3D6-0EC65467FF71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9" name="Google Shape;1409;p39">
              <a:extLst>
                <a:ext uri="{FF2B5EF4-FFF2-40B4-BE49-F238E27FC236}">
                  <a16:creationId xmlns:a16="http://schemas.microsoft.com/office/drawing/2014/main" id="{62022692-2176-7966-6660-045AC1F0D95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0;p39">
              <a:extLst>
                <a:ext uri="{FF2B5EF4-FFF2-40B4-BE49-F238E27FC236}">
                  <a16:creationId xmlns:a16="http://schemas.microsoft.com/office/drawing/2014/main" id="{F5ABAE83-6E42-5E27-D458-DA59543961DB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1;p39">
              <a:extLst>
                <a:ext uri="{FF2B5EF4-FFF2-40B4-BE49-F238E27FC236}">
                  <a16:creationId xmlns:a16="http://schemas.microsoft.com/office/drawing/2014/main" id="{854874E4-0C55-F18B-E978-7CF27AAA485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2;p39">
              <a:extLst>
                <a:ext uri="{FF2B5EF4-FFF2-40B4-BE49-F238E27FC236}">
                  <a16:creationId xmlns:a16="http://schemas.microsoft.com/office/drawing/2014/main" id="{1DE735D8-EB60-7C0A-9E21-0E9BC6430061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3;p39">
              <a:extLst>
                <a:ext uri="{FF2B5EF4-FFF2-40B4-BE49-F238E27FC236}">
                  <a16:creationId xmlns:a16="http://schemas.microsoft.com/office/drawing/2014/main" id="{25386581-6FCE-6D1E-9868-D99542006FA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4;p39">
              <a:extLst>
                <a:ext uri="{FF2B5EF4-FFF2-40B4-BE49-F238E27FC236}">
                  <a16:creationId xmlns:a16="http://schemas.microsoft.com/office/drawing/2014/main" id="{17A137DD-88BC-B887-A31B-3260BD043043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5;p39">
              <a:extLst>
                <a:ext uri="{FF2B5EF4-FFF2-40B4-BE49-F238E27FC236}">
                  <a16:creationId xmlns:a16="http://schemas.microsoft.com/office/drawing/2014/main" id="{A2FEB564-32FF-F37A-E17B-554C858112EB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6;p39">
              <a:extLst>
                <a:ext uri="{FF2B5EF4-FFF2-40B4-BE49-F238E27FC236}">
                  <a16:creationId xmlns:a16="http://schemas.microsoft.com/office/drawing/2014/main" id="{B774B11C-B4E8-092B-A845-26278B3B7B5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7;p39">
              <a:extLst>
                <a:ext uri="{FF2B5EF4-FFF2-40B4-BE49-F238E27FC236}">
                  <a16:creationId xmlns:a16="http://schemas.microsoft.com/office/drawing/2014/main" id="{EAA5FFAE-0E19-1227-BD11-BD0F30509036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8;p39">
              <a:extLst>
                <a:ext uri="{FF2B5EF4-FFF2-40B4-BE49-F238E27FC236}">
                  <a16:creationId xmlns:a16="http://schemas.microsoft.com/office/drawing/2014/main" id="{9BFFB6F0-9338-6667-EBF3-A28D5823FBA4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9;p39">
              <a:extLst>
                <a:ext uri="{FF2B5EF4-FFF2-40B4-BE49-F238E27FC236}">
                  <a16:creationId xmlns:a16="http://schemas.microsoft.com/office/drawing/2014/main" id="{5B4805A9-A9EB-C95A-335D-C240EF036456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20;p39">
              <a:extLst>
                <a:ext uri="{FF2B5EF4-FFF2-40B4-BE49-F238E27FC236}">
                  <a16:creationId xmlns:a16="http://schemas.microsoft.com/office/drawing/2014/main" id="{68D23B0B-A039-1BDB-8728-1AE3233D32CC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21;p39">
              <a:extLst>
                <a:ext uri="{FF2B5EF4-FFF2-40B4-BE49-F238E27FC236}">
                  <a16:creationId xmlns:a16="http://schemas.microsoft.com/office/drawing/2014/main" id="{3F9C07FF-D6E0-D8B3-BF6E-FC9C3037DD7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2;p39">
              <a:extLst>
                <a:ext uri="{FF2B5EF4-FFF2-40B4-BE49-F238E27FC236}">
                  <a16:creationId xmlns:a16="http://schemas.microsoft.com/office/drawing/2014/main" id="{E788E0E9-38C1-417B-C8E3-12B2DDDDE0EE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20908A21-9098-ECD4-F0AE-A7C32E02FD56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31F56FE-2AFB-308C-AC12-164ADD0E938F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BD7331F-B211-1880-A8C7-9F464763B3BF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94094EA-0CEC-C540-1363-93FFD7208490}"/>
                </a:ext>
              </a:extLst>
            </p:cNvPr>
            <p:cNvSpPr txBox="1"/>
            <p:nvPr/>
          </p:nvSpPr>
          <p:spPr>
            <a:xfrm>
              <a:off x="2690037" y="435313"/>
              <a:ext cx="8701903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giật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7" name="Picture 86">
              <a:hlinkClick r:id="rId5" action="ppaction://hlinksldjump"/>
              <a:extLst>
                <a:ext uri="{FF2B5EF4-FFF2-40B4-BE49-F238E27FC236}">
                  <a16:creationId xmlns:a16="http://schemas.microsoft.com/office/drawing/2014/main" id="{993BC13C-2BCC-A9EA-0464-F92999CCF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ED6D742C-FDDA-F971-93B4-2ED76FA47FA2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83" grpId="0" animBg="1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AED26-9F32-3E96-FDE4-E696CC42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05" y="382857"/>
            <a:ext cx="3273836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AB60D-AEB5-8B12-60FC-F51709C7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958" y="1563217"/>
            <a:ext cx="3481118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72929-140D-E630-A381-772614E24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2" y="2911152"/>
            <a:ext cx="9492295" cy="2609314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409EF7E7-B544-3077-5AC6-1ECD06F02C35}"/>
              </a:ext>
            </a:extLst>
          </p:cNvPr>
          <p:cNvSpPr/>
          <p:nvPr/>
        </p:nvSpPr>
        <p:spPr>
          <a:xfrm>
            <a:off x="9279186" y="2495773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080C7C-C11A-9284-35F5-CC3C2A130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526</Words>
  <Application>Microsoft Office PowerPoint</Application>
  <PresentationFormat>Widescreen</PresentationFormat>
  <Paragraphs>63</Paragraphs>
  <Slides>28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等线</vt:lpstr>
      <vt:lpstr>黑体</vt:lpstr>
      <vt:lpstr>#9Slide05 SVNClementine</vt:lpstr>
      <vt:lpstr>Arial</vt:lpstr>
      <vt:lpstr>Calibri</vt:lpstr>
      <vt:lpstr>Calibri Light</vt:lpstr>
      <vt:lpstr>Cambria</vt:lpstr>
      <vt:lpstr>Georgia</vt:lpstr>
      <vt:lpstr>Segoe UI Black</vt:lpstr>
      <vt:lpstr>Times New Roman</vt:lpstr>
      <vt:lpstr>字魂59号-创粗黑</vt:lpstr>
      <vt:lpstr>1_Office 主题​​</vt:lpstr>
      <vt:lpstr>1_Office 主题</vt:lpstr>
      <vt:lpstr>2_Office 主题​​</vt:lpstr>
      <vt:lpstr>1_Simple Light</vt:lpstr>
      <vt:lpstr>Chủ đề Office</vt:lpstr>
      <vt:lpstr>1_Chủ đề Office</vt:lpstr>
      <vt:lpstr>2_Chủ đề Office</vt:lpstr>
      <vt:lpstr>3_Chủ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40</cp:revision>
  <dcterms:created xsi:type="dcterms:W3CDTF">2022-09-20T10:41:41Z</dcterms:created>
  <dcterms:modified xsi:type="dcterms:W3CDTF">2025-12-31T02:59:07Z</dcterms:modified>
</cp:coreProperties>
</file>