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7" r:id="rId2"/>
    <p:sldId id="430" r:id="rId3"/>
    <p:sldId id="437" r:id="rId4"/>
    <p:sldId id="440" r:id="rId5"/>
    <p:sldId id="441" r:id="rId6"/>
    <p:sldId id="442" r:id="rId7"/>
    <p:sldId id="443" r:id="rId8"/>
    <p:sldId id="444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DCE"/>
    <a:srgbClr val="C5C5FF"/>
    <a:srgbClr val="FFE697"/>
    <a:srgbClr val="0000CC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3" Type="http://schemas.openxmlformats.org/officeDocument/2006/relationships/image" Target="../media/image7.jpg"/><Relationship Id="rId7" Type="http://schemas.openxmlformats.org/officeDocument/2006/relationships/hyperlink" Target="Cau%20hoi/Cau%206.pptx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2.pptx" TargetMode="External"/><Relationship Id="rId5" Type="http://schemas.openxmlformats.org/officeDocument/2006/relationships/hyperlink" Target="Cau%20hoi/Cau%205.pptx" TargetMode="External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ÔN TẬP CHỦ ĐỀ CỘNG ĐỒNG,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PHƯƠNG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:  3A1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672798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4" name="Group 23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/>
              <a:t>Quay để chọn biểu tượng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71" name="Picture 70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72" name="Picture 71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73" name="Picture 72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74" name="Picture 73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75" name="Picture 74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</a:p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Chăn nuôi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Thịt, trứng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thức ăn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Buôn bán</a:t>
            </a:r>
          </a:p>
        </p:txBody>
      </p:sp>
    </p:spTree>
    <p:extLst>
      <p:ext uri="{BB962C8B-B14F-4D97-AF65-F5344CB8AC3E}">
        <p14:creationId xmlns:p14="http://schemas.microsoft.com/office/powerpoint/2010/main" val="3893996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CÔNG NGHIỆP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may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 ráp ô tô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tô và các linh kiện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sản xuất và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 khẩu</a:t>
            </a:r>
          </a:p>
        </p:txBody>
      </p:sp>
    </p:spTree>
    <p:extLst>
      <p:ext uri="{BB962C8B-B14F-4D97-AF65-F5344CB8AC3E}">
        <p14:creationId xmlns:p14="http://schemas.microsoft.com/office/powerpoint/2010/main" val="3827106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79279" y="2923480"/>
            <a:ext cx="14798040" cy="5763320"/>
            <a:chOff x="579279" y="2999680"/>
            <a:chExt cx="14798040" cy="5763320"/>
          </a:xfrm>
        </p:grpSpPr>
        <p:grpSp>
          <p:nvGrpSpPr>
            <p:cNvPr id="22" name="Group 21"/>
            <p:cNvGrpSpPr/>
            <p:nvPr/>
          </p:nvGrpSpPr>
          <p:grpSpPr>
            <a:xfrm>
              <a:off x="579279" y="2999680"/>
              <a:ext cx="14798040" cy="5763320"/>
              <a:chOff x="442119" y="3171130"/>
              <a:chExt cx="14798040" cy="57633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7887018" y="3917889"/>
                <a:ext cx="0" cy="4344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ounded Rectangle 15"/>
              <p:cNvSpPr/>
              <p:nvPr/>
            </p:nvSpPr>
            <p:spPr>
              <a:xfrm>
                <a:off x="12195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HOẠT ĐỘNG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26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SẢN PHẨM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2573318" y="4876800"/>
                <a:ext cx="1828800" cy="67818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ÍCH LỢI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4211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80919" y="3171130"/>
                <a:ext cx="3657600" cy="86747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THỦ CÔNG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2392839" y="6240780"/>
                <a:ext cx="1569561" cy="2693670"/>
              </a:xfrm>
              <a:prstGeom prst="roundRect">
                <a:avLst/>
              </a:prstGeom>
              <a:solidFill>
                <a:srgbClr val="FFCDC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0919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909878" y="6240780"/>
                <a:ext cx="1569561" cy="2693670"/>
              </a:xfrm>
              <a:prstGeom prst="roundRect">
                <a:avLst/>
              </a:prstGeom>
              <a:solidFill>
                <a:srgbClr val="FFE6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1788537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670598" y="6225540"/>
                <a:ext cx="1569561" cy="2693670"/>
              </a:xfrm>
              <a:prstGeom prst="roundRect">
                <a:avLst/>
              </a:prstGeom>
              <a:solidFill>
                <a:srgbClr val="C5C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150701" y="556260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ight Bracket 14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691552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ight Bracket 38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2500985" y="5549590"/>
                <a:ext cx="1942986" cy="685800"/>
                <a:chOff x="1226901" y="5562600"/>
                <a:chExt cx="1942986" cy="6858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10275" y="5562600"/>
                  <a:ext cx="0" cy="476901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ight Bracket 41"/>
                <p:cNvSpPr/>
                <p:nvPr/>
              </p:nvSpPr>
              <p:spPr>
                <a:xfrm rot="16200000">
                  <a:off x="2093945" y="5172458"/>
                  <a:ext cx="208898" cy="1942986"/>
                </a:xfrm>
                <a:prstGeom prst="rightBracket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 flipH="1">
                <a:off x="2134076" y="4352365"/>
                <a:ext cx="1135364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/>
            <p:cNvCxnSpPr/>
            <p:nvPr/>
          </p:nvCxnSpPr>
          <p:spPr>
            <a:xfrm>
              <a:off x="2271235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609638" y="418091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36059" y="4186955"/>
              <a:ext cx="0" cy="4769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579279" y="6010275"/>
            <a:ext cx="1569561" cy="2693670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gốm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606358" y="6116026"/>
            <a:ext cx="1432401" cy="2433614"/>
          </a:xfrm>
          <a:prstGeom prst="roundRect">
            <a:avLst/>
          </a:prstGeom>
          <a:solidFill>
            <a:srgbClr val="FF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lụa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17059" y="6129337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Bình, lọ hoa, ấm trà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150760" y="6129336"/>
            <a:ext cx="1371600" cy="2455545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 áo, vải vóc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2100719" y="6129337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Phục vụ đời sống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3914438" y="6092190"/>
            <a:ext cx="1371600" cy="2457450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 trí</a:t>
            </a:r>
          </a:p>
        </p:txBody>
      </p:sp>
    </p:spTree>
    <p:extLst>
      <p:ext uri="{BB962C8B-B14F-4D97-AF65-F5344CB8AC3E}">
        <p14:creationId xmlns:p14="http://schemas.microsoft.com/office/powerpoint/2010/main" val="4470048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Hoàn thành sơ đồ và chia sẻ về các hoạt động sản xuất, di tích lịch sử - văn hoá và cảnh quan thiên nhiên theo gợi ý sau: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75519" y="3153919"/>
            <a:ext cx="14706600" cy="5812743"/>
            <a:chOff x="975519" y="3153919"/>
            <a:chExt cx="14706600" cy="5812743"/>
          </a:xfrm>
        </p:grpSpPr>
        <p:sp>
          <p:nvSpPr>
            <p:cNvPr id="16" name="Rounded Rectangle 15"/>
            <p:cNvSpPr/>
            <p:nvPr/>
          </p:nvSpPr>
          <p:spPr>
            <a:xfrm>
              <a:off x="4252119" y="3357754"/>
              <a:ext cx="3096201" cy="126873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Địa danh ở địa phương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972658" y="5257800"/>
              <a:ext cx="3240143" cy="106491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Nên làm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75519" y="4038600"/>
              <a:ext cx="2590800" cy="2694017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 tích lịch sử - văn hoá và cảnh quan thiên nhiên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07906" y="3153919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2581774" y="5028758"/>
              <a:ext cx="2654890" cy="685800"/>
              <a:chOff x="1226901" y="5562600"/>
              <a:chExt cx="1942986" cy="6858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ight Bracket 41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ounded Rectangle 48"/>
            <p:cNvSpPr/>
            <p:nvPr/>
          </p:nvSpPr>
          <p:spPr>
            <a:xfrm>
              <a:off x="7972658" y="7471630"/>
              <a:ext cx="3240143" cy="1114829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Không nên làm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47669" y="6017113"/>
              <a:ext cx="3091854" cy="1363980"/>
            </a:xfrm>
            <a:prstGeom prst="roundRect">
              <a:avLst/>
            </a:prstGeom>
            <a:solidFill>
              <a:srgbClr val="FFCD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Việc nên làm, không nên làm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1899144" y="8013868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 rot="16200000">
              <a:off x="6478306" y="6541384"/>
              <a:ext cx="2289521" cy="685800"/>
              <a:chOff x="1226901" y="5562600"/>
              <a:chExt cx="1942986" cy="6858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ight Bracket 66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8077267" y="4254538"/>
              <a:ext cx="3135534" cy="838200"/>
            </a:xfrm>
            <a:prstGeom prst="roundRect">
              <a:avLst/>
            </a:prstGeom>
            <a:solidFill>
              <a:srgbClr val="C5C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 rot="16200000">
              <a:off x="7140800" y="3690176"/>
              <a:ext cx="1186815" cy="685800"/>
              <a:chOff x="1226901" y="5562600"/>
              <a:chExt cx="1942986" cy="6858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ight Bracket 73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>
              <a:off x="11899144" y="6904696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11872120" y="5746309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11872120" y="4588090"/>
              <a:ext cx="3782975" cy="952794"/>
            </a:xfrm>
            <a:prstGeom prst="roundRect">
              <a:avLst/>
            </a:prstGeom>
            <a:solidFill>
              <a:srgbClr val="FFE69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 rot="16200000">
              <a:off x="10974423" y="5403409"/>
              <a:ext cx="1109594" cy="685800"/>
              <a:chOff x="1226901" y="5562600"/>
              <a:chExt cx="1942986" cy="6858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Right Bracket 79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16200000">
              <a:off x="10950491" y="7686144"/>
              <a:ext cx="1114829" cy="685800"/>
              <a:chOff x="1226901" y="5562600"/>
              <a:chExt cx="1942986" cy="685800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2210275" y="5562600"/>
                <a:ext cx="0" cy="47690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3" name="Right Bracket 82"/>
              <p:cNvSpPr/>
              <p:nvPr/>
            </p:nvSpPr>
            <p:spPr>
              <a:xfrm rot="16200000">
                <a:off x="2093945" y="5172458"/>
                <a:ext cx="208898" cy="1942986"/>
              </a:xfrm>
              <a:prstGeom prst="rightBracket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Rounded Rectangle 56"/>
          <p:cNvSpPr/>
          <p:nvPr/>
        </p:nvSpPr>
        <p:spPr>
          <a:xfrm>
            <a:off x="8338532" y="3266314"/>
            <a:ext cx="2735033" cy="607785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Chùa Một Cột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16347" y="4245757"/>
            <a:ext cx="2819399" cy="807173"/>
          </a:xfrm>
          <a:prstGeom prst="roundRect">
            <a:avLst/>
          </a:prstGeom>
          <a:solidFill>
            <a:srgbClr val="C5C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 Hoàn Kiếm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2100719" y="4610950"/>
            <a:ext cx="3375501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2176919" y="5785244"/>
            <a:ext cx="3352800" cy="92244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hàng ngay ngắn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2165294" y="8051905"/>
            <a:ext cx="3352800" cy="880067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Vứt rác đúng nơi quy định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2142593" y="6934200"/>
            <a:ext cx="3375501" cy="893230"/>
          </a:xfrm>
          <a:prstGeom prst="roundRect">
            <a:avLst/>
          </a:prstGeom>
          <a:solidFill>
            <a:srgbClr val="FFE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 bậy lên tường</a:t>
            </a:r>
          </a:p>
        </p:txBody>
      </p:sp>
    </p:spTree>
    <p:extLst>
      <p:ext uri="{BB962C8B-B14F-4D97-AF65-F5344CB8AC3E}">
        <p14:creationId xmlns:p14="http://schemas.microsoft.com/office/powerpoint/2010/main" val="7863933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4" grpId="0" animBg="1"/>
      <p:bldP spid="56" grpId="0" animBg="1"/>
      <p:bldP spid="70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7" y="1695271"/>
            <a:ext cx="14554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Em sẽ ứng xử như thế nào trong tình huống sau:</a:t>
            </a:r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6" t="31111" r="11328" b="41481"/>
          <a:stretch/>
        </p:blipFill>
        <p:spPr bwMode="auto">
          <a:xfrm>
            <a:off x="7757319" y="2286000"/>
            <a:ext cx="787796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5519" y="25908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đi học về nhìn thấy em của mình đang chơi đồ chơi trên sàn nhà.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Đèn bàn học vẫn bật sáng. Ti vi đang bật và phát ra âm thanh.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299" y="6248400"/>
            <a:ext cx="1504341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sẽ nói với em trai là nên tắt các thiết bị điện khi không sử dụng. 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Tắt ti vi khi không xem, tắt đèn khi không sử dụng để tránh lãng phí điện và tiền.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Em nhắc nhở em trai nên tắt các thiết bị khi không sử dụng để tiết kiệm điện, tiết kiệm tiền bạc và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4204652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3211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12: ÔN TẬP CHỦ ĐỀ CỘNG ĐỒNG, ĐỊA PHƯƠNG (T1)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319" y="2000071"/>
            <a:ext cx="14401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/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Kể một số việc em và gia đình đã thực hiện để tiêu dùng tiết kiệm, bảo vệ môi trường trong cuộc sống hằng ngày.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3719" y="3581400"/>
            <a:ext cx="13716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Tắt các thiết bị điện trước khi ra ngoài.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lãng phí thức ăn.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các nguồn năng lượng xanh.</a:t>
            </a:r>
          </a:p>
          <a:p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 dụng túi giấy, túi vải thay cho túi nilon.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đồ dùng ở trong nhà một cách cẩn thận để tránh hư hỏng.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Không mua các đồ dùng, đồ chơi không cần thiết. 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Sử dụng các bộ phận của thực vật để làm thức ăn cho các vật nuôi hoặc làm phân bón.</a:t>
            </a:r>
          </a:p>
        </p:txBody>
      </p:sp>
    </p:spTree>
    <p:extLst>
      <p:ext uri="{BB962C8B-B14F-4D97-AF65-F5344CB8AC3E}">
        <p14:creationId xmlns:p14="http://schemas.microsoft.com/office/powerpoint/2010/main" val="4546563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9851</TotalTime>
  <Words>798</Words>
  <Application>Microsoft Office PowerPoint</Application>
  <PresentationFormat>Custom</PresentationFormat>
  <Paragraphs>122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1171</cp:revision>
  <dcterms:created xsi:type="dcterms:W3CDTF">2008-09-09T22:52:10Z</dcterms:created>
  <dcterms:modified xsi:type="dcterms:W3CDTF">2025-12-08T00:31:18Z</dcterms:modified>
</cp:coreProperties>
</file>